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3"/>
  </p:notesMasterIdLst>
  <p:handoutMasterIdLst>
    <p:handoutMasterId r:id="rId154"/>
  </p:handoutMasterIdLst>
  <p:sldIdLst>
    <p:sldId id="707" r:id="rId2"/>
    <p:sldId id="484" r:id="rId3"/>
    <p:sldId id="721" r:id="rId4"/>
    <p:sldId id="483" r:id="rId5"/>
    <p:sldId id="485" r:id="rId6"/>
    <p:sldId id="699" r:id="rId7"/>
    <p:sldId id="711" r:id="rId8"/>
    <p:sldId id="697" r:id="rId9"/>
    <p:sldId id="698" r:id="rId10"/>
    <p:sldId id="722" r:id="rId11"/>
    <p:sldId id="723" r:id="rId12"/>
    <p:sldId id="486" r:id="rId13"/>
    <p:sldId id="491" r:id="rId14"/>
    <p:sldId id="492" r:id="rId15"/>
    <p:sldId id="493" r:id="rId16"/>
    <p:sldId id="494" r:id="rId17"/>
    <p:sldId id="495" r:id="rId18"/>
    <p:sldId id="496" r:id="rId19"/>
    <p:sldId id="497" r:id="rId20"/>
    <p:sldId id="715" r:id="rId21"/>
    <p:sldId id="498" r:id="rId22"/>
    <p:sldId id="499" r:id="rId23"/>
    <p:sldId id="500" r:id="rId24"/>
    <p:sldId id="501" r:id="rId25"/>
    <p:sldId id="502" r:id="rId26"/>
    <p:sldId id="503" r:id="rId27"/>
    <p:sldId id="504" r:id="rId28"/>
    <p:sldId id="505" r:id="rId29"/>
    <p:sldId id="506" r:id="rId30"/>
    <p:sldId id="714" r:id="rId31"/>
    <p:sldId id="507" r:id="rId32"/>
    <p:sldId id="508" r:id="rId33"/>
    <p:sldId id="509" r:id="rId34"/>
    <p:sldId id="510" r:id="rId35"/>
    <p:sldId id="731" r:id="rId36"/>
    <p:sldId id="511" r:id="rId37"/>
    <p:sldId id="512" r:id="rId38"/>
    <p:sldId id="716" r:id="rId39"/>
    <p:sldId id="513" r:id="rId40"/>
    <p:sldId id="515" r:id="rId41"/>
    <p:sldId id="516" r:id="rId42"/>
    <p:sldId id="517" r:id="rId43"/>
    <p:sldId id="518" r:id="rId44"/>
    <p:sldId id="724" r:id="rId45"/>
    <p:sldId id="519" r:id="rId46"/>
    <p:sldId id="520" r:id="rId47"/>
    <p:sldId id="521" r:id="rId48"/>
    <p:sldId id="522" r:id="rId49"/>
    <p:sldId id="523" r:id="rId50"/>
    <p:sldId id="524" r:id="rId51"/>
    <p:sldId id="725" r:id="rId52"/>
    <p:sldId id="525" r:id="rId53"/>
    <p:sldId id="526" r:id="rId54"/>
    <p:sldId id="527" r:id="rId55"/>
    <p:sldId id="528" r:id="rId56"/>
    <p:sldId id="529" r:id="rId57"/>
    <p:sldId id="530" r:id="rId58"/>
    <p:sldId id="717" r:id="rId59"/>
    <p:sldId id="531" r:id="rId60"/>
    <p:sldId id="532" r:id="rId61"/>
    <p:sldId id="726" r:id="rId62"/>
    <p:sldId id="533" r:id="rId63"/>
    <p:sldId id="727" r:id="rId64"/>
    <p:sldId id="681" r:id="rId65"/>
    <p:sldId id="682" r:id="rId66"/>
    <p:sldId id="534" r:id="rId67"/>
    <p:sldId id="535" r:id="rId68"/>
    <p:sldId id="536" r:id="rId69"/>
    <p:sldId id="541" r:id="rId70"/>
    <p:sldId id="542" r:id="rId71"/>
    <p:sldId id="543" r:id="rId72"/>
    <p:sldId id="736" r:id="rId73"/>
    <p:sldId id="733" r:id="rId74"/>
    <p:sldId id="732" r:id="rId75"/>
    <p:sldId id="539" r:id="rId76"/>
    <p:sldId id="540" r:id="rId77"/>
    <p:sldId id="734" r:id="rId78"/>
    <p:sldId id="728" r:id="rId79"/>
    <p:sldId id="735" r:id="rId80"/>
    <p:sldId id="546" r:id="rId81"/>
    <p:sldId id="548" r:id="rId82"/>
    <p:sldId id="549" r:id="rId83"/>
    <p:sldId id="550" r:id="rId84"/>
    <p:sldId id="551" r:id="rId85"/>
    <p:sldId id="552" r:id="rId86"/>
    <p:sldId id="729" r:id="rId87"/>
    <p:sldId id="718" r:id="rId88"/>
    <p:sldId id="737" r:id="rId89"/>
    <p:sldId id="738" r:id="rId90"/>
    <p:sldId id="739" r:id="rId91"/>
    <p:sldId id="740" r:id="rId92"/>
    <p:sldId id="562" r:id="rId93"/>
    <p:sldId id="563" r:id="rId94"/>
    <p:sldId id="564" r:id="rId95"/>
    <p:sldId id="565" r:id="rId96"/>
    <p:sldId id="566" r:id="rId97"/>
    <p:sldId id="567" r:id="rId98"/>
    <p:sldId id="568" r:id="rId99"/>
    <p:sldId id="719" r:id="rId100"/>
    <p:sldId id="743" r:id="rId101"/>
    <p:sldId id="744" r:id="rId102"/>
    <p:sldId id="745" r:id="rId103"/>
    <p:sldId id="746" r:id="rId104"/>
    <p:sldId id="747" r:id="rId105"/>
    <p:sldId id="748" r:id="rId106"/>
    <p:sldId id="749" r:id="rId107"/>
    <p:sldId id="750" r:id="rId108"/>
    <p:sldId id="751" r:id="rId109"/>
    <p:sldId id="752" r:id="rId110"/>
    <p:sldId id="753" r:id="rId111"/>
    <p:sldId id="569" r:id="rId112"/>
    <p:sldId id="570" r:id="rId113"/>
    <p:sldId id="571" r:id="rId114"/>
    <p:sldId id="572" r:id="rId115"/>
    <p:sldId id="573" r:id="rId116"/>
    <p:sldId id="574" r:id="rId117"/>
    <p:sldId id="575" r:id="rId118"/>
    <p:sldId id="576" r:id="rId119"/>
    <p:sldId id="577" r:id="rId120"/>
    <p:sldId id="578" r:id="rId121"/>
    <p:sldId id="579" r:id="rId122"/>
    <p:sldId id="580" r:id="rId123"/>
    <p:sldId id="581" r:id="rId124"/>
    <p:sldId id="582" r:id="rId125"/>
    <p:sldId id="583" r:id="rId126"/>
    <p:sldId id="584" r:id="rId127"/>
    <p:sldId id="741" r:id="rId128"/>
    <p:sldId id="742" r:id="rId129"/>
    <p:sldId id="585" r:id="rId130"/>
    <p:sldId id="586" r:id="rId131"/>
    <p:sldId id="587" r:id="rId132"/>
    <p:sldId id="720" r:id="rId133"/>
    <p:sldId id="638" r:id="rId134"/>
    <p:sldId id="730" r:id="rId135"/>
    <p:sldId id="684" r:id="rId136"/>
    <p:sldId id="712" r:id="rId137"/>
    <p:sldId id="644" r:id="rId138"/>
    <p:sldId id="685" r:id="rId139"/>
    <p:sldId id="686" r:id="rId140"/>
    <p:sldId id="640" r:id="rId141"/>
    <p:sldId id="641" r:id="rId142"/>
    <p:sldId id="642" r:id="rId143"/>
    <p:sldId id="643" r:id="rId144"/>
    <p:sldId id="647" r:id="rId145"/>
    <p:sldId id="649" r:id="rId146"/>
    <p:sldId id="655" r:id="rId147"/>
    <p:sldId id="687" r:id="rId148"/>
    <p:sldId id="689" r:id="rId149"/>
    <p:sldId id="690" r:id="rId150"/>
    <p:sldId id="713" r:id="rId151"/>
    <p:sldId id="705" r:id="rId152"/>
  </p:sldIdLst>
  <p:sldSz cx="9144000" cy="6858000" type="screen4x3"/>
  <p:notesSz cx="6858000" cy="9144000"/>
  <p:custDataLst>
    <p:tags r:id="rId155"/>
  </p:custDataLst>
  <p:defaultTextStyle>
    <a:defPPr>
      <a:defRPr lang="zh-CN"/>
    </a:defPPr>
    <a:lvl1pPr algn="ctr" rtl="0" fontAlgn="base">
      <a:spcBef>
        <a:spcPct val="0"/>
      </a:spcBef>
      <a:spcAft>
        <a:spcPct val="0"/>
      </a:spcAft>
      <a:defRPr i="1" u="sng"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i="1" u="sng"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i="1" u="sng"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i="1" u="sng"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i="1" u="sng"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i="1" u="sng"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i="1" u="sng"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i="1" u="sng"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i="1" u="sng"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FFFFF"/>
    <a:srgbClr val="800080"/>
    <a:srgbClr val="FF3300"/>
    <a:srgbClr val="66FF33"/>
    <a:srgbClr val="0033CC"/>
    <a:srgbClr val="0099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71" autoAdjust="0"/>
    <p:restoredTop sz="98588" autoAdjust="0"/>
  </p:normalViewPr>
  <p:slideViewPr>
    <p:cSldViewPr>
      <p:cViewPr varScale="1">
        <p:scale>
          <a:sx n="74" d="100"/>
          <a:sy n="74" d="100"/>
        </p:scale>
        <p:origin x="1116" y="7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370"/>
    </p:cViewPr>
  </p:sorterViewPr>
  <p:notesViewPr>
    <p:cSldViewPr>
      <p:cViewPr varScale="1">
        <p:scale>
          <a:sx n="43" d="100"/>
          <a:sy n="43" d="100"/>
        </p:scale>
        <p:origin x="-147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gs" Target="tags/tag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handoutMaster" Target="handoutMasters/handout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kumimoji="1" sz="1200" i="0" u="none">
                <a:latin typeface="Times New Roman" panose="02020603050405020304" pitchFamily="18" charset="0"/>
              </a:defRPr>
            </a:lvl1pPr>
          </a:lstStyle>
          <a:p>
            <a:pPr>
              <a:defRPr/>
            </a:pPr>
            <a:endParaRPr lang="en-US" altLang="zh-CN"/>
          </a:p>
        </p:txBody>
      </p:sp>
      <p:sp>
        <p:nvSpPr>
          <p:cNvPr id="4099"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1" sz="1200" i="0" u="none">
                <a:latin typeface="Times New Roman" panose="02020603050405020304" pitchFamily="18" charset="0"/>
              </a:defRPr>
            </a:lvl1pPr>
          </a:lstStyle>
          <a:p>
            <a:pPr>
              <a:defRPr/>
            </a:pPr>
            <a:endParaRPr lang="en-US" altLang="zh-CN"/>
          </a:p>
        </p:txBody>
      </p:sp>
      <p:sp>
        <p:nvSpPr>
          <p:cNvPr id="4100"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kumimoji="1" sz="1200" i="0" u="none">
                <a:latin typeface="Times New Roman" panose="02020603050405020304" pitchFamily="18" charset="0"/>
              </a:defRPr>
            </a:lvl1pPr>
          </a:lstStyle>
          <a:p>
            <a:pPr>
              <a:defRPr/>
            </a:pPr>
            <a:endParaRPr lang="en-US" altLang="zh-CN"/>
          </a:p>
        </p:txBody>
      </p:sp>
      <p:sp>
        <p:nvSpPr>
          <p:cNvPr id="4101"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kumimoji="1" sz="1200" i="0" u="none">
                <a:latin typeface="Times New Roman" panose="02020603050405020304" pitchFamily="18" charset="0"/>
              </a:defRPr>
            </a:lvl1pPr>
          </a:lstStyle>
          <a:p>
            <a:pPr>
              <a:defRPr/>
            </a:pPr>
            <a:fld id="{4E4D646D-80BB-4E87-845B-D2E49BF9AC9B}"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49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kumimoji="1" sz="1200" i="0" u="none">
                <a:latin typeface="Times New Roman" panose="02020603050405020304" pitchFamily="18" charset="0"/>
              </a:defRPr>
            </a:lvl1pPr>
          </a:lstStyle>
          <a:p>
            <a:pPr>
              <a:defRPr/>
            </a:pPr>
            <a:endParaRPr lang="en-US" altLang="zh-CN"/>
          </a:p>
        </p:txBody>
      </p:sp>
      <p:sp>
        <p:nvSpPr>
          <p:cNvPr id="42496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1" sz="1200" i="0" u="none">
                <a:latin typeface="Times New Roman" panose="02020603050405020304" pitchFamily="18" charset="0"/>
              </a:defRPr>
            </a:lvl1pPr>
          </a:lstStyle>
          <a:p>
            <a:pPr>
              <a:defRPr/>
            </a:pPr>
            <a:endParaRPr lang="en-US" altLang="zh-CN"/>
          </a:p>
        </p:txBody>
      </p:sp>
      <p:sp>
        <p:nvSpPr>
          <p:cNvPr id="155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2496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2496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kumimoji="1" sz="1200" i="0" u="none">
                <a:latin typeface="Times New Roman" panose="02020603050405020304" pitchFamily="18" charset="0"/>
              </a:defRPr>
            </a:lvl1pPr>
          </a:lstStyle>
          <a:p>
            <a:pPr>
              <a:defRPr/>
            </a:pPr>
            <a:endParaRPr lang="en-US" altLang="zh-CN"/>
          </a:p>
        </p:txBody>
      </p:sp>
      <p:sp>
        <p:nvSpPr>
          <p:cNvPr id="42496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kumimoji="1" sz="1200" i="0" u="none">
                <a:latin typeface="Times New Roman" panose="02020603050405020304" pitchFamily="18" charset="0"/>
              </a:defRPr>
            </a:lvl1pPr>
          </a:lstStyle>
          <a:p>
            <a:pPr>
              <a:defRPr/>
            </a:pPr>
            <a:fld id="{25E16C56-C07A-47CA-AC8F-C11503A9F999}"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16B160A0-67E7-440E-B5A1-35C2ADB0000C}" type="slidenum">
              <a:rPr lang="en-US" altLang="zh-CN" i="0" u="none" smtClean="0">
                <a:latin typeface="Times New Roman" panose="02020603050405020304" pitchFamily="18" charset="0"/>
              </a:rPr>
              <a:t>22</a:t>
            </a:fld>
            <a:endParaRPr lang="en-US" altLang="zh-CN" i="0" u="none">
              <a:latin typeface="Times New Roman" panose="02020603050405020304" pitchFamily="18" charset="0"/>
            </a:endParaRPr>
          </a:p>
        </p:txBody>
      </p:sp>
      <p:sp>
        <p:nvSpPr>
          <p:cNvPr id="156675"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76"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b"/>
          <a:lstStyle/>
          <a:p>
            <a:pPr algn="r" eaLnBrk="0" hangingPunct="0"/>
            <a:r>
              <a:rPr kumimoji="1" lang="en-US" altLang="zh-CN" sz="1200" i="0" u="none">
                <a:latin typeface="Times New Roman" panose="02020603050405020304" pitchFamily="18" charset="0"/>
              </a:rPr>
              <a:t>13</a:t>
            </a:r>
          </a:p>
        </p:txBody>
      </p:sp>
      <p:sp>
        <p:nvSpPr>
          <p:cNvPr id="156677"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78"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79" name="Rectangle 6"/>
          <p:cNvSpPr>
            <a:spLocks noGrp="1" noRot="1" noChangeAspect="1" noChangeArrowheads="1" noTextEdit="1"/>
          </p:cNvSpPr>
          <p:nvPr>
            <p:ph type="sldImg"/>
          </p:nvPr>
        </p:nvSpPr>
        <p:spPr>
          <a:xfrm>
            <a:off x="1298575" y="801688"/>
            <a:ext cx="4260850" cy="3195637"/>
          </a:xfrm>
          <a:ln w="12700" cap="flat"/>
        </p:spPr>
      </p:sp>
      <p:sp>
        <p:nvSpPr>
          <p:cNvPr id="156680" name="Rectangle 7"/>
          <p:cNvSpPr>
            <a:spLocks noGrp="1" noChangeArrowheads="1"/>
          </p:cNvSpPr>
          <p:nvPr>
            <p:ph type="body" idx="1"/>
          </p:nvPr>
        </p:nvSpPr>
        <p:spPr>
          <a:xfrm>
            <a:off x="914400" y="4476750"/>
            <a:ext cx="5029200" cy="3849688"/>
          </a:xfrm>
          <a:noFill/>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nchor="ct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D195910D-5CD1-4837-AD4D-6673A595B5BE}" type="slidenum">
              <a:rPr lang="en-US" altLang="zh-CN" i="0" u="none" smtClean="0">
                <a:latin typeface="Times New Roman" panose="02020603050405020304" pitchFamily="18" charset="0"/>
              </a:rPr>
              <a:t>25</a:t>
            </a:fld>
            <a:endParaRPr lang="en-US" altLang="zh-CN" i="0" u="none">
              <a:latin typeface="Times New Roman" panose="02020603050405020304" pitchFamily="18" charset="0"/>
            </a:endParaRPr>
          </a:p>
        </p:txBody>
      </p:sp>
      <p:sp>
        <p:nvSpPr>
          <p:cNvPr id="157699"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7700"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b"/>
          <a:lstStyle/>
          <a:p>
            <a:pPr algn="r" eaLnBrk="0" hangingPunct="0"/>
            <a:r>
              <a:rPr kumimoji="1" lang="en-US" altLang="zh-CN" sz="1200" i="0" u="none">
                <a:latin typeface="Times New Roman" panose="02020603050405020304" pitchFamily="18" charset="0"/>
              </a:rPr>
              <a:t>14</a:t>
            </a:r>
          </a:p>
        </p:txBody>
      </p:sp>
      <p:sp>
        <p:nvSpPr>
          <p:cNvPr id="157701"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7702"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7703" name="Rectangle 6"/>
          <p:cNvSpPr>
            <a:spLocks noGrp="1" noRot="1" noChangeAspect="1" noChangeArrowheads="1" noTextEdit="1"/>
          </p:cNvSpPr>
          <p:nvPr>
            <p:ph type="sldImg"/>
          </p:nvPr>
        </p:nvSpPr>
        <p:spPr>
          <a:xfrm>
            <a:off x="1298575" y="801688"/>
            <a:ext cx="4260850" cy="3195637"/>
          </a:xfrm>
          <a:ln w="12700" cap="flat"/>
        </p:spPr>
      </p:sp>
      <p:sp>
        <p:nvSpPr>
          <p:cNvPr id="157704" name="Rectangle 7"/>
          <p:cNvSpPr>
            <a:spLocks noGrp="1" noChangeArrowheads="1"/>
          </p:cNvSpPr>
          <p:nvPr>
            <p:ph type="body" idx="1"/>
          </p:nvPr>
        </p:nvSpPr>
        <p:spPr>
          <a:xfrm>
            <a:off x="914400" y="4476750"/>
            <a:ext cx="5029200" cy="3849688"/>
          </a:xfrm>
          <a:noFill/>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nchor="ct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9E05BBFE-EC22-4504-BA43-B53E82C116E4}" type="slidenum">
              <a:rPr lang="en-US" altLang="zh-CN" i="0" u="none" smtClean="0">
                <a:latin typeface="Times New Roman" panose="02020603050405020304" pitchFamily="18" charset="0"/>
              </a:rPr>
              <a:t>32</a:t>
            </a:fld>
            <a:endParaRPr lang="en-US" altLang="zh-CN" i="0" u="none">
              <a:latin typeface="Times New Roman" panose="02020603050405020304" pitchFamily="18" charset="0"/>
            </a:endParaRPr>
          </a:p>
        </p:txBody>
      </p:sp>
      <p:sp>
        <p:nvSpPr>
          <p:cNvPr id="158723"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4"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b"/>
          <a:lstStyle/>
          <a:p>
            <a:pPr algn="r" eaLnBrk="0" hangingPunct="0"/>
            <a:r>
              <a:rPr kumimoji="1" lang="en-US" altLang="zh-CN" sz="1200" i="0" u="none">
                <a:latin typeface="Times New Roman" panose="02020603050405020304" pitchFamily="18" charset="0"/>
              </a:rPr>
              <a:t>17</a:t>
            </a:r>
          </a:p>
        </p:txBody>
      </p:sp>
      <p:sp>
        <p:nvSpPr>
          <p:cNvPr id="158725"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6"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7" name="Rectangle 6"/>
          <p:cNvSpPr>
            <a:spLocks noGrp="1" noRot="1" noChangeAspect="1" noChangeArrowheads="1" noTextEdit="1"/>
          </p:cNvSpPr>
          <p:nvPr>
            <p:ph type="sldImg"/>
          </p:nvPr>
        </p:nvSpPr>
        <p:spPr>
          <a:xfrm>
            <a:off x="1298575" y="801688"/>
            <a:ext cx="4260850" cy="3195637"/>
          </a:xfrm>
          <a:ln w="12700" cap="flat"/>
        </p:spPr>
      </p:sp>
      <p:sp>
        <p:nvSpPr>
          <p:cNvPr id="158728" name="Rectangle 7"/>
          <p:cNvSpPr>
            <a:spLocks noGrp="1" noChangeArrowheads="1"/>
          </p:cNvSpPr>
          <p:nvPr>
            <p:ph type="body" idx="1"/>
          </p:nvPr>
        </p:nvSpPr>
        <p:spPr>
          <a:xfrm>
            <a:off x="914400" y="4476750"/>
            <a:ext cx="5029200" cy="3849688"/>
          </a:xfrm>
          <a:noFill/>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nchor="ct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5E0585D6-5F9E-4DBC-B94D-B902E1C8534F}" type="slidenum">
              <a:rPr lang="en-US" altLang="zh-CN" i="0" u="none" smtClean="0">
                <a:latin typeface="Times New Roman" panose="02020603050405020304" pitchFamily="18" charset="0"/>
              </a:rPr>
              <a:t>36</a:t>
            </a:fld>
            <a:endParaRPr lang="en-US" altLang="zh-CN" i="0" u="none">
              <a:latin typeface="Times New Roman" panose="02020603050405020304" pitchFamily="18" charset="0"/>
            </a:endParaRPr>
          </a:p>
        </p:txBody>
      </p:sp>
      <p:sp>
        <p:nvSpPr>
          <p:cNvPr id="159747"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48"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b"/>
          <a:lstStyle/>
          <a:p>
            <a:pPr algn="r" eaLnBrk="0" hangingPunct="0"/>
            <a:r>
              <a:rPr kumimoji="1" lang="en-US" altLang="zh-CN" sz="1200" i="0" u="none">
                <a:latin typeface="Times New Roman" panose="02020603050405020304" pitchFamily="18" charset="0"/>
              </a:rPr>
              <a:t>19</a:t>
            </a:r>
          </a:p>
        </p:txBody>
      </p:sp>
      <p:sp>
        <p:nvSpPr>
          <p:cNvPr id="159749"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50"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51" name="Rectangle 6"/>
          <p:cNvSpPr>
            <a:spLocks noGrp="1" noRot="1" noChangeAspect="1" noChangeArrowheads="1" noTextEdit="1"/>
          </p:cNvSpPr>
          <p:nvPr>
            <p:ph type="sldImg"/>
          </p:nvPr>
        </p:nvSpPr>
        <p:spPr>
          <a:xfrm>
            <a:off x="1298575" y="801688"/>
            <a:ext cx="4260850" cy="3195637"/>
          </a:xfrm>
          <a:ln w="12700" cap="flat"/>
        </p:spPr>
      </p:sp>
      <p:sp>
        <p:nvSpPr>
          <p:cNvPr id="159752" name="Rectangle 7"/>
          <p:cNvSpPr>
            <a:spLocks noGrp="1" noChangeArrowheads="1"/>
          </p:cNvSpPr>
          <p:nvPr>
            <p:ph type="body" idx="1"/>
          </p:nvPr>
        </p:nvSpPr>
        <p:spPr>
          <a:xfrm>
            <a:off x="914400" y="4476750"/>
            <a:ext cx="5029200" cy="3849688"/>
          </a:xfrm>
          <a:noFill/>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nchor="ct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90C182FC-A9B5-40F2-BDF0-3A045DD9D6A8}" type="slidenum">
              <a:rPr lang="en-US" altLang="zh-CN" i="0" u="none" smtClean="0">
                <a:latin typeface="Times New Roman" panose="02020603050405020304" pitchFamily="18" charset="0"/>
              </a:rPr>
              <a:t>41</a:t>
            </a:fld>
            <a:endParaRPr lang="en-US" altLang="zh-CN" i="0" u="none">
              <a:latin typeface="Times New Roman" panose="02020603050405020304" pitchFamily="18" charset="0"/>
            </a:endParaRPr>
          </a:p>
        </p:txBody>
      </p:sp>
      <p:sp>
        <p:nvSpPr>
          <p:cNvPr id="160771"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72"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b"/>
          <a:lstStyle/>
          <a:p>
            <a:pPr algn="r" eaLnBrk="0" hangingPunct="0"/>
            <a:r>
              <a:rPr kumimoji="1" lang="en-US" altLang="zh-CN" sz="1200" i="0" u="none">
                <a:latin typeface="Times New Roman" panose="02020603050405020304" pitchFamily="18" charset="0"/>
              </a:rPr>
              <a:t>22</a:t>
            </a:r>
          </a:p>
        </p:txBody>
      </p:sp>
      <p:sp>
        <p:nvSpPr>
          <p:cNvPr id="160773"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74"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75" name="Rectangle 6"/>
          <p:cNvSpPr>
            <a:spLocks noGrp="1" noRot="1" noChangeAspect="1" noChangeArrowheads="1" noTextEdit="1"/>
          </p:cNvSpPr>
          <p:nvPr>
            <p:ph type="sldImg"/>
          </p:nvPr>
        </p:nvSpPr>
        <p:spPr>
          <a:xfrm>
            <a:off x="1298575" y="801688"/>
            <a:ext cx="4260850" cy="3195637"/>
          </a:xfrm>
          <a:ln w="12700" cap="flat"/>
        </p:spPr>
      </p:sp>
      <p:sp>
        <p:nvSpPr>
          <p:cNvPr id="160776" name="Rectangle 7"/>
          <p:cNvSpPr>
            <a:spLocks noGrp="1" noChangeArrowheads="1"/>
          </p:cNvSpPr>
          <p:nvPr>
            <p:ph type="body" idx="1"/>
          </p:nvPr>
        </p:nvSpPr>
        <p:spPr>
          <a:xfrm>
            <a:off x="914400" y="4476750"/>
            <a:ext cx="5029200" cy="3849688"/>
          </a:xfrm>
          <a:noFill/>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nchor="ct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B4929EE6-1ABE-4E44-8E97-8B0BF57DBB6E}" type="slidenum">
              <a:rPr lang="en-US" altLang="zh-CN" i="0" u="none" smtClean="0">
                <a:latin typeface="Times New Roman" panose="02020603050405020304" pitchFamily="18" charset="0"/>
              </a:rPr>
              <a:t>42</a:t>
            </a:fld>
            <a:endParaRPr lang="en-US" altLang="zh-CN" i="0" u="none">
              <a:latin typeface="Times New Roman" panose="02020603050405020304" pitchFamily="18" charset="0"/>
            </a:endParaRPr>
          </a:p>
        </p:txBody>
      </p:sp>
      <p:sp>
        <p:nvSpPr>
          <p:cNvPr id="161795"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796"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b"/>
          <a:lstStyle/>
          <a:p>
            <a:pPr algn="r" eaLnBrk="0" hangingPunct="0"/>
            <a:r>
              <a:rPr kumimoji="1" lang="en-US" altLang="zh-CN" sz="1200" i="0" u="none">
                <a:latin typeface="Times New Roman" panose="02020603050405020304" pitchFamily="18" charset="0"/>
              </a:rPr>
              <a:t>23</a:t>
            </a:r>
          </a:p>
        </p:txBody>
      </p:sp>
      <p:sp>
        <p:nvSpPr>
          <p:cNvPr id="161797"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798"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799" name="Rectangle 6"/>
          <p:cNvSpPr>
            <a:spLocks noGrp="1" noRot="1" noChangeAspect="1" noChangeArrowheads="1" noTextEdit="1"/>
          </p:cNvSpPr>
          <p:nvPr>
            <p:ph type="sldImg"/>
          </p:nvPr>
        </p:nvSpPr>
        <p:spPr>
          <a:xfrm>
            <a:off x="1298575" y="801688"/>
            <a:ext cx="4260850" cy="3195637"/>
          </a:xfrm>
          <a:ln w="12700" cap="flat"/>
        </p:spPr>
      </p:sp>
      <p:sp>
        <p:nvSpPr>
          <p:cNvPr id="161800" name="Rectangle 7"/>
          <p:cNvSpPr>
            <a:spLocks noGrp="1" noChangeArrowheads="1"/>
          </p:cNvSpPr>
          <p:nvPr>
            <p:ph type="body" idx="1"/>
          </p:nvPr>
        </p:nvSpPr>
        <p:spPr>
          <a:xfrm>
            <a:off x="914400" y="4476750"/>
            <a:ext cx="5029200" cy="3849688"/>
          </a:xfrm>
          <a:noFill/>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nchor="ct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41B7BB12-4461-4149-87B6-D24CBAD2F8A1}" type="slidenum">
              <a:rPr lang="en-US" altLang="zh-CN" i="0" u="none" smtClean="0">
                <a:latin typeface="Times New Roman" panose="02020603050405020304" pitchFamily="18" charset="0"/>
              </a:rPr>
              <a:t>49</a:t>
            </a:fld>
            <a:endParaRPr lang="en-US" altLang="zh-CN" i="0" u="none">
              <a:latin typeface="Times New Roman" panose="02020603050405020304" pitchFamily="18" charset="0"/>
            </a:endParaRPr>
          </a:p>
        </p:txBody>
      </p:sp>
      <p:sp>
        <p:nvSpPr>
          <p:cNvPr id="162819"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20"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b"/>
          <a:lstStyle/>
          <a:p>
            <a:pPr algn="r" eaLnBrk="0" hangingPunct="0"/>
            <a:r>
              <a:rPr kumimoji="1" lang="en-US" altLang="zh-CN" sz="1200" i="0" u="none">
                <a:latin typeface="Times New Roman" panose="02020603050405020304" pitchFamily="18" charset="0"/>
              </a:rPr>
              <a:t>27</a:t>
            </a:r>
          </a:p>
        </p:txBody>
      </p:sp>
      <p:sp>
        <p:nvSpPr>
          <p:cNvPr id="162821"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22"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23" name="Rectangle 6"/>
          <p:cNvSpPr>
            <a:spLocks noGrp="1" noRot="1" noChangeAspect="1" noChangeArrowheads="1" noTextEdit="1"/>
          </p:cNvSpPr>
          <p:nvPr>
            <p:ph type="sldImg"/>
          </p:nvPr>
        </p:nvSpPr>
        <p:spPr>
          <a:xfrm>
            <a:off x="1298575" y="801688"/>
            <a:ext cx="4260850" cy="3195637"/>
          </a:xfrm>
          <a:ln w="12700" cap="flat"/>
        </p:spPr>
      </p:sp>
      <p:sp>
        <p:nvSpPr>
          <p:cNvPr id="162824" name="Rectangle 7"/>
          <p:cNvSpPr>
            <a:spLocks noGrp="1" noChangeArrowheads="1"/>
          </p:cNvSpPr>
          <p:nvPr>
            <p:ph type="body" idx="1"/>
          </p:nvPr>
        </p:nvSpPr>
        <p:spPr>
          <a:xfrm>
            <a:off x="914400" y="4476750"/>
            <a:ext cx="5029200" cy="3849688"/>
          </a:xfrm>
          <a:noFill/>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nchor="ct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3D64E8E5-312B-4B4C-959D-40B2C38266AC}" type="slidenum">
              <a:rPr lang="en-US" altLang="zh-CN" i="0" u="none" smtClean="0">
                <a:latin typeface="Times New Roman" panose="02020603050405020304" pitchFamily="18" charset="0"/>
              </a:rPr>
              <a:t>133</a:t>
            </a:fld>
            <a:endParaRPr lang="en-US" altLang="zh-CN" i="0" u="none">
              <a:latin typeface="Times New Roman" panose="02020603050405020304" pitchFamily="18" charset="0"/>
            </a:endParaRPr>
          </a:p>
        </p:txBody>
      </p:sp>
      <p:sp>
        <p:nvSpPr>
          <p:cNvPr id="163843" name="Rectangle 2"/>
          <p:cNvSpPr>
            <a:spLocks noGrp="1" noRot="1" noChangeAspect="1" noChangeArrowheads="1" noTextEdit="1"/>
          </p:cNvSpPr>
          <p:nvPr>
            <p:ph type="sldImg"/>
          </p:nvPr>
        </p:nvSpPr>
        <p:spPr/>
      </p:sp>
      <p:sp>
        <p:nvSpPr>
          <p:cNvPr id="163844" name="Rectangle 3"/>
          <p:cNvSpPr>
            <a:spLocks noGrp="1" noChangeArrowheads="1"/>
          </p:cNvSpPr>
          <p:nvPr>
            <p:ph type="body" idx="1"/>
          </p:nvPr>
        </p:nvSpPr>
        <p:spPr>
          <a:xfrm>
            <a:off x="914400" y="4343400"/>
            <a:ext cx="5029200" cy="4114800"/>
          </a:xfrm>
          <a:noFill/>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73342AB-6AFD-4C17-AE8A-8C01F73D2C57}"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278C188-5F4B-4A36-B2B1-68BDF93BF2E7}"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560DAD88-AAFC-4C84-B33D-1D0DBD2BFC91}"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72434F5B-E88C-4F1A-A2B1-B91654283A8A}"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67A70777-FE9C-4177-BD12-CC3A9669CD31}"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92D93CA-1738-428F-911C-A7E2D6BD7849}"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29A8C181-B785-4CD5-BECC-629A483857C3}"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9A730324-8017-4BC9-8942-515E4C4D3A2B}"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9BEA5BDD-FD49-4C5F-BE37-3CBFF39B6118}"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8F9B3E6E-3F99-4ECD-846E-C18ABFC296DB}"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E8F3C5E5-3A04-4633-A856-E04D7DC7D646}"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1F6F5F4-9F94-47EF-BAEF-4C8F94BB1261}"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30005;&#24037;&#30005;&#23376;&#25216;&#26415;&#19978;&#20876;&#30446;&#24405;.ppt"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7"/>
          <p:cNvSpPr>
            <a:spLocks noChangeArrowheads="1"/>
          </p:cNvSpPr>
          <p:nvPr/>
        </p:nvSpPr>
        <p:spPr bwMode="auto">
          <a:xfrm>
            <a:off x="19050" y="6486525"/>
            <a:ext cx="9134475" cy="360363"/>
          </a:xfrm>
          <a:prstGeom prst="rect">
            <a:avLst/>
          </a:prstGeom>
          <a:solidFill>
            <a:srgbClr val="3399FF"/>
          </a:solidFill>
          <a:ln w="38100">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27"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028"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202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kumimoji="1" sz="1400" i="0" u="none">
                <a:latin typeface="Times New Roman" panose="02020603050405020304" pitchFamily="18" charset="0"/>
              </a:defRPr>
            </a:lvl1pPr>
          </a:lstStyle>
          <a:p>
            <a:pPr>
              <a:defRPr/>
            </a:pPr>
            <a:endParaRPr lang="en-US" altLang="zh-CN"/>
          </a:p>
        </p:txBody>
      </p:sp>
      <p:sp>
        <p:nvSpPr>
          <p:cNvPr id="8202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kumimoji="1" sz="1400" i="0" u="none">
                <a:latin typeface="Times New Roman" panose="02020603050405020304" pitchFamily="18" charset="0"/>
              </a:defRPr>
            </a:lvl1pPr>
          </a:lstStyle>
          <a:p>
            <a:pPr>
              <a:defRPr/>
            </a:pPr>
            <a:endParaRPr lang="en-US" altLang="zh-CN"/>
          </a:p>
        </p:txBody>
      </p:sp>
      <p:sp>
        <p:nvSpPr>
          <p:cNvPr id="8202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1" sz="1400" i="0" u="none">
                <a:latin typeface="Times New Roman" panose="02020603050405020304" pitchFamily="18" charset="0"/>
              </a:defRPr>
            </a:lvl1pPr>
          </a:lstStyle>
          <a:p>
            <a:pPr>
              <a:defRPr/>
            </a:pPr>
            <a:fld id="{1CC808C8-EDC0-4FDC-92D6-A6B0FE74F20A}" type="slidenum">
              <a:rPr lang="en-US" altLang="zh-CN"/>
              <a:t>‹#›</a:t>
            </a:fld>
            <a:endParaRPr lang="en-US" altLang="zh-CN"/>
          </a:p>
        </p:txBody>
      </p:sp>
      <p:sp>
        <p:nvSpPr>
          <p:cNvPr id="1032" name="AutoShape 7">
            <a:hlinkClick r:id="" action="ppaction://hlinkshowjump?jump=endshow" highlightClick="1"/>
          </p:cNvPr>
          <p:cNvSpPr>
            <a:spLocks noChangeArrowheads="1"/>
          </p:cNvSpPr>
          <p:nvPr/>
        </p:nvSpPr>
        <p:spPr bwMode="auto">
          <a:xfrm>
            <a:off x="8763000" y="6477000"/>
            <a:ext cx="381000" cy="381000"/>
          </a:xfrm>
          <a:prstGeom prst="actionButtonEnd">
            <a:avLst/>
          </a:prstGeom>
          <a:solidFill>
            <a:srgbClr val="FFFFFF"/>
          </a:solidFill>
          <a:ln w="9525">
            <a:solidFill>
              <a:srgbClr val="3366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3" name="AutoShape 8">
            <a:hlinkClick r:id="" action="ppaction://hlinkshowjump?jump=nextslide" highlightClick="1"/>
          </p:cNvPr>
          <p:cNvSpPr>
            <a:spLocks noChangeArrowheads="1"/>
          </p:cNvSpPr>
          <p:nvPr/>
        </p:nvSpPr>
        <p:spPr bwMode="auto">
          <a:xfrm>
            <a:off x="8382000" y="6477000"/>
            <a:ext cx="381000" cy="381000"/>
          </a:xfrm>
          <a:prstGeom prst="actionButtonForwardNext">
            <a:avLst/>
          </a:prstGeom>
          <a:solidFill>
            <a:srgbClr val="FFFFFF"/>
          </a:solidFill>
          <a:ln w="9525">
            <a:solidFill>
              <a:srgbClr val="3366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4" name="AutoShape 9">
            <a:hlinkClick r:id="" action="ppaction://hlinkshowjump?jump=previousslide" highlightClick="1"/>
          </p:cNvPr>
          <p:cNvSpPr>
            <a:spLocks noChangeArrowheads="1"/>
          </p:cNvSpPr>
          <p:nvPr/>
        </p:nvSpPr>
        <p:spPr bwMode="auto">
          <a:xfrm>
            <a:off x="7981950" y="6477000"/>
            <a:ext cx="381000" cy="381000"/>
          </a:xfrm>
          <a:prstGeom prst="actionButtonBackPrevious">
            <a:avLst/>
          </a:prstGeom>
          <a:solidFill>
            <a:srgbClr val="FFFFFF"/>
          </a:solidFill>
          <a:ln w="9525">
            <a:solidFill>
              <a:srgbClr val="3366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5" name="AutoShape 10">
            <a:hlinkClick r:id="rId14" action="ppaction://hlinksldjump" highlightClick="1"/>
          </p:cNvPr>
          <p:cNvSpPr>
            <a:spLocks noChangeArrowheads="1"/>
          </p:cNvSpPr>
          <p:nvPr/>
        </p:nvSpPr>
        <p:spPr bwMode="auto">
          <a:xfrm>
            <a:off x="7599363" y="6477000"/>
            <a:ext cx="381000" cy="381000"/>
          </a:xfrm>
          <a:prstGeom prst="actionButtonHome">
            <a:avLst/>
          </a:prstGeom>
          <a:solidFill>
            <a:srgbClr val="FFFFFF"/>
          </a:solidFill>
          <a:ln w="9525">
            <a:solidFill>
              <a:srgbClr val="3366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nvGrpSpPr>
          <p:cNvPr id="1036" name="Group 11"/>
          <p:cNvGrpSpPr/>
          <p:nvPr/>
        </p:nvGrpSpPr>
        <p:grpSpPr bwMode="auto">
          <a:xfrm>
            <a:off x="6981825" y="6477000"/>
            <a:ext cx="596900" cy="381000"/>
            <a:chOff x="4332" y="4080"/>
            <a:chExt cx="376" cy="240"/>
          </a:xfrm>
        </p:grpSpPr>
        <p:sp>
          <p:nvSpPr>
            <p:cNvPr id="1040" name="AutoShape 12">
              <a:hlinkClick r:id="" action="ppaction://noaction" highlightClick="1"/>
            </p:cNvPr>
            <p:cNvSpPr>
              <a:spLocks noChangeArrowheads="1"/>
            </p:cNvSpPr>
            <p:nvPr userDrawn="1"/>
          </p:nvSpPr>
          <p:spPr bwMode="auto">
            <a:xfrm>
              <a:off x="4332" y="4080"/>
              <a:ext cx="376" cy="240"/>
            </a:xfrm>
            <a:prstGeom prst="actionButtonBlank">
              <a:avLst/>
            </a:prstGeom>
            <a:solidFill>
              <a:srgbClr val="FFFFFF"/>
            </a:solidFill>
            <a:ln w="9525">
              <a:solidFill>
                <a:srgbClr val="3366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1" name="Text Box 13">
              <a:hlinkClick r:id="rId15" action="ppaction://hlinkpres?slideindex=1&amp;slidetitle="/>
            </p:cNvPr>
            <p:cNvSpPr txBox="1">
              <a:spLocks noChangeArrowheads="1"/>
            </p:cNvSpPr>
            <p:nvPr userDrawn="1"/>
          </p:nvSpPr>
          <p:spPr bwMode="auto">
            <a:xfrm>
              <a:off x="4332" y="4122"/>
              <a:ext cx="36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sz="1600" b="1" i="0" u="none">
                  <a:solidFill>
                    <a:srgbClr val="3399FF"/>
                  </a:solidFill>
                  <a:ea typeface="楷体_GB2312" pitchFamily="49" charset="-122"/>
                </a:rPr>
                <a:t>目录</a:t>
              </a:r>
            </a:p>
          </p:txBody>
        </p:sp>
      </p:grpSp>
      <p:sp>
        <p:nvSpPr>
          <p:cNvPr id="1037" name="Rectangle 18"/>
          <p:cNvSpPr>
            <a:spLocks noChangeArrowheads="1"/>
          </p:cNvSpPr>
          <p:nvPr/>
        </p:nvSpPr>
        <p:spPr bwMode="auto">
          <a:xfrm>
            <a:off x="9525" y="0"/>
            <a:ext cx="9134475" cy="360363"/>
          </a:xfrm>
          <a:prstGeom prst="rect">
            <a:avLst/>
          </a:prstGeom>
          <a:solidFill>
            <a:srgbClr val="3399FF"/>
          </a:solidFill>
          <a:ln w="38100">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820243" name="Text Box 19"/>
          <p:cNvSpPr txBox="1">
            <a:spLocks noChangeArrowheads="1"/>
          </p:cNvSpPr>
          <p:nvPr/>
        </p:nvSpPr>
        <p:spPr bwMode="auto">
          <a:xfrm>
            <a:off x="6973888" y="-11113"/>
            <a:ext cx="2232025" cy="3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p>
            <a:pPr algn="l">
              <a:spcBef>
                <a:spcPct val="50000"/>
              </a:spcBef>
              <a:defRPr/>
            </a:pPr>
            <a:r>
              <a:rPr kumimoji="1" lang="zh-CN" altLang="en-US" sz="2400" i="0" u="none">
                <a:solidFill>
                  <a:srgbClr val="FFFFFF"/>
                </a:solidFill>
                <a:effectLst>
                  <a:outerShdw blurRad="38100" dist="38100" dir="2700000" algn="tl">
                    <a:srgbClr val="C0C0C0"/>
                  </a:outerShdw>
                </a:effectLst>
                <a:ea typeface="华文行楷" panose="02010800040101010101" pitchFamily="2" charset="-122"/>
              </a:rPr>
              <a:t>电路与电子学</a:t>
            </a:r>
          </a:p>
        </p:txBody>
      </p:sp>
      <p:sp>
        <p:nvSpPr>
          <p:cNvPr id="820244" name="Rectangle 20"/>
          <p:cNvSpPr>
            <a:spLocks noChangeArrowheads="1"/>
          </p:cNvSpPr>
          <p:nvPr/>
        </p:nvSpPr>
        <p:spPr bwMode="auto">
          <a:xfrm>
            <a:off x="0" y="6492875"/>
            <a:ext cx="3352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p>
            <a:pPr>
              <a:defRPr/>
            </a:pPr>
            <a:r>
              <a:rPr kumimoji="1" lang="zh-CN" altLang="en-US" sz="2400" i="0" u="none">
                <a:solidFill>
                  <a:srgbClr val="FFFFFF"/>
                </a:solidFill>
                <a:effectLst>
                  <a:outerShdw blurRad="38100" dist="38100" dir="2700000" algn="tl">
                    <a:srgbClr val="C0C0C0"/>
                  </a:outerShdw>
                </a:effectLst>
                <a:latin typeface="Times New Roman" panose="02020603050405020304" pitchFamily="18" charset="0"/>
                <a:ea typeface="华文行楷" panose="02010800040101010101" pitchFamily="2" charset="-122"/>
              </a:rPr>
              <a:t>山东建筑大学计算机学院</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551.jpeg"/><Relationship Id="rId2" Type="http://schemas.openxmlformats.org/officeDocument/2006/relationships/image" Target="../media/image550.GIF"/><Relationship Id="rId1" Type="http://schemas.openxmlformats.org/officeDocument/2006/relationships/slideLayout" Target="../slideLayouts/slideLayout2.xml"/><Relationship Id="rId4" Type="http://schemas.openxmlformats.org/officeDocument/2006/relationships/image" Target="../media/image552.jpeg"/></Relationships>
</file>

<file path=ppt/slides/_rels/slide102.xml.rels><?xml version="1.0" encoding="UTF-8" standalone="yes"?>
<Relationships xmlns="http://schemas.openxmlformats.org/package/2006/relationships"><Relationship Id="rId3" Type="http://schemas.openxmlformats.org/officeDocument/2006/relationships/image" Target="../media/image554.jpeg"/><Relationship Id="rId2" Type="http://schemas.openxmlformats.org/officeDocument/2006/relationships/image" Target="../media/image553.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image" Target="../media/image555.png"/><Relationship Id="rId1" Type="http://schemas.openxmlformats.org/officeDocument/2006/relationships/slideLayout" Target="../slideLayouts/slideLayout2.xml"/><Relationship Id="rId6" Type="http://schemas.openxmlformats.org/officeDocument/2006/relationships/image" Target="../media/image559.png"/><Relationship Id="rId5" Type="http://schemas.openxmlformats.org/officeDocument/2006/relationships/image" Target="../media/image558.png"/><Relationship Id="rId4" Type="http://schemas.openxmlformats.org/officeDocument/2006/relationships/image" Target="../media/image557.png"/></Relationships>
</file>

<file path=ppt/slides/_rels/slide105.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image" Target="../media/image55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60.png"/><Relationship Id="rId1" Type="http://schemas.openxmlformats.org/officeDocument/2006/relationships/slideLayout" Target="../slideLayouts/slideLayout7.xml"/><Relationship Id="rId5" Type="http://schemas.openxmlformats.org/officeDocument/2006/relationships/image" Target="../media/image563.png"/><Relationship Id="rId4" Type="http://schemas.openxmlformats.org/officeDocument/2006/relationships/image" Target="../media/image562.png"/></Relationships>
</file>

<file path=ppt/slides/_rels/slide107.xml.rels><?xml version="1.0" encoding="UTF-8" standalone="yes"?>
<Relationships xmlns="http://schemas.openxmlformats.org/package/2006/relationships"><Relationship Id="rId3" Type="http://schemas.openxmlformats.org/officeDocument/2006/relationships/image" Target="../media/image557.png"/><Relationship Id="rId2" Type="http://schemas.openxmlformats.org/officeDocument/2006/relationships/image" Target="../media/image55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image" Target="../media/image564.png"/><Relationship Id="rId1" Type="http://schemas.openxmlformats.org/officeDocument/2006/relationships/slideLayout" Target="../slideLayouts/slideLayout7.xml"/><Relationship Id="rId5" Type="http://schemas.openxmlformats.org/officeDocument/2006/relationships/image" Target="../media/image567.png"/><Relationship Id="rId4" Type="http://schemas.openxmlformats.org/officeDocument/2006/relationships/image" Target="../media/image566.png"/></Relationships>
</file>

<file path=ppt/slides/_rels/slide109.xml.rels><?xml version="1.0" encoding="UTF-8" standalone="yes"?>
<Relationships xmlns="http://schemas.openxmlformats.org/package/2006/relationships"><Relationship Id="rId2" Type="http://schemas.openxmlformats.org/officeDocument/2006/relationships/image" Target="../media/image56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69.png"/><Relationship Id="rId1" Type="http://schemas.openxmlformats.org/officeDocument/2006/relationships/slideLayout" Target="../slideLayouts/slideLayout7.xml"/><Relationship Id="rId5" Type="http://schemas.openxmlformats.org/officeDocument/2006/relationships/image" Target="../media/image571.png"/><Relationship Id="rId4" Type="http://schemas.openxmlformats.org/officeDocument/2006/relationships/image" Target="../media/image568.png"/></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731.bin"/><Relationship Id="rId13" Type="http://schemas.openxmlformats.org/officeDocument/2006/relationships/image" Target="../media/image577.emf"/><Relationship Id="rId3" Type="http://schemas.openxmlformats.org/officeDocument/2006/relationships/image" Target="../media/image572.wmf"/><Relationship Id="rId7" Type="http://schemas.openxmlformats.org/officeDocument/2006/relationships/image" Target="../media/image574.wmf"/><Relationship Id="rId12" Type="http://schemas.openxmlformats.org/officeDocument/2006/relationships/oleObject" Target="../embeddings/oleObject733.bin"/><Relationship Id="rId2" Type="http://schemas.openxmlformats.org/officeDocument/2006/relationships/oleObject" Target="../embeddings/oleObject728.bin"/><Relationship Id="rId1" Type="http://schemas.openxmlformats.org/officeDocument/2006/relationships/slideLayout" Target="../slideLayouts/slideLayout7.xml"/><Relationship Id="rId6" Type="http://schemas.openxmlformats.org/officeDocument/2006/relationships/oleObject" Target="../embeddings/oleObject730.bin"/><Relationship Id="rId11" Type="http://schemas.openxmlformats.org/officeDocument/2006/relationships/image" Target="../media/image576.emf"/><Relationship Id="rId5" Type="http://schemas.openxmlformats.org/officeDocument/2006/relationships/image" Target="../media/image573.wmf"/><Relationship Id="rId10" Type="http://schemas.openxmlformats.org/officeDocument/2006/relationships/oleObject" Target="../embeddings/oleObject732.bin"/><Relationship Id="rId4" Type="http://schemas.openxmlformats.org/officeDocument/2006/relationships/oleObject" Target="../embeddings/oleObject729.bin"/><Relationship Id="rId9" Type="http://schemas.openxmlformats.org/officeDocument/2006/relationships/image" Target="../media/image575.emf"/></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737.bin"/><Relationship Id="rId3" Type="http://schemas.openxmlformats.org/officeDocument/2006/relationships/image" Target="../media/image578.wmf"/><Relationship Id="rId7" Type="http://schemas.openxmlformats.org/officeDocument/2006/relationships/image" Target="../media/image580.wmf"/><Relationship Id="rId2" Type="http://schemas.openxmlformats.org/officeDocument/2006/relationships/oleObject" Target="../embeddings/oleObject734.bin"/><Relationship Id="rId1" Type="http://schemas.openxmlformats.org/officeDocument/2006/relationships/slideLayout" Target="../slideLayouts/slideLayout7.xml"/><Relationship Id="rId6" Type="http://schemas.openxmlformats.org/officeDocument/2006/relationships/oleObject" Target="../embeddings/oleObject736.bin"/><Relationship Id="rId11" Type="http://schemas.openxmlformats.org/officeDocument/2006/relationships/image" Target="../media/image582.wmf"/><Relationship Id="rId5" Type="http://schemas.openxmlformats.org/officeDocument/2006/relationships/image" Target="../media/image579.wmf"/><Relationship Id="rId10" Type="http://schemas.openxmlformats.org/officeDocument/2006/relationships/oleObject" Target="../embeddings/oleObject738.bin"/><Relationship Id="rId4" Type="http://schemas.openxmlformats.org/officeDocument/2006/relationships/oleObject" Target="../embeddings/oleObject735.bin"/><Relationship Id="rId9" Type="http://schemas.openxmlformats.org/officeDocument/2006/relationships/image" Target="../media/image581.wmf"/></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742.bin"/><Relationship Id="rId13" Type="http://schemas.openxmlformats.org/officeDocument/2006/relationships/image" Target="../media/image588.wmf"/><Relationship Id="rId18" Type="http://schemas.openxmlformats.org/officeDocument/2006/relationships/oleObject" Target="../embeddings/oleObject747.bin"/><Relationship Id="rId26" Type="http://schemas.openxmlformats.org/officeDocument/2006/relationships/image" Target="../media/image85.wmf"/><Relationship Id="rId3" Type="http://schemas.openxmlformats.org/officeDocument/2006/relationships/image" Target="../media/image583.wmf"/><Relationship Id="rId21" Type="http://schemas.openxmlformats.org/officeDocument/2006/relationships/oleObject" Target="../embeddings/oleObject749.bin"/><Relationship Id="rId7" Type="http://schemas.openxmlformats.org/officeDocument/2006/relationships/image" Target="../media/image585.wmf"/><Relationship Id="rId12" Type="http://schemas.openxmlformats.org/officeDocument/2006/relationships/oleObject" Target="../embeddings/oleObject744.bin"/><Relationship Id="rId17" Type="http://schemas.openxmlformats.org/officeDocument/2006/relationships/image" Target="../media/image590.wmf"/><Relationship Id="rId25" Type="http://schemas.openxmlformats.org/officeDocument/2006/relationships/oleObject" Target="../embeddings/oleObject752.bin"/><Relationship Id="rId2" Type="http://schemas.openxmlformats.org/officeDocument/2006/relationships/oleObject" Target="../embeddings/oleObject739.bin"/><Relationship Id="rId16" Type="http://schemas.openxmlformats.org/officeDocument/2006/relationships/oleObject" Target="../embeddings/oleObject746.bin"/><Relationship Id="rId20" Type="http://schemas.openxmlformats.org/officeDocument/2006/relationships/image" Target="../media/image591.wmf"/><Relationship Id="rId29" Type="http://schemas.openxmlformats.org/officeDocument/2006/relationships/oleObject" Target="../embeddings/oleObject754.bin"/><Relationship Id="rId1" Type="http://schemas.openxmlformats.org/officeDocument/2006/relationships/slideLayout" Target="../slideLayouts/slideLayout7.xml"/><Relationship Id="rId6" Type="http://schemas.openxmlformats.org/officeDocument/2006/relationships/oleObject" Target="../embeddings/oleObject741.bin"/><Relationship Id="rId11" Type="http://schemas.openxmlformats.org/officeDocument/2006/relationships/image" Target="../media/image587.wmf"/><Relationship Id="rId24" Type="http://schemas.openxmlformats.org/officeDocument/2006/relationships/oleObject" Target="../embeddings/oleObject751.bin"/><Relationship Id="rId32" Type="http://schemas.openxmlformats.org/officeDocument/2006/relationships/image" Target="../media/image595.wmf"/><Relationship Id="rId5" Type="http://schemas.openxmlformats.org/officeDocument/2006/relationships/image" Target="../media/image584.wmf"/><Relationship Id="rId15" Type="http://schemas.openxmlformats.org/officeDocument/2006/relationships/image" Target="../media/image589.wmf"/><Relationship Id="rId23" Type="http://schemas.openxmlformats.org/officeDocument/2006/relationships/oleObject" Target="../embeddings/oleObject750.bin"/><Relationship Id="rId28" Type="http://schemas.openxmlformats.org/officeDocument/2006/relationships/image" Target="../media/image593.wmf"/><Relationship Id="rId10" Type="http://schemas.openxmlformats.org/officeDocument/2006/relationships/oleObject" Target="../embeddings/oleObject743.bin"/><Relationship Id="rId19" Type="http://schemas.openxmlformats.org/officeDocument/2006/relationships/oleObject" Target="../embeddings/oleObject748.bin"/><Relationship Id="rId31" Type="http://schemas.openxmlformats.org/officeDocument/2006/relationships/oleObject" Target="../embeddings/oleObject755.bin"/><Relationship Id="rId4" Type="http://schemas.openxmlformats.org/officeDocument/2006/relationships/oleObject" Target="../embeddings/oleObject740.bin"/><Relationship Id="rId9" Type="http://schemas.openxmlformats.org/officeDocument/2006/relationships/image" Target="../media/image586.wmf"/><Relationship Id="rId14" Type="http://schemas.openxmlformats.org/officeDocument/2006/relationships/oleObject" Target="../embeddings/oleObject745.bin"/><Relationship Id="rId22" Type="http://schemas.openxmlformats.org/officeDocument/2006/relationships/image" Target="../media/image592.wmf"/><Relationship Id="rId27" Type="http://schemas.openxmlformats.org/officeDocument/2006/relationships/oleObject" Target="../embeddings/oleObject753.bin"/><Relationship Id="rId30" Type="http://schemas.openxmlformats.org/officeDocument/2006/relationships/image" Target="../media/image594.wmf"/></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759.bin"/><Relationship Id="rId3" Type="http://schemas.openxmlformats.org/officeDocument/2006/relationships/image" Target="../media/image596.wmf"/><Relationship Id="rId7" Type="http://schemas.openxmlformats.org/officeDocument/2006/relationships/image" Target="../media/image440.wmf"/><Relationship Id="rId2" Type="http://schemas.openxmlformats.org/officeDocument/2006/relationships/oleObject" Target="../embeddings/oleObject756.bin"/><Relationship Id="rId1" Type="http://schemas.openxmlformats.org/officeDocument/2006/relationships/slideLayout" Target="../slideLayouts/slideLayout7.xml"/><Relationship Id="rId6" Type="http://schemas.openxmlformats.org/officeDocument/2006/relationships/oleObject" Target="../embeddings/oleObject758.bin"/><Relationship Id="rId11" Type="http://schemas.openxmlformats.org/officeDocument/2006/relationships/image" Target="../media/image581.wmf"/><Relationship Id="rId5" Type="http://schemas.openxmlformats.org/officeDocument/2006/relationships/image" Target="../media/image597.wmf"/><Relationship Id="rId10" Type="http://schemas.openxmlformats.org/officeDocument/2006/relationships/oleObject" Target="../embeddings/oleObject760.bin"/><Relationship Id="rId4" Type="http://schemas.openxmlformats.org/officeDocument/2006/relationships/oleObject" Target="../embeddings/oleObject757.bin"/><Relationship Id="rId9" Type="http://schemas.openxmlformats.org/officeDocument/2006/relationships/image" Target="../media/image580.wmf"/></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764.bin"/><Relationship Id="rId13" Type="http://schemas.openxmlformats.org/officeDocument/2006/relationships/image" Target="../media/image602.wmf"/><Relationship Id="rId18" Type="http://schemas.openxmlformats.org/officeDocument/2006/relationships/image" Target="../media/image603.wmf"/><Relationship Id="rId26" Type="http://schemas.openxmlformats.org/officeDocument/2006/relationships/image" Target="../media/image85.wmf"/><Relationship Id="rId3" Type="http://schemas.openxmlformats.org/officeDocument/2006/relationships/image" Target="../media/image598.wmf"/><Relationship Id="rId21" Type="http://schemas.openxmlformats.org/officeDocument/2006/relationships/oleObject" Target="../embeddings/oleObject771.bin"/><Relationship Id="rId7" Type="http://schemas.openxmlformats.org/officeDocument/2006/relationships/image" Target="../media/image600.wmf"/><Relationship Id="rId12" Type="http://schemas.openxmlformats.org/officeDocument/2006/relationships/oleObject" Target="../embeddings/oleObject766.bin"/><Relationship Id="rId17" Type="http://schemas.openxmlformats.org/officeDocument/2006/relationships/oleObject" Target="../embeddings/oleObject769.bin"/><Relationship Id="rId25" Type="http://schemas.openxmlformats.org/officeDocument/2006/relationships/oleObject" Target="../embeddings/oleObject774.bin"/><Relationship Id="rId2" Type="http://schemas.openxmlformats.org/officeDocument/2006/relationships/oleObject" Target="../embeddings/oleObject761.bin"/><Relationship Id="rId16" Type="http://schemas.openxmlformats.org/officeDocument/2006/relationships/oleObject" Target="../embeddings/oleObject768.bin"/><Relationship Id="rId20" Type="http://schemas.openxmlformats.org/officeDocument/2006/relationships/image" Target="../media/image604.wmf"/><Relationship Id="rId29" Type="http://schemas.openxmlformats.org/officeDocument/2006/relationships/oleObject" Target="../embeddings/oleObject776.bin"/><Relationship Id="rId1" Type="http://schemas.openxmlformats.org/officeDocument/2006/relationships/slideLayout" Target="../slideLayouts/slideLayout7.xml"/><Relationship Id="rId6" Type="http://schemas.openxmlformats.org/officeDocument/2006/relationships/oleObject" Target="../embeddings/oleObject763.bin"/><Relationship Id="rId11" Type="http://schemas.openxmlformats.org/officeDocument/2006/relationships/image" Target="../media/image587.wmf"/><Relationship Id="rId24" Type="http://schemas.openxmlformats.org/officeDocument/2006/relationships/oleObject" Target="../embeddings/oleObject773.bin"/><Relationship Id="rId32" Type="http://schemas.openxmlformats.org/officeDocument/2006/relationships/image" Target="../media/image595.wmf"/><Relationship Id="rId5" Type="http://schemas.openxmlformats.org/officeDocument/2006/relationships/image" Target="../media/image599.wmf"/><Relationship Id="rId15" Type="http://schemas.openxmlformats.org/officeDocument/2006/relationships/image" Target="../media/image590.wmf"/><Relationship Id="rId23" Type="http://schemas.openxmlformats.org/officeDocument/2006/relationships/oleObject" Target="../embeddings/oleObject772.bin"/><Relationship Id="rId28" Type="http://schemas.openxmlformats.org/officeDocument/2006/relationships/image" Target="../media/image606.wmf"/><Relationship Id="rId10" Type="http://schemas.openxmlformats.org/officeDocument/2006/relationships/oleObject" Target="../embeddings/oleObject765.bin"/><Relationship Id="rId19" Type="http://schemas.openxmlformats.org/officeDocument/2006/relationships/oleObject" Target="../embeddings/oleObject770.bin"/><Relationship Id="rId31" Type="http://schemas.openxmlformats.org/officeDocument/2006/relationships/oleObject" Target="../embeddings/oleObject777.bin"/><Relationship Id="rId4" Type="http://schemas.openxmlformats.org/officeDocument/2006/relationships/oleObject" Target="../embeddings/oleObject762.bin"/><Relationship Id="rId9" Type="http://schemas.openxmlformats.org/officeDocument/2006/relationships/image" Target="../media/image601.wmf"/><Relationship Id="rId14" Type="http://schemas.openxmlformats.org/officeDocument/2006/relationships/oleObject" Target="../embeddings/oleObject767.bin"/><Relationship Id="rId22" Type="http://schemas.openxmlformats.org/officeDocument/2006/relationships/image" Target="../media/image605.wmf"/><Relationship Id="rId27" Type="http://schemas.openxmlformats.org/officeDocument/2006/relationships/oleObject" Target="../embeddings/oleObject775.bin"/><Relationship Id="rId30" Type="http://schemas.openxmlformats.org/officeDocument/2006/relationships/image" Target="../media/image607.wmf"/></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781.bin"/><Relationship Id="rId13" Type="http://schemas.openxmlformats.org/officeDocument/2006/relationships/image" Target="../media/image611.wmf"/><Relationship Id="rId3" Type="http://schemas.openxmlformats.org/officeDocument/2006/relationships/image" Target="../media/image89.wmf"/><Relationship Id="rId7" Type="http://schemas.openxmlformats.org/officeDocument/2006/relationships/image" Target="../media/image440.wmf"/><Relationship Id="rId12" Type="http://schemas.openxmlformats.org/officeDocument/2006/relationships/oleObject" Target="../embeddings/oleObject783.bin"/><Relationship Id="rId17" Type="http://schemas.openxmlformats.org/officeDocument/2006/relationships/image" Target="../media/image613.emf"/><Relationship Id="rId2" Type="http://schemas.openxmlformats.org/officeDocument/2006/relationships/oleObject" Target="../embeddings/oleObject778.bin"/><Relationship Id="rId16" Type="http://schemas.openxmlformats.org/officeDocument/2006/relationships/oleObject" Target="../embeddings/oleObject785.bin"/><Relationship Id="rId1" Type="http://schemas.openxmlformats.org/officeDocument/2006/relationships/slideLayout" Target="../slideLayouts/slideLayout7.xml"/><Relationship Id="rId6" Type="http://schemas.openxmlformats.org/officeDocument/2006/relationships/oleObject" Target="../embeddings/oleObject780.bin"/><Relationship Id="rId11" Type="http://schemas.openxmlformats.org/officeDocument/2006/relationships/image" Target="../media/image610.wmf"/><Relationship Id="rId5" Type="http://schemas.openxmlformats.org/officeDocument/2006/relationships/image" Target="../media/image608.wmf"/><Relationship Id="rId15" Type="http://schemas.openxmlformats.org/officeDocument/2006/relationships/image" Target="../media/image612.emf"/><Relationship Id="rId10" Type="http://schemas.openxmlformats.org/officeDocument/2006/relationships/oleObject" Target="../embeddings/oleObject782.bin"/><Relationship Id="rId4" Type="http://schemas.openxmlformats.org/officeDocument/2006/relationships/oleObject" Target="../embeddings/oleObject779.bin"/><Relationship Id="rId9" Type="http://schemas.openxmlformats.org/officeDocument/2006/relationships/image" Target="../media/image609.wmf"/><Relationship Id="rId14" Type="http://schemas.openxmlformats.org/officeDocument/2006/relationships/oleObject" Target="../embeddings/oleObject784.bin"/></Relationships>
</file>

<file path=ppt/slides/_rels/slide117.xml.rels><?xml version="1.0" encoding="UTF-8" standalone="yes"?>
<Relationships xmlns="http://schemas.openxmlformats.org/package/2006/relationships"><Relationship Id="rId13" Type="http://schemas.openxmlformats.org/officeDocument/2006/relationships/image" Target="../media/image602.wmf"/><Relationship Id="rId18" Type="http://schemas.openxmlformats.org/officeDocument/2006/relationships/image" Target="../media/image603.wmf"/><Relationship Id="rId26" Type="http://schemas.openxmlformats.org/officeDocument/2006/relationships/image" Target="../media/image622.wmf"/><Relationship Id="rId39" Type="http://schemas.openxmlformats.org/officeDocument/2006/relationships/oleObject" Target="../embeddings/oleObject805.bin"/><Relationship Id="rId21" Type="http://schemas.openxmlformats.org/officeDocument/2006/relationships/oleObject" Target="../embeddings/oleObject796.bin"/><Relationship Id="rId34" Type="http://schemas.openxmlformats.org/officeDocument/2006/relationships/image" Target="../media/image626.wmf"/><Relationship Id="rId7" Type="http://schemas.openxmlformats.org/officeDocument/2006/relationships/image" Target="../media/image616.emf"/><Relationship Id="rId2" Type="http://schemas.openxmlformats.org/officeDocument/2006/relationships/oleObject" Target="../embeddings/oleObject786.bin"/><Relationship Id="rId16" Type="http://schemas.openxmlformats.org/officeDocument/2006/relationships/oleObject" Target="../embeddings/oleObject793.bin"/><Relationship Id="rId20" Type="http://schemas.openxmlformats.org/officeDocument/2006/relationships/image" Target="../media/image604.wmf"/><Relationship Id="rId29" Type="http://schemas.openxmlformats.org/officeDocument/2006/relationships/oleObject" Target="../embeddings/oleObject800.bin"/><Relationship Id="rId41" Type="http://schemas.openxmlformats.org/officeDocument/2006/relationships/image" Target="../media/image64.wmf"/><Relationship Id="rId1" Type="http://schemas.openxmlformats.org/officeDocument/2006/relationships/slideLayout" Target="../slideLayouts/slideLayout7.xml"/><Relationship Id="rId6" Type="http://schemas.openxmlformats.org/officeDocument/2006/relationships/oleObject" Target="../embeddings/oleObject788.bin"/><Relationship Id="rId11" Type="http://schemas.openxmlformats.org/officeDocument/2006/relationships/image" Target="../media/image618.wmf"/><Relationship Id="rId24" Type="http://schemas.openxmlformats.org/officeDocument/2006/relationships/image" Target="../media/image621.wmf"/><Relationship Id="rId32" Type="http://schemas.openxmlformats.org/officeDocument/2006/relationships/image" Target="../media/image625.wmf"/><Relationship Id="rId37" Type="http://schemas.openxmlformats.org/officeDocument/2006/relationships/oleObject" Target="../embeddings/oleObject804.bin"/><Relationship Id="rId40" Type="http://schemas.openxmlformats.org/officeDocument/2006/relationships/image" Target="../media/image629.wmf"/><Relationship Id="rId5" Type="http://schemas.openxmlformats.org/officeDocument/2006/relationships/image" Target="../media/image615.wmf"/><Relationship Id="rId15" Type="http://schemas.openxmlformats.org/officeDocument/2006/relationships/image" Target="../media/image619.wmf"/><Relationship Id="rId23" Type="http://schemas.openxmlformats.org/officeDocument/2006/relationships/oleObject" Target="../embeddings/oleObject797.bin"/><Relationship Id="rId28" Type="http://schemas.openxmlformats.org/officeDocument/2006/relationships/image" Target="../media/image623.wmf"/><Relationship Id="rId36" Type="http://schemas.openxmlformats.org/officeDocument/2006/relationships/image" Target="../media/image627.wmf"/><Relationship Id="rId10" Type="http://schemas.openxmlformats.org/officeDocument/2006/relationships/oleObject" Target="../embeddings/oleObject790.bin"/><Relationship Id="rId19" Type="http://schemas.openxmlformats.org/officeDocument/2006/relationships/oleObject" Target="../embeddings/oleObject795.bin"/><Relationship Id="rId31" Type="http://schemas.openxmlformats.org/officeDocument/2006/relationships/oleObject" Target="../embeddings/oleObject801.bin"/><Relationship Id="rId4" Type="http://schemas.openxmlformats.org/officeDocument/2006/relationships/oleObject" Target="../embeddings/oleObject787.bin"/><Relationship Id="rId9" Type="http://schemas.openxmlformats.org/officeDocument/2006/relationships/image" Target="../media/image617.wmf"/><Relationship Id="rId14" Type="http://schemas.openxmlformats.org/officeDocument/2006/relationships/oleObject" Target="../embeddings/oleObject792.bin"/><Relationship Id="rId22" Type="http://schemas.openxmlformats.org/officeDocument/2006/relationships/image" Target="../media/image620.wmf"/><Relationship Id="rId27" Type="http://schemas.openxmlformats.org/officeDocument/2006/relationships/oleObject" Target="../embeddings/oleObject799.bin"/><Relationship Id="rId30" Type="http://schemas.openxmlformats.org/officeDocument/2006/relationships/image" Target="../media/image624.wmf"/><Relationship Id="rId35" Type="http://schemas.openxmlformats.org/officeDocument/2006/relationships/oleObject" Target="../embeddings/oleObject803.bin"/><Relationship Id="rId8" Type="http://schemas.openxmlformats.org/officeDocument/2006/relationships/oleObject" Target="../embeddings/oleObject789.bin"/><Relationship Id="rId3" Type="http://schemas.openxmlformats.org/officeDocument/2006/relationships/image" Target="../media/image614.wmf"/><Relationship Id="rId12" Type="http://schemas.openxmlformats.org/officeDocument/2006/relationships/oleObject" Target="../embeddings/oleObject791.bin"/><Relationship Id="rId17" Type="http://schemas.openxmlformats.org/officeDocument/2006/relationships/oleObject" Target="../embeddings/oleObject794.bin"/><Relationship Id="rId25" Type="http://schemas.openxmlformats.org/officeDocument/2006/relationships/oleObject" Target="../embeddings/oleObject798.bin"/><Relationship Id="rId33" Type="http://schemas.openxmlformats.org/officeDocument/2006/relationships/oleObject" Target="../embeddings/oleObject802.bin"/><Relationship Id="rId38" Type="http://schemas.openxmlformats.org/officeDocument/2006/relationships/image" Target="../media/image628.wmf"/></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809.bin"/><Relationship Id="rId13" Type="http://schemas.openxmlformats.org/officeDocument/2006/relationships/image" Target="../media/image632.emf"/><Relationship Id="rId18" Type="http://schemas.openxmlformats.org/officeDocument/2006/relationships/oleObject" Target="../embeddings/oleObject814.bin"/><Relationship Id="rId3" Type="http://schemas.openxmlformats.org/officeDocument/2006/relationships/image" Target="../media/image297.wmf"/><Relationship Id="rId21" Type="http://schemas.openxmlformats.org/officeDocument/2006/relationships/image" Target="../media/image636.emf"/><Relationship Id="rId7" Type="http://schemas.openxmlformats.org/officeDocument/2006/relationships/image" Target="../media/image299.wmf"/><Relationship Id="rId12" Type="http://schemas.openxmlformats.org/officeDocument/2006/relationships/oleObject" Target="../embeddings/oleObject811.bin"/><Relationship Id="rId17" Type="http://schemas.openxmlformats.org/officeDocument/2006/relationships/image" Target="../media/image634.emf"/><Relationship Id="rId2" Type="http://schemas.openxmlformats.org/officeDocument/2006/relationships/oleObject" Target="../embeddings/oleObject806.bin"/><Relationship Id="rId16" Type="http://schemas.openxmlformats.org/officeDocument/2006/relationships/oleObject" Target="../embeddings/oleObject813.bin"/><Relationship Id="rId20" Type="http://schemas.openxmlformats.org/officeDocument/2006/relationships/oleObject" Target="../embeddings/oleObject815.bin"/><Relationship Id="rId1" Type="http://schemas.openxmlformats.org/officeDocument/2006/relationships/slideLayout" Target="../slideLayouts/slideLayout7.xml"/><Relationship Id="rId6" Type="http://schemas.openxmlformats.org/officeDocument/2006/relationships/oleObject" Target="../embeddings/oleObject808.bin"/><Relationship Id="rId11" Type="http://schemas.openxmlformats.org/officeDocument/2006/relationships/image" Target="../media/image631.emf"/><Relationship Id="rId5" Type="http://schemas.openxmlformats.org/officeDocument/2006/relationships/image" Target="../media/image298.wmf"/><Relationship Id="rId15" Type="http://schemas.openxmlformats.org/officeDocument/2006/relationships/image" Target="../media/image633.wmf"/><Relationship Id="rId23" Type="http://schemas.openxmlformats.org/officeDocument/2006/relationships/image" Target="../media/image637.emf"/><Relationship Id="rId10" Type="http://schemas.openxmlformats.org/officeDocument/2006/relationships/oleObject" Target="../embeddings/oleObject810.bin"/><Relationship Id="rId19" Type="http://schemas.openxmlformats.org/officeDocument/2006/relationships/image" Target="../media/image635.emf"/><Relationship Id="rId4" Type="http://schemas.openxmlformats.org/officeDocument/2006/relationships/oleObject" Target="../embeddings/oleObject807.bin"/><Relationship Id="rId9" Type="http://schemas.openxmlformats.org/officeDocument/2006/relationships/image" Target="../media/image630.emf"/><Relationship Id="rId14" Type="http://schemas.openxmlformats.org/officeDocument/2006/relationships/oleObject" Target="../embeddings/oleObject812.bin"/><Relationship Id="rId22" Type="http://schemas.openxmlformats.org/officeDocument/2006/relationships/oleObject" Target="../embeddings/oleObject816.bin"/></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820.bin"/><Relationship Id="rId13" Type="http://schemas.openxmlformats.org/officeDocument/2006/relationships/image" Target="../media/image643.emf"/><Relationship Id="rId3" Type="http://schemas.openxmlformats.org/officeDocument/2006/relationships/image" Target="../media/image638.wmf"/><Relationship Id="rId7" Type="http://schemas.openxmlformats.org/officeDocument/2006/relationships/image" Target="../media/image640.wmf"/><Relationship Id="rId12" Type="http://schemas.openxmlformats.org/officeDocument/2006/relationships/oleObject" Target="../embeddings/oleObject822.bin"/><Relationship Id="rId2" Type="http://schemas.openxmlformats.org/officeDocument/2006/relationships/oleObject" Target="../embeddings/oleObject817.bin"/><Relationship Id="rId1" Type="http://schemas.openxmlformats.org/officeDocument/2006/relationships/slideLayout" Target="../slideLayouts/slideLayout7.xml"/><Relationship Id="rId6" Type="http://schemas.openxmlformats.org/officeDocument/2006/relationships/oleObject" Target="../embeddings/oleObject819.bin"/><Relationship Id="rId11" Type="http://schemas.openxmlformats.org/officeDocument/2006/relationships/image" Target="../media/image642.emf"/><Relationship Id="rId5" Type="http://schemas.openxmlformats.org/officeDocument/2006/relationships/image" Target="../media/image639.wmf"/><Relationship Id="rId10" Type="http://schemas.openxmlformats.org/officeDocument/2006/relationships/oleObject" Target="../embeddings/oleObject821.bin"/><Relationship Id="rId4" Type="http://schemas.openxmlformats.org/officeDocument/2006/relationships/oleObject" Target="../embeddings/oleObject818.bin"/><Relationship Id="rId9" Type="http://schemas.openxmlformats.org/officeDocument/2006/relationships/image" Target="../media/image641.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31.emf"/><Relationship Id="rId18" Type="http://schemas.openxmlformats.org/officeDocument/2006/relationships/oleObject" Target="../embeddings/oleObject27.bin"/><Relationship Id="rId3" Type="http://schemas.openxmlformats.org/officeDocument/2006/relationships/image" Target="../media/image26.emf"/><Relationship Id="rId7" Type="http://schemas.openxmlformats.org/officeDocument/2006/relationships/image" Target="../media/image28.emf"/><Relationship Id="rId12" Type="http://schemas.openxmlformats.org/officeDocument/2006/relationships/oleObject" Target="../embeddings/oleObject24.bin"/><Relationship Id="rId17" Type="http://schemas.openxmlformats.org/officeDocument/2006/relationships/image" Target="../media/image33.emf"/><Relationship Id="rId2" Type="http://schemas.openxmlformats.org/officeDocument/2006/relationships/oleObject" Target="../embeddings/oleObject19.bin"/><Relationship Id="rId16" Type="http://schemas.openxmlformats.org/officeDocument/2006/relationships/oleObject" Target="../embeddings/oleObject26.bin"/><Relationship Id="rId1" Type="http://schemas.openxmlformats.org/officeDocument/2006/relationships/slideLayout" Target="../slideLayouts/slideLayout7.xml"/><Relationship Id="rId6" Type="http://schemas.openxmlformats.org/officeDocument/2006/relationships/oleObject" Target="../embeddings/oleObject21.bin"/><Relationship Id="rId11" Type="http://schemas.openxmlformats.org/officeDocument/2006/relationships/image" Target="../media/image30.wmf"/><Relationship Id="rId5" Type="http://schemas.openxmlformats.org/officeDocument/2006/relationships/image" Target="../media/image27.wmf"/><Relationship Id="rId15" Type="http://schemas.openxmlformats.org/officeDocument/2006/relationships/image" Target="../media/image32.emf"/><Relationship Id="rId10" Type="http://schemas.openxmlformats.org/officeDocument/2006/relationships/oleObject" Target="../embeddings/oleObject23.bin"/><Relationship Id="rId19" Type="http://schemas.openxmlformats.org/officeDocument/2006/relationships/image" Target="../media/image34.emf"/><Relationship Id="rId4" Type="http://schemas.openxmlformats.org/officeDocument/2006/relationships/oleObject" Target="../embeddings/oleObject20.bin"/><Relationship Id="rId9" Type="http://schemas.openxmlformats.org/officeDocument/2006/relationships/image" Target="../media/image29.emf"/><Relationship Id="rId14" Type="http://schemas.openxmlformats.org/officeDocument/2006/relationships/oleObject" Target="../embeddings/oleObject25.bin"/></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826.bin"/><Relationship Id="rId13" Type="http://schemas.openxmlformats.org/officeDocument/2006/relationships/image" Target="../media/image298.wmf"/><Relationship Id="rId3" Type="http://schemas.openxmlformats.org/officeDocument/2006/relationships/image" Target="../media/image644.wmf"/><Relationship Id="rId7" Type="http://schemas.openxmlformats.org/officeDocument/2006/relationships/image" Target="../media/image646.emf"/><Relationship Id="rId12" Type="http://schemas.openxmlformats.org/officeDocument/2006/relationships/oleObject" Target="../embeddings/oleObject828.bin"/><Relationship Id="rId2" Type="http://schemas.openxmlformats.org/officeDocument/2006/relationships/oleObject" Target="../embeddings/oleObject823.bin"/><Relationship Id="rId1" Type="http://schemas.openxmlformats.org/officeDocument/2006/relationships/slideLayout" Target="../slideLayouts/slideLayout7.xml"/><Relationship Id="rId6" Type="http://schemas.openxmlformats.org/officeDocument/2006/relationships/oleObject" Target="../embeddings/oleObject825.bin"/><Relationship Id="rId11" Type="http://schemas.openxmlformats.org/officeDocument/2006/relationships/image" Target="../media/image297.wmf"/><Relationship Id="rId5" Type="http://schemas.openxmlformats.org/officeDocument/2006/relationships/image" Target="../media/image645.wmf"/><Relationship Id="rId15" Type="http://schemas.openxmlformats.org/officeDocument/2006/relationships/image" Target="../media/image299.wmf"/><Relationship Id="rId10" Type="http://schemas.openxmlformats.org/officeDocument/2006/relationships/oleObject" Target="../embeddings/oleObject827.bin"/><Relationship Id="rId4" Type="http://schemas.openxmlformats.org/officeDocument/2006/relationships/oleObject" Target="../embeddings/oleObject824.bin"/><Relationship Id="rId9" Type="http://schemas.openxmlformats.org/officeDocument/2006/relationships/image" Target="../media/image647.emf"/><Relationship Id="rId14" Type="http://schemas.openxmlformats.org/officeDocument/2006/relationships/oleObject" Target="../embeddings/oleObject829.bin"/></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833.bin"/><Relationship Id="rId13" Type="http://schemas.openxmlformats.org/officeDocument/2006/relationships/image" Target="../media/image653.wmf"/><Relationship Id="rId18" Type="http://schemas.openxmlformats.org/officeDocument/2006/relationships/oleObject" Target="../embeddings/oleObject838.bin"/><Relationship Id="rId26" Type="http://schemas.openxmlformats.org/officeDocument/2006/relationships/oleObject" Target="../embeddings/oleObject843.bin"/><Relationship Id="rId3" Type="http://schemas.openxmlformats.org/officeDocument/2006/relationships/image" Target="../media/image648.wmf"/><Relationship Id="rId21" Type="http://schemas.openxmlformats.org/officeDocument/2006/relationships/image" Target="../media/image656.wmf"/><Relationship Id="rId7" Type="http://schemas.openxmlformats.org/officeDocument/2006/relationships/image" Target="../media/image650.wmf"/><Relationship Id="rId12" Type="http://schemas.openxmlformats.org/officeDocument/2006/relationships/oleObject" Target="../embeddings/oleObject835.bin"/><Relationship Id="rId17" Type="http://schemas.openxmlformats.org/officeDocument/2006/relationships/image" Target="../media/image655.wmf"/><Relationship Id="rId25" Type="http://schemas.openxmlformats.org/officeDocument/2006/relationships/image" Target="../media/image658.wmf"/><Relationship Id="rId2" Type="http://schemas.openxmlformats.org/officeDocument/2006/relationships/oleObject" Target="../embeddings/oleObject830.bin"/><Relationship Id="rId16" Type="http://schemas.openxmlformats.org/officeDocument/2006/relationships/oleObject" Target="../embeddings/oleObject837.bin"/><Relationship Id="rId20" Type="http://schemas.openxmlformats.org/officeDocument/2006/relationships/oleObject" Target="../embeddings/oleObject840.bin"/><Relationship Id="rId29" Type="http://schemas.openxmlformats.org/officeDocument/2006/relationships/oleObject" Target="../embeddings/oleObject846.bin"/><Relationship Id="rId1" Type="http://schemas.openxmlformats.org/officeDocument/2006/relationships/slideLayout" Target="../slideLayouts/slideLayout7.xml"/><Relationship Id="rId6" Type="http://schemas.openxmlformats.org/officeDocument/2006/relationships/oleObject" Target="../embeddings/oleObject832.bin"/><Relationship Id="rId11" Type="http://schemas.openxmlformats.org/officeDocument/2006/relationships/image" Target="../media/image652.wmf"/><Relationship Id="rId24" Type="http://schemas.openxmlformats.org/officeDocument/2006/relationships/oleObject" Target="../embeddings/oleObject842.bin"/><Relationship Id="rId32" Type="http://schemas.openxmlformats.org/officeDocument/2006/relationships/image" Target="../media/image660.wmf"/><Relationship Id="rId5" Type="http://schemas.openxmlformats.org/officeDocument/2006/relationships/image" Target="../media/image649.wmf"/><Relationship Id="rId15" Type="http://schemas.openxmlformats.org/officeDocument/2006/relationships/image" Target="../media/image654.wmf"/><Relationship Id="rId23" Type="http://schemas.openxmlformats.org/officeDocument/2006/relationships/image" Target="../media/image657.wmf"/><Relationship Id="rId28" Type="http://schemas.openxmlformats.org/officeDocument/2006/relationships/oleObject" Target="../embeddings/oleObject845.bin"/><Relationship Id="rId10" Type="http://schemas.openxmlformats.org/officeDocument/2006/relationships/oleObject" Target="../embeddings/oleObject834.bin"/><Relationship Id="rId19" Type="http://schemas.openxmlformats.org/officeDocument/2006/relationships/oleObject" Target="../embeddings/oleObject839.bin"/><Relationship Id="rId31" Type="http://schemas.openxmlformats.org/officeDocument/2006/relationships/oleObject" Target="../embeddings/oleObject847.bin"/><Relationship Id="rId4" Type="http://schemas.openxmlformats.org/officeDocument/2006/relationships/oleObject" Target="../embeddings/oleObject831.bin"/><Relationship Id="rId9" Type="http://schemas.openxmlformats.org/officeDocument/2006/relationships/image" Target="../media/image651.wmf"/><Relationship Id="rId14" Type="http://schemas.openxmlformats.org/officeDocument/2006/relationships/oleObject" Target="../embeddings/oleObject836.bin"/><Relationship Id="rId22" Type="http://schemas.openxmlformats.org/officeDocument/2006/relationships/oleObject" Target="../embeddings/oleObject841.bin"/><Relationship Id="rId27" Type="http://schemas.openxmlformats.org/officeDocument/2006/relationships/oleObject" Target="../embeddings/oleObject844.bin"/><Relationship Id="rId30" Type="http://schemas.openxmlformats.org/officeDocument/2006/relationships/image" Target="../media/image659.emf"/></Relationships>
</file>

<file path=ppt/slides/_rels/slide122.xml.rels><?xml version="1.0" encoding="UTF-8" standalone="yes"?>
<Relationships xmlns="http://schemas.openxmlformats.org/package/2006/relationships"><Relationship Id="rId8" Type="http://schemas.openxmlformats.org/officeDocument/2006/relationships/image" Target="../media/image663.emf"/><Relationship Id="rId3" Type="http://schemas.openxmlformats.org/officeDocument/2006/relationships/oleObject" Target="../embeddings/oleObject848.bin"/><Relationship Id="rId7" Type="http://schemas.openxmlformats.org/officeDocument/2006/relationships/oleObject" Target="../embeddings/oleObject850.bin"/><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662.emf"/><Relationship Id="rId5" Type="http://schemas.openxmlformats.org/officeDocument/2006/relationships/oleObject" Target="../embeddings/oleObject849.bin"/><Relationship Id="rId10" Type="http://schemas.openxmlformats.org/officeDocument/2006/relationships/image" Target="../media/image664.emf"/><Relationship Id="rId4" Type="http://schemas.openxmlformats.org/officeDocument/2006/relationships/image" Target="../media/image661.wmf"/><Relationship Id="rId9" Type="http://schemas.openxmlformats.org/officeDocument/2006/relationships/oleObject" Target="../embeddings/oleObject851.bin"/></Relationships>
</file>

<file path=ppt/slides/_rels/slide123.xml.rels><?xml version="1.0" encoding="UTF-8" standalone="yes"?>
<Relationships xmlns="http://schemas.openxmlformats.org/package/2006/relationships"><Relationship Id="rId13" Type="http://schemas.openxmlformats.org/officeDocument/2006/relationships/image" Target="../media/image669.wmf"/><Relationship Id="rId18" Type="http://schemas.openxmlformats.org/officeDocument/2006/relationships/oleObject" Target="../embeddings/oleObject860.bin"/><Relationship Id="rId26" Type="http://schemas.openxmlformats.org/officeDocument/2006/relationships/oleObject" Target="../embeddings/oleObject865.bin"/><Relationship Id="rId39" Type="http://schemas.openxmlformats.org/officeDocument/2006/relationships/oleObject" Target="../embeddings/oleObject872.bin"/><Relationship Id="rId21" Type="http://schemas.openxmlformats.org/officeDocument/2006/relationships/image" Target="../media/image673.emf"/><Relationship Id="rId34" Type="http://schemas.openxmlformats.org/officeDocument/2006/relationships/image" Target="../media/image678.emf"/><Relationship Id="rId42" Type="http://schemas.openxmlformats.org/officeDocument/2006/relationships/image" Target="../media/image682.emf"/><Relationship Id="rId7" Type="http://schemas.openxmlformats.org/officeDocument/2006/relationships/image" Target="../media/image667.emf"/><Relationship Id="rId2" Type="http://schemas.openxmlformats.org/officeDocument/2006/relationships/oleObject" Target="../embeddings/oleObject852.bin"/><Relationship Id="rId16" Type="http://schemas.openxmlformats.org/officeDocument/2006/relationships/oleObject" Target="../embeddings/oleObject859.bin"/><Relationship Id="rId20" Type="http://schemas.openxmlformats.org/officeDocument/2006/relationships/oleObject" Target="../embeddings/oleObject861.bin"/><Relationship Id="rId29" Type="http://schemas.openxmlformats.org/officeDocument/2006/relationships/oleObject" Target="../embeddings/oleObject867.bin"/><Relationship Id="rId41" Type="http://schemas.openxmlformats.org/officeDocument/2006/relationships/oleObject" Target="../embeddings/oleObject873.bin"/><Relationship Id="rId1" Type="http://schemas.openxmlformats.org/officeDocument/2006/relationships/slideLayout" Target="../slideLayouts/slideLayout7.xml"/><Relationship Id="rId6" Type="http://schemas.openxmlformats.org/officeDocument/2006/relationships/oleObject" Target="../embeddings/oleObject854.bin"/><Relationship Id="rId11" Type="http://schemas.openxmlformats.org/officeDocument/2006/relationships/image" Target="../media/image605.wmf"/><Relationship Id="rId24" Type="http://schemas.openxmlformats.org/officeDocument/2006/relationships/oleObject" Target="../embeddings/oleObject863.bin"/><Relationship Id="rId32" Type="http://schemas.openxmlformats.org/officeDocument/2006/relationships/image" Target="../media/image677.emf"/><Relationship Id="rId37" Type="http://schemas.openxmlformats.org/officeDocument/2006/relationships/oleObject" Target="../embeddings/oleObject871.bin"/><Relationship Id="rId40" Type="http://schemas.openxmlformats.org/officeDocument/2006/relationships/image" Target="../media/image681.emf"/><Relationship Id="rId5" Type="http://schemas.openxmlformats.org/officeDocument/2006/relationships/image" Target="../media/image666.emf"/><Relationship Id="rId15" Type="http://schemas.openxmlformats.org/officeDocument/2006/relationships/image" Target="../media/image670.wmf"/><Relationship Id="rId23" Type="http://schemas.openxmlformats.org/officeDocument/2006/relationships/image" Target="../media/image674.wmf"/><Relationship Id="rId28" Type="http://schemas.openxmlformats.org/officeDocument/2006/relationships/image" Target="../media/image675.emf"/><Relationship Id="rId36" Type="http://schemas.openxmlformats.org/officeDocument/2006/relationships/image" Target="../media/image679.emf"/><Relationship Id="rId10" Type="http://schemas.openxmlformats.org/officeDocument/2006/relationships/oleObject" Target="../embeddings/oleObject856.bin"/><Relationship Id="rId19" Type="http://schemas.openxmlformats.org/officeDocument/2006/relationships/image" Target="../media/image672.wmf"/><Relationship Id="rId31" Type="http://schemas.openxmlformats.org/officeDocument/2006/relationships/oleObject" Target="../embeddings/oleObject868.bin"/><Relationship Id="rId4" Type="http://schemas.openxmlformats.org/officeDocument/2006/relationships/oleObject" Target="../embeddings/oleObject853.bin"/><Relationship Id="rId9" Type="http://schemas.openxmlformats.org/officeDocument/2006/relationships/image" Target="../media/image668.wmf"/><Relationship Id="rId14" Type="http://schemas.openxmlformats.org/officeDocument/2006/relationships/oleObject" Target="../embeddings/oleObject858.bin"/><Relationship Id="rId22" Type="http://schemas.openxmlformats.org/officeDocument/2006/relationships/oleObject" Target="../embeddings/oleObject862.bin"/><Relationship Id="rId27" Type="http://schemas.openxmlformats.org/officeDocument/2006/relationships/oleObject" Target="../embeddings/oleObject866.bin"/><Relationship Id="rId30" Type="http://schemas.openxmlformats.org/officeDocument/2006/relationships/image" Target="../media/image676.emf"/><Relationship Id="rId35" Type="http://schemas.openxmlformats.org/officeDocument/2006/relationships/oleObject" Target="../embeddings/oleObject870.bin"/><Relationship Id="rId8" Type="http://schemas.openxmlformats.org/officeDocument/2006/relationships/oleObject" Target="../embeddings/oleObject855.bin"/><Relationship Id="rId3" Type="http://schemas.openxmlformats.org/officeDocument/2006/relationships/image" Target="../media/image665.emf"/><Relationship Id="rId12" Type="http://schemas.openxmlformats.org/officeDocument/2006/relationships/oleObject" Target="../embeddings/oleObject857.bin"/><Relationship Id="rId17" Type="http://schemas.openxmlformats.org/officeDocument/2006/relationships/image" Target="../media/image671.wmf"/><Relationship Id="rId25" Type="http://schemas.openxmlformats.org/officeDocument/2006/relationships/oleObject" Target="../embeddings/oleObject864.bin"/><Relationship Id="rId33" Type="http://schemas.openxmlformats.org/officeDocument/2006/relationships/oleObject" Target="../embeddings/oleObject869.bin"/><Relationship Id="rId38" Type="http://schemas.openxmlformats.org/officeDocument/2006/relationships/image" Target="../media/image680.emf"/></Relationships>
</file>

<file path=ppt/slides/_rels/slide124.xml.rels><?xml version="1.0" encoding="UTF-8" standalone="yes"?>
<Relationships xmlns="http://schemas.openxmlformats.org/package/2006/relationships"><Relationship Id="rId13" Type="http://schemas.openxmlformats.org/officeDocument/2006/relationships/image" Target="../media/image685.emf"/><Relationship Id="rId18" Type="http://schemas.openxmlformats.org/officeDocument/2006/relationships/oleObject" Target="../embeddings/oleObject882.bin"/><Relationship Id="rId26" Type="http://schemas.openxmlformats.org/officeDocument/2006/relationships/oleObject" Target="../embeddings/oleObject886.bin"/><Relationship Id="rId3" Type="http://schemas.openxmlformats.org/officeDocument/2006/relationships/image" Target="../media/image683.emf"/><Relationship Id="rId21" Type="http://schemas.openxmlformats.org/officeDocument/2006/relationships/image" Target="../media/image689.emf"/><Relationship Id="rId34" Type="http://schemas.openxmlformats.org/officeDocument/2006/relationships/oleObject" Target="../embeddings/oleObject890.bin"/><Relationship Id="rId7" Type="http://schemas.openxmlformats.org/officeDocument/2006/relationships/image" Target="../media/image605.wmf"/><Relationship Id="rId12" Type="http://schemas.openxmlformats.org/officeDocument/2006/relationships/oleObject" Target="../embeddings/oleObject879.bin"/><Relationship Id="rId17" Type="http://schemas.openxmlformats.org/officeDocument/2006/relationships/image" Target="../media/image687.emf"/><Relationship Id="rId25" Type="http://schemas.openxmlformats.org/officeDocument/2006/relationships/image" Target="../media/image691.emf"/><Relationship Id="rId33" Type="http://schemas.openxmlformats.org/officeDocument/2006/relationships/image" Target="../media/image695.emf"/><Relationship Id="rId2" Type="http://schemas.openxmlformats.org/officeDocument/2006/relationships/oleObject" Target="../embeddings/oleObject874.bin"/><Relationship Id="rId16" Type="http://schemas.openxmlformats.org/officeDocument/2006/relationships/oleObject" Target="../embeddings/oleObject881.bin"/><Relationship Id="rId20" Type="http://schemas.openxmlformats.org/officeDocument/2006/relationships/oleObject" Target="../embeddings/oleObject883.bin"/><Relationship Id="rId29" Type="http://schemas.openxmlformats.org/officeDocument/2006/relationships/image" Target="../media/image693.emf"/><Relationship Id="rId1" Type="http://schemas.openxmlformats.org/officeDocument/2006/relationships/slideLayout" Target="../slideLayouts/slideLayout7.xml"/><Relationship Id="rId6" Type="http://schemas.openxmlformats.org/officeDocument/2006/relationships/oleObject" Target="../embeddings/oleObject876.bin"/><Relationship Id="rId11" Type="http://schemas.openxmlformats.org/officeDocument/2006/relationships/image" Target="../media/image684.emf"/><Relationship Id="rId24" Type="http://schemas.openxmlformats.org/officeDocument/2006/relationships/oleObject" Target="../embeddings/oleObject885.bin"/><Relationship Id="rId32" Type="http://schemas.openxmlformats.org/officeDocument/2006/relationships/oleObject" Target="../embeddings/oleObject889.bin"/><Relationship Id="rId5" Type="http://schemas.openxmlformats.org/officeDocument/2006/relationships/image" Target="../media/image668.wmf"/><Relationship Id="rId15" Type="http://schemas.openxmlformats.org/officeDocument/2006/relationships/image" Target="../media/image686.emf"/><Relationship Id="rId23" Type="http://schemas.openxmlformats.org/officeDocument/2006/relationships/image" Target="../media/image690.emf"/><Relationship Id="rId28" Type="http://schemas.openxmlformats.org/officeDocument/2006/relationships/oleObject" Target="../embeddings/oleObject887.bin"/><Relationship Id="rId10" Type="http://schemas.openxmlformats.org/officeDocument/2006/relationships/oleObject" Target="../embeddings/oleObject878.bin"/><Relationship Id="rId19" Type="http://schemas.openxmlformats.org/officeDocument/2006/relationships/image" Target="../media/image688.emf"/><Relationship Id="rId31" Type="http://schemas.openxmlformats.org/officeDocument/2006/relationships/image" Target="../media/image694.emf"/><Relationship Id="rId4" Type="http://schemas.openxmlformats.org/officeDocument/2006/relationships/oleObject" Target="../embeddings/oleObject875.bin"/><Relationship Id="rId9" Type="http://schemas.openxmlformats.org/officeDocument/2006/relationships/image" Target="../media/image674.wmf"/><Relationship Id="rId14" Type="http://schemas.openxmlformats.org/officeDocument/2006/relationships/oleObject" Target="../embeddings/oleObject880.bin"/><Relationship Id="rId22" Type="http://schemas.openxmlformats.org/officeDocument/2006/relationships/oleObject" Target="../embeddings/oleObject884.bin"/><Relationship Id="rId27" Type="http://schemas.openxmlformats.org/officeDocument/2006/relationships/image" Target="../media/image692.emf"/><Relationship Id="rId30" Type="http://schemas.openxmlformats.org/officeDocument/2006/relationships/oleObject" Target="../embeddings/oleObject888.bin"/><Relationship Id="rId35" Type="http://schemas.openxmlformats.org/officeDocument/2006/relationships/image" Target="../media/image696.emf"/><Relationship Id="rId8" Type="http://schemas.openxmlformats.org/officeDocument/2006/relationships/oleObject" Target="../embeddings/oleObject877.bin"/></Relationships>
</file>

<file path=ppt/slides/_rels/slide125.xml.rels><?xml version="1.0" encoding="UTF-8" standalone="yes"?>
<Relationships xmlns="http://schemas.openxmlformats.org/package/2006/relationships"><Relationship Id="rId8" Type="http://schemas.openxmlformats.org/officeDocument/2006/relationships/image" Target="../media/image699.wmf"/><Relationship Id="rId13" Type="http://schemas.openxmlformats.org/officeDocument/2006/relationships/oleObject" Target="../embeddings/oleObject896.bin"/><Relationship Id="rId18" Type="http://schemas.openxmlformats.org/officeDocument/2006/relationships/image" Target="../media/image702.emf"/><Relationship Id="rId26" Type="http://schemas.openxmlformats.org/officeDocument/2006/relationships/image" Target="../media/image706.wmf"/><Relationship Id="rId3" Type="http://schemas.openxmlformats.org/officeDocument/2006/relationships/oleObject" Target="../embeddings/oleObject891.bin"/><Relationship Id="rId21" Type="http://schemas.openxmlformats.org/officeDocument/2006/relationships/oleObject" Target="../embeddings/oleObject900.bin"/><Relationship Id="rId7" Type="http://schemas.openxmlformats.org/officeDocument/2006/relationships/oleObject" Target="../embeddings/oleObject893.bin"/><Relationship Id="rId12" Type="http://schemas.openxmlformats.org/officeDocument/2006/relationships/image" Target="../media/image610.wmf"/><Relationship Id="rId17" Type="http://schemas.openxmlformats.org/officeDocument/2006/relationships/oleObject" Target="../embeddings/oleObject898.bin"/><Relationship Id="rId25" Type="http://schemas.openxmlformats.org/officeDocument/2006/relationships/oleObject" Target="../embeddings/oleObject902.bin"/><Relationship Id="rId2" Type="http://schemas.openxmlformats.org/officeDocument/2006/relationships/audio" Target="../media/audio2.wav"/><Relationship Id="rId16" Type="http://schemas.openxmlformats.org/officeDocument/2006/relationships/image" Target="../media/image701.wmf"/><Relationship Id="rId20" Type="http://schemas.openxmlformats.org/officeDocument/2006/relationships/image" Target="../media/image703.wmf"/><Relationship Id="rId1" Type="http://schemas.openxmlformats.org/officeDocument/2006/relationships/slideLayout" Target="../slideLayouts/slideLayout7.xml"/><Relationship Id="rId6" Type="http://schemas.openxmlformats.org/officeDocument/2006/relationships/image" Target="../media/image698.wmf"/><Relationship Id="rId11" Type="http://schemas.openxmlformats.org/officeDocument/2006/relationships/oleObject" Target="../embeddings/oleObject895.bin"/><Relationship Id="rId24" Type="http://schemas.openxmlformats.org/officeDocument/2006/relationships/image" Target="../media/image705.emf"/><Relationship Id="rId5" Type="http://schemas.openxmlformats.org/officeDocument/2006/relationships/oleObject" Target="../embeddings/oleObject892.bin"/><Relationship Id="rId15" Type="http://schemas.openxmlformats.org/officeDocument/2006/relationships/oleObject" Target="../embeddings/oleObject897.bin"/><Relationship Id="rId23" Type="http://schemas.openxmlformats.org/officeDocument/2006/relationships/oleObject" Target="../embeddings/oleObject901.bin"/><Relationship Id="rId28" Type="http://schemas.openxmlformats.org/officeDocument/2006/relationships/image" Target="../media/image707.wmf"/><Relationship Id="rId10" Type="http://schemas.openxmlformats.org/officeDocument/2006/relationships/image" Target="../media/image700.wmf"/><Relationship Id="rId19" Type="http://schemas.openxmlformats.org/officeDocument/2006/relationships/oleObject" Target="../embeddings/oleObject899.bin"/><Relationship Id="rId4" Type="http://schemas.openxmlformats.org/officeDocument/2006/relationships/image" Target="../media/image697.wmf"/><Relationship Id="rId9" Type="http://schemas.openxmlformats.org/officeDocument/2006/relationships/oleObject" Target="../embeddings/oleObject894.bin"/><Relationship Id="rId14" Type="http://schemas.openxmlformats.org/officeDocument/2006/relationships/image" Target="../media/image670.wmf"/><Relationship Id="rId22" Type="http://schemas.openxmlformats.org/officeDocument/2006/relationships/image" Target="../media/image704.wmf"/><Relationship Id="rId27" Type="http://schemas.openxmlformats.org/officeDocument/2006/relationships/oleObject" Target="../embeddings/oleObject903.bin"/></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907.bin"/><Relationship Id="rId13" Type="http://schemas.openxmlformats.org/officeDocument/2006/relationships/image" Target="../media/image713.wmf"/><Relationship Id="rId3" Type="http://schemas.openxmlformats.org/officeDocument/2006/relationships/image" Target="../media/image708.wmf"/><Relationship Id="rId7" Type="http://schemas.openxmlformats.org/officeDocument/2006/relationships/image" Target="../media/image710.wmf"/><Relationship Id="rId12" Type="http://schemas.openxmlformats.org/officeDocument/2006/relationships/oleObject" Target="../embeddings/oleObject909.bin"/><Relationship Id="rId2" Type="http://schemas.openxmlformats.org/officeDocument/2006/relationships/oleObject" Target="../embeddings/oleObject904.bin"/><Relationship Id="rId1" Type="http://schemas.openxmlformats.org/officeDocument/2006/relationships/slideLayout" Target="../slideLayouts/slideLayout7.xml"/><Relationship Id="rId6" Type="http://schemas.openxmlformats.org/officeDocument/2006/relationships/oleObject" Target="../embeddings/oleObject906.bin"/><Relationship Id="rId11" Type="http://schemas.openxmlformats.org/officeDocument/2006/relationships/image" Target="../media/image712.wmf"/><Relationship Id="rId5" Type="http://schemas.openxmlformats.org/officeDocument/2006/relationships/image" Target="../media/image709.wmf"/><Relationship Id="rId15" Type="http://schemas.openxmlformats.org/officeDocument/2006/relationships/image" Target="../media/image714.emf"/><Relationship Id="rId10" Type="http://schemas.openxmlformats.org/officeDocument/2006/relationships/oleObject" Target="../embeddings/oleObject908.bin"/><Relationship Id="rId4" Type="http://schemas.openxmlformats.org/officeDocument/2006/relationships/oleObject" Target="../embeddings/oleObject905.bin"/><Relationship Id="rId9" Type="http://schemas.openxmlformats.org/officeDocument/2006/relationships/image" Target="../media/image711.wmf"/><Relationship Id="rId14" Type="http://schemas.openxmlformats.org/officeDocument/2006/relationships/oleObject" Target="../embeddings/oleObject910.bin"/></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911.bin"/><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716.wmf"/><Relationship Id="rId5" Type="http://schemas.openxmlformats.org/officeDocument/2006/relationships/oleObject" Target="../embeddings/oleObject912.bin"/><Relationship Id="rId4" Type="http://schemas.openxmlformats.org/officeDocument/2006/relationships/image" Target="../media/image715.wmf"/></Relationships>
</file>

<file path=ppt/slides/_rels/slide128.xml.rels><?xml version="1.0" encoding="UTF-8" standalone="yes"?>
<Relationships xmlns="http://schemas.openxmlformats.org/package/2006/relationships"><Relationship Id="rId8" Type="http://schemas.openxmlformats.org/officeDocument/2006/relationships/image" Target="../media/image707.wmf"/><Relationship Id="rId13" Type="http://schemas.openxmlformats.org/officeDocument/2006/relationships/image" Target="../media/image710.wmf"/><Relationship Id="rId3" Type="http://schemas.openxmlformats.org/officeDocument/2006/relationships/oleObject" Target="../embeddings/oleObject913.bin"/><Relationship Id="rId7" Type="http://schemas.openxmlformats.org/officeDocument/2006/relationships/oleObject" Target="../embeddings/oleObject915.bin"/><Relationship Id="rId12" Type="http://schemas.openxmlformats.org/officeDocument/2006/relationships/oleObject" Target="../embeddings/oleObject917.bin"/><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718.wmf"/><Relationship Id="rId11" Type="http://schemas.openxmlformats.org/officeDocument/2006/relationships/image" Target="../media/image719.png"/><Relationship Id="rId5" Type="http://schemas.openxmlformats.org/officeDocument/2006/relationships/oleObject" Target="../embeddings/oleObject914.bin"/><Relationship Id="rId10" Type="http://schemas.openxmlformats.org/officeDocument/2006/relationships/image" Target="../media/image712.wmf"/><Relationship Id="rId4" Type="http://schemas.openxmlformats.org/officeDocument/2006/relationships/image" Target="../media/image717.wmf"/><Relationship Id="rId9" Type="http://schemas.openxmlformats.org/officeDocument/2006/relationships/oleObject" Target="../embeddings/oleObject916.bin"/></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921.bin"/><Relationship Id="rId13" Type="http://schemas.openxmlformats.org/officeDocument/2006/relationships/image" Target="../media/image721.emf"/><Relationship Id="rId3" Type="http://schemas.openxmlformats.org/officeDocument/2006/relationships/image" Target="../media/image640.wmf"/><Relationship Id="rId7" Type="http://schemas.openxmlformats.org/officeDocument/2006/relationships/image" Target="../media/image720.emf"/><Relationship Id="rId12" Type="http://schemas.openxmlformats.org/officeDocument/2006/relationships/oleObject" Target="../embeddings/oleObject923.bin"/><Relationship Id="rId17" Type="http://schemas.openxmlformats.org/officeDocument/2006/relationships/image" Target="../media/image723.emf"/><Relationship Id="rId2" Type="http://schemas.openxmlformats.org/officeDocument/2006/relationships/oleObject" Target="../embeddings/oleObject918.bin"/><Relationship Id="rId16" Type="http://schemas.openxmlformats.org/officeDocument/2006/relationships/oleObject" Target="../embeddings/oleObject925.bin"/><Relationship Id="rId1" Type="http://schemas.openxmlformats.org/officeDocument/2006/relationships/slideLayout" Target="../slideLayouts/slideLayout7.xml"/><Relationship Id="rId6" Type="http://schemas.openxmlformats.org/officeDocument/2006/relationships/oleObject" Target="../embeddings/oleObject920.bin"/><Relationship Id="rId11" Type="http://schemas.openxmlformats.org/officeDocument/2006/relationships/image" Target="../media/image704.wmf"/><Relationship Id="rId5" Type="http://schemas.openxmlformats.org/officeDocument/2006/relationships/image" Target="../media/image719.wmf"/><Relationship Id="rId15" Type="http://schemas.openxmlformats.org/officeDocument/2006/relationships/image" Target="../media/image722.wmf"/><Relationship Id="rId10" Type="http://schemas.openxmlformats.org/officeDocument/2006/relationships/oleObject" Target="../embeddings/oleObject922.bin"/><Relationship Id="rId4" Type="http://schemas.openxmlformats.org/officeDocument/2006/relationships/oleObject" Target="../embeddings/oleObject919.bin"/><Relationship Id="rId9" Type="http://schemas.openxmlformats.org/officeDocument/2006/relationships/image" Target="../media/image703.wmf"/><Relationship Id="rId14" Type="http://schemas.openxmlformats.org/officeDocument/2006/relationships/oleObject" Target="../embeddings/oleObject924.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929.bin"/><Relationship Id="rId13" Type="http://schemas.openxmlformats.org/officeDocument/2006/relationships/image" Target="../media/image724.wmf"/><Relationship Id="rId18" Type="http://schemas.openxmlformats.org/officeDocument/2006/relationships/oleObject" Target="../embeddings/oleObject934.bin"/><Relationship Id="rId3" Type="http://schemas.openxmlformats.org/officeDocument/2006/relationships/image" Target="../media/image697.wmf"/><Relationship Id="rId21" Type="http://schemas.openxmlformats.org/officeDocument/2006/relationships/image" Target="../media/image727.emf"/><Relationship Id="rId7" Type="http://schemas.openxmlformats.org/officeDocument/2006/relationships/image" Target="../media/image699.wmf"/><Relationship Id="rId12" Type="http://schemas.openxmlformats.org/officeDocument/2006/relationships/oleObject" Target="../embeddings/oleObject931.bin"/><Relationship Id="rId17" Type="http://schemas.openxmlformats.org/officeDocument/2006/relationships/image" Target="../media/image725.emf"/><Relationship Id="rId2" Type="http://schemas.openxmlformats.org/officeDocument/2006/relationships/oleObject" Target="../embeddings/oleObject926.bin"/><Relationship Id="rId16" Type="http://schemas.openxmlformats.org/officeDocument/2006/relationships/oleObject" Target="../embeddings/oleObject933.bin"/><Relationship Id="rId20" Type="http://schemas.openxmlformats.org/officeDocument/2006/relationships/oleObject" Target="../embeddings/oleObject935.bin"/><Relationship Id="rId1" Type="http://schemas.openxmlformats.org/officeDocument/2006/relationships/slideLayout" Target="../slideLayouts/slideLayout7.xml"/><Relationship Id="rId6" Type="http://schemas.openxmlformats.org/officeDocument/2006/relationships/oleObject" Target="../embeddings/oleObject928.bin"/><Relationship Id="rId11" Type="http://schemas.openxmlformats.org/officeDocument/2006/relationships/image" Target="../media/image610.wmf"/><Relationship Id="rId24" Type="http://schemas.openxmlformats.org/officeDocument/2006/relationships/image" Target="../media/image730.png"/><Relationship Id="rId5" Type="http://schemas.openxmlformats.org/officeDocument/2006/relationships/image" Target="../media/image698.wmf"/><Relationship Id="rId15" Type="http://schemas.openxmlformats.org/officeDocument/2006/relationships/image" Target="../media/image701.wmf"/><Relationship Id="rId23" Type="http://schemas.openxmlformats.org/officeDocument/2006/relationships/image" Target="../media/image728.wmf"/><Relationship Id="rId10" Type="http://schemas.openxmlformats.org/officeDocument/2006/relationships/oleObject" Target="../embeddings/oleObject930.bin"/><Relationship Id="rId19" Type="http://schemas.openxmlformats.org/officeDocument/2006/relationships/image" Target="../media/image726.emf"/><Relationship Id="rId4" Type="http://schemas.openxmlformats.org/officeDocument/2006/relationships/oleObject" Target="../embeddings/oleObject927.bin"/><Relationship Id="rId9" Type="http://schemas.openxmlformats.org/officeDocument/2006/relationships/image" Target="../media/image700.wmf"/><Relationship Id="rId14" Type="http://schemas.openxmlformats.org/officeDocument/2006/relationships/oleObject" Target="../embeddings/oleObject932.bin"/><Relationship Id="rId22" Type="http://schemas.openxmlformats.org/officeDocument/2006/relationships/oleObject" Target="../embeddings/oleObject936.bin"/></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940.bin"/><Relationship Id="rId13" Type="http://schemas.openxmlformats.org/officeDocument/2006/relationships/image" Target="../media/image733.emf"/><Relationship Id="rId18" Type="http://schemas.openxmlformats.org/officeDocument/2006/relationships/oleObject" Target="../embeddings/oleObject945.bin"/><Relationship Id="rId3" Type="http://schemas.openxmlformats.org/officeDocument/2006/relationships/image" Target="../media/image729.emf"/><Relationship Id="rId21" Type="http://schemas.openxmlformats.org/officeDocument/2006/relationships/image" Target="../media/image737.emf"/><Relationship Id="rId7" Type="http://schemas.openxmlformats.org/officeDocument/2006/relationships/image" Target="../media/image731.wmf"/><Relationship Id="rId12" Type="http://schemas.openxmlformats.org/officeDocument/2006/relationships/oleObject" Target="../embeddings/oleObject942.bin"/><Relationship Id="rId17" Type="http://schemas.openxmlformats.org/officeDocument/2006/relationships/image" Target="../media/image735.emf"/><Relationship Id="rId25" Type="http://schemas.openxmlformats.org/officeDocument/2006/relationships/image" Target="../media/image730.png"/><Relationship Id="rId2" Type="http://schemas.openxmlformats.org/officeDocument/2006/relationships/oleObject" Target="../embeddings/oleObject937.bin"/><Relationship Id="rId16" Type="http://schemas.openxmlformats.org/officeDocument/2006/relationships/oleObject" Target="../embeddings/oleObject944.bin"/><Relationship Id="rId20" Type="http://schemas.openxmlformats.org/officeDocument/2006/relationships/oleObject" Target="../embeddings/oleObject946.bin"/><Relationship Id="rId1" Type="http://schemas.openxmlformats.org/officeDocument/2006/relationships/slideLayout" Target="../slideLayouts/slideLayout7.xml"/><Relationship Id="rId6" Type="http://schemas.openxmlformats.org/officeDocument/2006/relationships/oleObject" Target="../embeddings/oleObject939.bin"/><Relationship Id="rId11" Type="http://schemas.openxmlformats.org/officeDocument/2006/relationships/image" Target="../media/image732.emf"/><Relationship Id="rId24" Type="http://schemas.openxmlformats.org/officeDocument/2006/relationships/image" Target="../media/image64.wmf"/><Relationship Id="rId5" Type="http://schemas.openxmlformats.org/officeDocument/2006/relationships/image" Target="../media/image730.emf"/><Relationship Id="rId15" Type="http://schemas.openxmlformats.org/officeDocument/2006/relationships/image" Target="../media/image734.wmf"/><Relationship Id="rId23" Type="http://schemas.openxmlformats.org/officeDocument/2006/relationships/image" Target="../media/image738.emf"/><Relationship Id="rId10" Type="http://schemas.openxmlformats.org/officeDocument/2006/relationships/oleObject" Target="../embeddings/oleObject941.bin"/><Relationship Id="rId19" Type="http://schemas.openxmlformats.org/officeDocument/2006/relationships/image" Target="../media/image736.wmf"/><Relationship Id="rId4" Type="http://schemas.openxmlformats.org/officeDocument/2006/relationships/oleObject" Target="../embeddings/oleObject938.bin"/><Relationship Id="rId9" Type="http://schemas.openxmlformats.org/officeDocument/2006/relationships/image" Target="../media/image704.wmf"/><Relationship Id="rId14" Type="http://schemas.openxmlformats.org/officeDocument/2006/relationships/oleObject" Target="../embeddings/oleObject943.bin"/><Relationship Id="rId22" Type="http://schemas.openxmlformats.org/officeDocument/2006/relationships/oleObject" Target="../embeddings/oleObject947.bin"/></Relationships>
</file>

<file path=ppt/slides/_rels/slide132.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slide" Target="slide21.xml"/><Relationship Id="rId7" Type="http://schemas.openxmlformats.org/officeDocument/2006/relationships/slide" Target="slide39.xml"/><Relationship Id="rId2" Type="http://schemas.openxmlformats.org/officeDocument/2006/relationships/slide" Target="slide133.xml"/><Relationship Id="rId1" Type="http://schemas.openxmlformats.org/officeDocument/2006/relationships/slideLayout" Target="../slideLayouts/slideLayout7.xml"/><Relationship Id="rId6" Type="http://schemas.openxmlformats.org/officeDocument/2006/relationships/slide" Target="slide137.xml"/><Relationship Id="rId5" Type="http://schemas.openxmlformats.org/officeDocument/2006/relationships/slide" Target="slide5.xml"/><Relationship Id="rId4" Type="http://schemas.openxmlformats.org/officeDocument/2006/relationships/slide" Target="slide11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39.emf"/><Relationship Id="rId2" Type="http://schemas.openxmlformats.org/officeDocument/2006/relationships/oleObject" Target="../embeddings/oleObject948.bin"/><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740.emf"/><Relationship Id="rId2" Type="http://schemas.openxmlformats.org/officeDocument/2006/relationships/oleObject" Target="../embeddings/oleObject949.bin"/><Relationship Id="rId1" Type="http://schemas.openxmlformats.org/officeDocument/2006/relationships/slideLayout" Target="../slideLayouts/slideLayout12.xml"/><Relationship Id="rId6" Type="http://schemas.openxmlformats.org/officeDocument/2006/relationships/image" Target="../media/image64.wmf"/><Relationship Id="rId5" Type="http://schemas.openxmlformats.org/officeDocument/2006/relationships/image" Target="../media/image741.emf"/><Relationship Id="rId4" Type="http://schemas.openxmlformats.org/officeDocument/2006/relationships/oleObject" Target="../embeddings/oleObject950.bin"/></Relationships>
</file>

<file path=ppt/slides/_rels/slide138.xml.rels><?xml version="1.0" encoding="UTF-8" standalone="yes"?>
<Relationships xmlns="http://schemas.openxmlformats.org/package/2006/relationships"><Relationship Id="rId3" Type="http://schemas.openxmlformats.org/officeDocument/2006/relationships/image" Target="../media/image742.emf"/><Relationship Id="rId2" Type="http://schemas.openxmlformats.org/officeDocument/2006/relationships/oleObject" Target="../embeddings/oleObject951.bin"/><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43.emf"/><Relationship Id="rId2" Type="http://schemas.openxmlformats.org/officeDocument/2006/relationships/oleObject" Target="../embeddings/oleObject952.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image" Target="../media/image35.emf"/><Relationship Id="rId7" Type="http://schemas.openxmlformats.org/officeDocument/2006/relationships/image" Target="../media/image37.emf"/><Relationship Id="rId2" Type="http://schemas.openxmlformats.org/officeDocument/2006/relationships/oleObject" Target="../embeddings/oleObject28.bin"/><Relationship Id="rId1" Type="http://schemas.openxmlformats.org/officeDocument/2006/relationships/slideLayout" Target="../slideLayouts/slideLayout7.xml"/><Relationship Id="rId6" Type="http://schemas.openxmlformats.org/officeDocument/2006/relationships/oleObject" Target="../embeddings/oleObject30.bin"/><Relationship Id="rId5" Type="http://schemas.openxmlformats.org/officeDocument/2006/relationships/image" Target="../media/image36.emf"/><Relationship Id="rId4" Type="http://schemas.openxmlformats.org/officeDocument/2006/relationships/oleObject" Target="../embeddings/oleObject29.bin"/><Relationship Id="rId9" Type="http://schemas.openxmlformats.org/officeDocument/2006/relationships/image" Target="../media/image38.emf"/></Relationships>
</file>

<file path=ppt/slides/_rels/slide140.xml.rels><?xml version="1.0" encoding="UTF-8" standalone="yes"?>
<Relationships xmlns="http://schemas.openxmlformats.org/package/2006/relationships"><Relationship Id="rId3" Type="http://schemas.openxmlformats.org/officeDocument/2006/relationships/image" Target="../media/image744.emf"/><Relationship Id="rId2" Type="http://schemas.openxmlformats.org/officeDocument/2006/relationships/oleObject" Target="../embeddings/oleObject953.bin"/><Relationship Id="rId1" Type="http://schemas.openxmlformats.org/officeDocument/2006/relationships/slideLayout" Target="../slideLayouts/slideLayout2.xml"/><Relationship Id="rId5" Type="http://schemas.openxmlformats.org/officeDocument/2006/relationships/image" Target="../media/image745.emf"/><Relationship Id="rId4" Type="http://schemas.openxmlformats.org/officeDocument/2006/relationships/oleObject" Target="../embeddings/oleObject954.bin"/></Relationships>
</file>

<file path=ppt/slides/_rels/slide141.xml.rels><?xml version="1.0" encoding="UTF-8" standalone="yes"?>
<Relationships xmlns="http://schemas.openxmlformats.org/package/2006/relationships"><Relationship Id="rId8" Type="http://schemas.openxmlformats.org/officeDocument/2006/relationships/oleObject" Target="../embeddings/oleObject958.bin"/><Relationship Id="rId3" Type="http://schemas.openxmlformats.org/officeDocument/2006/relationships/image" Target="../media/image746.emf"/><Relationship Id="rId7" Type="http://schemas.openxmlformats.org/officeDocument/2006/relationships/image" Target="../media/image748.emf"/><Relationship Id="rId2" Type="http://schemas.openxmlformats.org/officeDocument/2006/relationships/oleObject" Target="../embeddings/oleObject955.bin"/><Relationship Id="rId1" Type="http://schemas.openxmlformats.org/officeDocument/2006/relationships/slideLayout" Target="../slideLayouts/slideLayout2.xml"/><Relationship Id="rId6" Type="http://schemas.openxmlformats.org/officeDocument/2006/relationships/oleObject" Target="../embeddings/oleObject957.bin"/><Relationship Id="rId5" Type="http://schemas.openxmlformats.org/officeDocument/2006/relationships/image" Target="../media/image747.emf"/><Relationship Id="rId4" Type="http://schemas.openxmlformats.org/officeDocument/2006/relationships/oleObject" Target="../embeddings/oleObject956.bin"/><Relationship Id="rId9" Type="http://schemas.openxmlformats.org/officeDocument/2006/relationships/image" Target="../media/image749.emf"/></Relationships>
</file>

<file path=ppt/slides/_rels/slide142.xml.rels><?xml version="1.0" encoding="UTF-8" standalone="yes"?>
<Relationships xmlns="http://schemas.openxmlformats.org/package/2006/relationships"><Relationship Id="rId8" Type="http://schemas.openxmlformats.org/officeDocument/2006/relationships/oleObject" Target="../embeddings/oleObject962.bin"/><Relationship Id="rId3" Type="http://schemas.openxmlformats.org/officeDocument/2006/relationships/image" Target="../media/image750.emf"/><Relationship Id="rId7" Type="http://schemas.openxmlformats.org/officeDocument/2006/relationships/image" Target="../media/image752.emf"/><Relationship Id="rId2" Type="http://schemas.openxmlformats.org/officeDocument/2006/relationships/oleObject" Target="../embeddings/oleObject959.bin"/><Relationship Id="rId1" Type="http://schemas.openxmlformats.org/officeDocument/2006/relationships/slideLayout" Target="../slideLayouts/slideLayout2.xml"/><Relationship Id="rId6" Type="http://schemas.openxmlformats.org/officeDocument/2006/relationships/oleObject" Target="../embeddings/oleObject961.bin"/><Relationship Id="rId5" Type="http://schemas.openxmlformats.org/officeDocument/2006/relationships/image" Target="../media/image751.emf"/><Relationship Id="rId4" Type="http://schemas.openxmlformats.org/officeDocument/2006/relationships/oleObject" Target="../embeddings/oleObject960.bin"/><Relationship Id="rId9" Type="http://schemas.openxmlformats.org/officeDocument/2006/relationships/image" Target="../media/image753.emf"/></Relationships>
</file>

<file path=ppt/slides/_rels/slide143.xml.rels><?xml version="1.0" encoding="UTF-8" standalone="yes"?>
<Relationships xmlns="http://schemas.openxmlformats.org/package/2006/relationships"><Relationship Id="rId3" Type="http://schemas.openxmlformats.org/officeDocument/2006/relationships/image" Target="../media/image754.emf"/><Relationship Id="rId2" Type="http://schemas.openxmlformats.org/officeDocument/2006/relationships/oleObject" Target="../embeddings/oleObject963.bin"/><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55.emf"/><Relationship Id="rId7" Type="http://schemas.openxmlformats.org/officeDocument/2006/relationships/image" Target="../media/image757.emf"/><Relationship Id="rId2" Type="http://schemas.openxmlformats.org/officeDocument/2006/relationships/oleObject" Target="../embeddings/oleObject964.bin"/><Relationship Id="rId1" Type="http://schemas.openxmlformats.org/officeDocument/2006/relationships/slideLayout" Target="../slideLayouts/slideLayout4.xml"/><Relationship Id="rId6" Type="http://schemas.openxmlformats.org/officeDocument/2006/relationships/oleObject" Target="../embeddings/oleObject966.bin"/><Relationship Id="rId5" Type="http://schemas.openxmlformats.org/officeDocument/2006/relationships/image" Target="../media/image756.emf"/><Relationship Id="rId4" Type="http://schemas.openxmlformats.org/officeDocument/2006/relationships/oleObject" Target="../embeddings/oleObject965.bin"/></Relationships>
</file>

<file path=ppt/slides/_rels/slide145.xml.rels><?xml version="1.0" encoding="UTF-8" standalone="yes"?>
<Relationships xmlns="http://schemas.openxmlformats.org/package/2006/relationships"><Relationship Id="rId3" Type="http://schemas.openxmlformats.org/officeDocument/2006/relationships/image" Target="../media/image758.emf"/><Relationship Id="rId7" Type="http://schemas.openxmlformats.org/officeDocument/2006/relationships/image" Target="../media/image760.emf"/><Relationship Id="rId2" Type="http://schemas.openxmlformats.org/officeDocument/2006/relationships/oleObject" Target="../embeddings/oleObject967.bin"/><Relationship Id="rId1" Type="http://schemas.openxmlformats.org/officeDocument/2006/relationships/slideLayout" Target="../slideLayouts/slideLayout12.xml"/><Relationship Id="rId6" Type="http://schemas.openxmlformats.org/officeDocument/2006/relationships/oleObject" Target="../embeddings/oleObject969.bin"/><Relationship Id="rId5" Type="http://schemas.openxmlformats.org/officeDocument/2006/relationships/image" Target="../media/image759.emf"/><Relationship Id="rId4" Type="http://schemas.openxmlformats.org/officeDocument/2006/relationships/oleObject" Target="../embeddings/oleObject968.bin"/></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973.bin"/><Relationship Id="rId3" Type="http://schemas.openxmlformats.org/officeDocument/2006/relationships/image" Target="../media/image761.emf"/><Relationship Id="rId7" Type="http://schemas.openxmlformats.org/officeDocument/2006/relationships/image" Target="../media/image763.emf"/><Relationship Id="rId2" Type="http://schemas.openxmlformats.org/officeDocument/2006/relationships/oleObject" Target="../embeddings/oleObject970.bin"/><Relationship Id="rId1" Type="http://schemas.openxmlformats.org/officeDocument/2006/relationships/slideLayout" Target="../slideLayouts/slideLayout2.xml"/><Relationship Id="rId6" Type="http://schemas.openxmlformats.org/officeDocument/2006/relationships/oleObject" Target="../embeddings/oleObject972.bin"/><Relationship Id="rId5" Type="http://schemas.openxmlformats.org/officeDocument/2006/relationships/image" Target="../media/image762.emf"/><Relationship Id="rId4" Type="http://schemas.openxmlformats.org/officeDocument/2006/relationships/oleObject" Target="../embeddings/oleObject971.bin"/><Relationship Id="rId9" Type="http://schemas.openxmlformats.org/officeDocument/2006/relationships/image" Target="../media/image764.emf"/></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977.bin"/><Relationship Id="rId13" Type="http://schemas.openxmlformats.org/officeDocument/2006/relationships/image" Target="../media/image770.emf"/><Relationship Id="rId3" Type="http://schemas.openxmlformats.org/officeDocument/2006/relationships/image" Target="../media/image765.wmf"/><Relationship Id="rId7" Type="http://schemas.openxmlformats.org/officeDocument/2006/relationships/image" Target="../media/image767.wmf"/><Relationship Id="rId12" Type="http://schemas.openxmlformats.org/officeDocument/2006/relationships/oleObject" Target="../embeddings/oleObject979.bin"/><Relationship Id="rId2" Type="http://schemas.openxmlformats.org/officeDocument/2006/relationships/oleObject" Target="../embeddings/oleObject974.bin"/><Relationship Id="rId1" Type="http://schemas.openxmlformats.org/officeDocument/2006/relationships/slideLayout" Target="../slideLayouts/slideLayout2.xml"/><Relationship Id="rId6" Type="http://schemas.openxmlformats.org/officeDocument/2006/relationships/oleObject" Target="../embeddings/oleObject976.bin"/><Relationship Id="rId11" Type="http://schemas.openxmlformats.org/officeDocument/2006/relationships/image" Target="../media/image769.emf"/><Relationship Id="rId5" Type="http://schemas.openxmlformats.org/officeDocument/2006/relationships/image" Target="../media/image766.wmf"/><Relationship Id="rId10" Type="http://schemas.openxmlformats.org/officeDocument/2006/relationships/oleObject" Target="../embeddings/oleObject978.bin"/><Relationship Id="rId4" Type="http://schemas.openxmlformats.org/officeDocument/2006/relationships/oleObject" Target="../embeddings/oleObject975.bin"/><Relationship Id="rId9" Type="http://schemas.openxmlformats.org/officeDocument/2006/relationships/image" Target="../media/image768.emf"/></Relationships>
</file>

<file path=ppt/slides/_rels/slide148.xml.rels><?xml version="1.0" encoding="UTF-8" standalone="yes"?>
<Relationships xmlns="http://schemas.openxmlformats.org/package/2006/relationships"><Relationship Id="rId8" Type="http://schemas.openxmlformats.org/officeDocument/2006/relationships/oleObject" Target="../embeddings/oleObject983.bin"/><Relationship Id="rId3" Type="http://schemas.openxmlformats.org/officeDocument/2006/relationships/image" Target="../media/image771.emf"/><Relationship Id="rId7" Type="http://schemas.openxmlformats.org/officeDocument/2006/relationships/image" Target="../media/image773.emf"/><Relationship Id="rId2" Type="http://schemas.openxmlformats.org/officeDocument/2006/relationships/oleObject" Target="../embeddings/oleObject980.bin"/><Relationship Id="rId1" Type="http://schemas.openxmlformats.org/officeDocument/2006/relationships/slideLayout" Target="../slideLayouts/slideLayout7.xml"/><Relationship Id="rId6" Type="http://schemas.openxmlformats.org/officeDocument/2006/relationships/oleObject" Target="../embeddings/oleObject982.bin"/><Relationship Id="rId11" Type="http://schemas.openxmlformats.org/officeDocument/2006/relationships/image" Target="../media/image775.wmf"/><Relationship Id="rId5" Type="http://schemas.openxmlformats.org/officeDocument/2006/relationships/image" Target="../media/image772.emf"/><Relationship Id="rId10" Type="http://schemas.openxmlformats.org/officeDocument/2006/relationships/oleObject" Target="../embeddings/oleObject984.bin"/><Relationship Id="rId4" Type="http://schemas.openxmlformats.org/officeDocument/2006/relationships/oleObject" Target="../embeddings/oleObject981.bin"/><Relationship Id="rId9" Type="http://schemas.openxmlformats.org/officeDocument/2006/relationships/image" Target="../media/image774.emf"/></Relationships>
</file>

<file path=ppt/slides/_rels/slide149.xml.rels><?xml version="1.0" encoding="UTF-8" standalone="yes"?>
<Relationships xmlns="http://schemas.openxmlformats.org/package/2006/relationships"><Relationship Id="rId3" Type="http://schemas.openxmlformats.org/officeDocument/2006/relationships/image" Target="../media/image776.wmf"/><Relationship Id="rId7" Type="http://schemas.openxmlformats.org/officeDocument/2006/relationships/image" Target="../media/image778.emf"/><Relationship Id="rId2" Type="http://schemas.openxmlformats.org/officeDocument/2006/relationships/oleObject" Target="../embeddings/oleObject985.bin"/><Relationship Id="rId1" Type="http://schemas.openxmlformats.org/officeDocument/2006/relationships/slideLayout" Target="../slideLayouts/slideLayout7.xml"/><Relationship Id="rId6" Type="http://schemas.openxmlformats.org/officeDocument/2006/relationships/oleObject" Target="../embeddings/oleObject987.bin"/><Relationship Id="rId5" Type="http://schemas.openxmlformats.org/officeDocument/2006/relationships/image" Target="../media/image777.emf"/><Relationship Id="rId4" Type="http://schemas.openxmlformats.org/officeDocument/2006/relationships/oleObject" Target="../embeddings/oleObject986.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1.emf"/><Relationship Id="rId12" Type="http://schemas.openxmlformats.org/officeDocument/2006/relationships/oleObject" Target="../embeddings/oleObject37.bin"/><Relationship Id="rId17" Type="http://schemas.openxmlformats.org/officeDocument/2006/relationships/image" Target="../media/image46.emf"/><Relationship Id="rId2" Type="http://schemas.openxmlformats.org/officeDocument/2006/relationships/oleObject" Target="../embeddings/oleObject32.bin"/><Relationship Id="rId16" Type="http://schemas.openxmlformats.org/officeDocument/2006/relationships/oleObject" Target="../embeddings/oleObject39.bin"/><Relationship Id="rId1" Type="http://schemas.openxmlformats.org/officeDocument/2006/relationships/slideLayout" Target="../slideLayouts/slideLayout7.xml"/><Relationship Id="rId6" Type="http://schemas.openxmlformats.org/officeDocument/2006/relationships/oleObject" Target="../embeddings/oleObject34.bin"/><Relationship Id="rId11" Type="http://schemas.openxmlformats.org/officeDocument/2006/relationships/image" Target="../media/image43.emf"/><Relationship Id="rId5" Type="http://schemas.openxmlformats.org/officeDocument/2006/relationships/image" Target="../media/image40.emf"/><Relationship Id="rId15" Type="http://schemas.openxmlformats.org/officeDocument/2006/relationships/image" Target="../media/image45.emf"/><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42.emf"/><Relationship Id="rId14" Type="http://schemas.openxmlformats.org/officeDocument/2006/relationships/oleObject" Target="../embeddings/oleObject38.bin"/></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40.bin"/><Relationship Id="rId1" Type="http://schemas.openxmlformats.org/officeDocument/2006/relationships/slideLayout" Target="../slideLayouts/slideLayout7.xml"/><Relationship Id="rId6" Type="http://schemas.openxmlformats.org/officeDocument/2006/relationships/oleObject" Target="../embeddings/oleObject42.bin"/><Relationship Id="rId5" Type="http://schemas.openxmlformats.org/officeDocument/2006/relationships/image" Target="../media/image48.wmf"/><Relationship Id="rId4" Type="http://schemas.openxmlformats.org/officeDocument/2006/relationships/oleObject" Target="../embeddings/oleObject41.bin"/><Relationship Id="rId9" Type="http://schemas.openxmlformats.org/officeDocument/2006/relationships/image" Target="../media/image50.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44.bin"/><Relationship Id="rId7" Type="http://schemas.openxmlformats.org/officeDocument/2006/relationships/image" Target="../media/image53.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52.wmf"/><Relationship Id="rId5" Type="http://schemas.openxmlformats.org/officeDocument/2006/relationships/oleObject" Target="../embeddings/oleObject45.bin"/><Relationship Id="rId4" Type="http://schemas.openxmlformats.org/officeDocument/2006/relationships/image" Target="../media/image51.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49.bin"/><Relationship Id="rId13"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6.emf"/><Relationship Id="rId12" Type="http://schemas.openxmlformats.org/officeDocument/2006/relationships/oleObject" Target="../embeddings/oleObject51.bin"/><Relationship Id="rId2" Type="http://schemas.openxmlformats.org/officeDocument/2006/relationships/oleObject" Target="../embeddings/oleObject46.bin"/><Relationship Id="rId1" Type="http://schemas.openxmlformats.org/officeDocument/2006/relationships/slideLayout" Target="../slideLayouts/slideLayout7.xml"/><Relationship Id="rId6" Type="http://schemas.openxmlformats.org/officeDocument/2006/relationships/oleObject" Target="../embeddings/oleObject48.bin"/><Relationship Id="rId11" Type="http://schemas.openxmlformats.org/officeDocument/2006/relationships/image" Target="../media/image58.emf"/><Relationship Id="rId5" Type="http://schemas.openxmlformats.org/officeDocument/2006/relationships/image" Target="../media/image55.emf"/><Relationship Id="rId10" Type="http://schemas.openxmlformats.org/officeDocument/2006/relationships/oleObject" Target="../embeddings/oleObject50.bin"/><Relationship Id="rId4" Type="http://schemas.openxmlformats.org/officeDocument/2006/relationships/oleObject" Target="../embeddings/oleObject47.bin"/><Relationship Id="rId9" Type="http://schemas.openxmlformats.org/officeDocument/2006/relationships/image" Target="../media/image57.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image" Target="../media/image60.emf"/><Relationship Id="rId7" Type="http://schemas.openxmlformats.org/officeDocument/2006/relationships/image" Target="../media/image62.emf"/><Relationship Id="rId2" Type="http://schemas.openxmlformats.org/officeDocument/2006/relationships/oleObject" Target="../embeddings/oleObject52.bin"/><Relationship Id="rId1" Type="http://schemas.openxmlformats.org/officeDocument/2006/relationships/slideLayout" Target="../slideLayouts/slideLayout7.xml"/><Relationship Id="rId6" Type="http://schemas.openxmlformats.org/officeDocument/2006/relationships/oleObject" Target="../embeddings/oleObject54.bin"/><Relationship Id="rId5" Type="http://schemas.openxmlformats.org/officeDocument/2006/relationships/image" Target="../media/image61.emf"/><Relationship Id="rId10" Type="http://schemas.openxmlformats.org/officeDocument/2006/relationships/image" Target="../media/image64.wmf"/><Relationship Id="rId4" Type="http://schemas.openxmlformats.org/officeDocument/2006/relationships/oleObject" Target="../embeddings/oleObject53.bin"/><Relationship Id="rId9" Type="http://schemas.openxmlformats.org/officeDocument/2006/relationships/image" Target="../media/image6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slide" Target="slide21.xml"/><Relationship Id="rId7" Type="http://schemas.openxmlformats.org/officeDocument/2006/relationships/slide" Target="slide39.xml"/><Relationship Id="rId2" Type="http://schemas.openxmlformats.org/officeDocument/2006/relationships/slide" Target="slide133.xml"/><Relationship Id="rId1" Type="http://schemas.openxmlformats.org/officeDocument/2006/relationships/slideLayout" Target="../slideLayouts/slideLayout7.xml"/><Relationship Id="rId6" Type="http://schemas.openxmlformats.org/officeDocument/2006/relationships/slide" Target="slide137.xml"/><Relationship Id="rId5" Type="http://schemas.openxmlformats.org/officeDocument/2006/relationships/slide" Target="slide5.xml"/><Relationship Id="rId4" Type="http://schemas.openxmlformats.org/officeDocument/2006/relationships/slide" Target="slide111.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image" Target="../media/image65.emf"/><Relationship Id="rId7" Type="http://schemas.openxmlformats.org/officeDocument/2006/relationships/image" Target="../media/image67.emf"/><Relationship Id="rId2" Type="http://schemas.openxmlformats.org/officeDocument/2006/relationships/oleObject" Target="../embeddings/oleObject56.bin"/><Relationship Id="rId1" Type="http://schemas.openxmlformats.org/officeDocument/2006/relationships/slideLayout" Target="../slideLayouts/slideLayout7.xml"/><Relationship Id="rId6" Type="http://schemas.openxmlformats.org/officeDocument/2006/relationships/oleObject" Target="../embeddings/oleObject58.bin"/><Relationship Id="rId5" Type="http://schemas.openxmlformats.org/officeDocument/2006/relationships/image" Target="../media/image66.emf"/><Relationship Id="rId4" Type="http://schemas.openxmlformats.org/officeDocument/2006/relationships/oleObject" Target="../embeddings/oleObject57.bin"/><Relationship Id="rId9" Type="http://schemas.openxmlformats.org/officeDocument/2006/relationships/image" Target="../media/image68.emf"/></Relationships>
</file>

<file path=ppt/slides/_rels/slide22.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image" Target="../media/image73.wmf"/><Relationship Id="rId18" Type="http://schemas.openxmlformats.org/officeDocument/2006/relationships/oleObject" Target="../embeddings/oleObject68.bin"/><Relationship Id="rId3" Type="http://schemas.openxmlformats.org/officeDocument/2006/relationships/oleObject" Target="../embeddings/oleObject60.bin"/><Relationship Id="rId21" Type="http://schemas.openxmlformats.org/officeDocument/2006/relationships/image" Target="../media/image77.wmf"/><Relationship Id="rId7" Type="http://schemas.openxmlformats.org/officeDocument/2006/relationships/oleObject" Target="../embeddings/oleObject62.bin"/><Relationship Id="rId12" Type="http://schemas.openxmlformats.org/officeDocument/2006/relationships/oleObject" Target="../embeddings/oleObject65.bin"/><Relationship Id="rId17" Type="http://schemas.openxmlformats.org/officeDocument/2006/relationships/image" Target="../media/image75.wmf"/><Relationship Id="rId2" Type="http://schemas.openxmlformats.org/officeDocument/2006/relationships/notesSlide" Target="../notesSlides/notesSlide1.xml"/><Relationship Id="rId16" Type="http://schemas.openxmlformats.org/officeDocument/2006/relationships/oleObject" Target="../embeddings/oleObject67.bin"/><Relationship Id="rId20" Type="http://schemas.openxmlformats.org/officeDocument/2006/relationships/oleObject" Target="../embeddings/oleObject69.bin"/><Relationship Id="rId1" Type="http://schemas.openxmlformats.org/officeDocument/2006/relationships/slideLayout" Target="../slideLayouts/slideLayout7.xml"/><Relationship Id="rId6" Type="http://schemas.openxmlformats.org/officeDocument/2006/relationships/image" Target="../media/image70.wmf"/><Relationship Id="rId11" Type="http://schemas.openxmlformats.org/officeDocument/2006/relationships/oleObject" Target="../embeddings/oleObject64.bin"/><Relationship Id="rId5" Type="http://schemas.openxmlformats.org/officeDocument/2006/relationships/oleObject" Target="../embeddings/oleObject61.bin"/><Relationship Id="rId15" Type="http://schemas.openxmlformats.org/officeDocument/2006/relationships/image" Target="../media/image74.wmf"/><Relationship Id="rId23" Type="http://schemas.openxmlformats.org/officeDocument/2006/relationships/image" Target="../media/image78.wmf"/><Relationship Id="rId10" Type="http://schemas.openxmlformats.org/officeDocument/2006/relationships/image" Target="../media/image72.wmf"/><Relationship Id="rId19" Type="http://schemas.openxmlformats.org/officeDocument/2006/relationships/image" Target="../media/image76.wmf"/><Relationship Id="rId4" Type="http://schemas.openxmlformats.org/officeDocument/2006/relationships/image" Target="../media/image69.wmf"/><Relationship Id="rId9" Type="http://schemas.openxmlformats.org/officeDocument/2006/relationships/oleObject" Target="../embeddings/oleObject63.bin"/><Relationship Id="rId14" Type="http://schemas.openxmlformats.org/officeDocument/2006/relationships/oleObject" Target="../embeddings/oleObject66.bin"/><Relationship Id="rId22" Type="http://schemas.openxmlformats.org/officeDocument/2006/relationships/oleObject" Target="../embeddings/oleObject70.bin"/></Relationships>
</file>

<file path=ppt/slides/_rels/slide23.xml.rels><?xml version="1.0" encoding="UTF-8" standalone="yes"?>
<Relationships xmlns="http://schemas.openxmlformats.org/package/2006/relationships"><Relationship Id="rId13" Type="http://schemas.openxmlformats.org/officeDocument/2006/relationships/image" Target="../media/image84.wmf"/><Relationship Id="rId18" Type="http://schemas.openxmlformats.org/officeDocument/2006/relationships/image" Target="../media/image86.wmf"/><Relationship Id="rId26" Type="http://schemas.openxmlformats.org/officeDocument/2006/relationships/oleObject" Target="../embeddings/oleObject84.bin"/><Relationship Id="rId3" Type="http://schemas.openxmlformats.org/officeDocument/2006/relationships/image" Target="../media/image79.wmf"/><Relationship Id="rId21" Type="http://schemas.openxmlformats.org/officeDocument/2006/relationships/oleObject" Target="../embeddings/oleObject81.bin"/><Relationship Id="rId34" Type="http://schemas.openxmlformats.org/officeDocument/2006/relationships/image" Target="../media/image93.wmf"/><Relationship Id="rId7" Type="http://schemas.openxmlformats.org/officeDocument/2006/relationships/image" Target="../media/image81.wmf"/><Relationship Id="rId12" Type="http://schemas.openxmlformats.org/officeDocument/2006/relationships/oleObject" Target="../embeddings/oleObject76.bin"/><Relationship Id="rId17" Type="http://schemas.openxmlformats.org/officeDocument/2006/relationships/oleObject" Target="../embeddings/oleObject79.bin"/><Relationship Id="rId25" Type="http://schemas.openxmlformats.org/officeDocument/2006/relationships/image" Target="../media/image89.wmf"/><Relationship Id="rId33" Type="http://schemas.openxmlformats.org/officeDocument/2006/relationships/oleObject" Target="../embeddings/oleObject88.bin"/><Relationship Id="rId2" Type="http://schemas.openxmlformats.org/officeDocument/2006/relationships/oleObject" Target="../embeddings/oleObject71.bin"/><Relationship Id="rId16" Type="http://schemas.openxmlformats.org/officeDocument/2006/relationships/oleObject" Target="../embeddings/oleObject78.bin"/><Relationship Id="rId20" Type="http://schemas.openxmlformats.org/officeDocument/2006/relationships/image" Target="../media/image87.wmf"/><Relationship Id="rId29" Type="http://schemas.openxmlformats.org/officeDocument/2006/relationships/oleObject" Target="../embeddings/oleObject86.bin"/><Relationship Id="rId1" Type="http://schemas.openxmlformats.org/officeDocument/2006/relationships/slideLayout" Target="../slideLayouts/slideLayout7.xml"/><Relationship Id="rId6" Type="http://schemas.openxmlformats.org/officeDocument/2006/relationships/oleObject" Target="../embeddings/oleObject73.bin"/><Relationship Id="rId11" Type="http://schemas.openxmlformats.org/officeDocument/2006/relationships/image" Target="../media/image83.wmf"/><Relationship Id="rId24" Type="http://schemas.openxmlformats.org/officeDocument/2006/relationships/oleObject" Target="../embeddings/oleObject83.bin"/><Relationship Id="rId32" Type="http://schemas.openxmlformats.org/officeDocument/2006/relationships/image" Target="../media/image92.wmf"/><Relationship Id="rId5" Type="http://schemas.openxmlformats.org/officeDocument/2006/relationships/image" Target="../media/image80.wmf"/><Relationship Id="rId15" Type="http://schemas.openxmlformats.org/officeDocument/2006/relationships/image" Target="../media/image85.wmf"/><Relationship Id="rId23" Type="http://schemas.openxmlformats.org/officeDocument/2006/relationships/oleObject" Target="../embeddings/oleObject82.bin"/><Relationship Id="rId28" Type="http://schemas.openxmlformats.org/officeDocument/2006/relationships/oleObject" Target="../embeddings/oleObject85.bin"/><Relationship Id="rId10" Type="http://schemas.openxmlformats.org/officeDocument/2006/relationships/oleObject" Target="../embeddings/oleObject75.bin"/><Relationship Id="rId19" Type="http://schemas.openxmlformats.org/officeDocument/2006/relationships/oleObject" Target="../embeddings/oleObject80.bin"/><Relationship Id="rId31" Type="http://schemas.openxmlformats.org/officeDocument/2006/relationships/oleObject" Target="../embeddings/oleObject87.bin"/><Relationship Id="rId4" Type="http://schemas.openxmlformats.org/officeDocument/2006/relationships/oleObject" Target="../embeddings/oleObject72.bin"/><Relationship Id="rId9" Type="http://schemas.openxmlformats.org/officeDocument/2006/relationships/image" Target="../media/image82.emf"/><Relationship Id="rId14" Type="http://schemas.openxmlformats.org/officeDocument/2006/relationships/oleObject" Target="../embeddings/oleObject77.bin"/><Relationship Id="rId22" Type="http://schemas.openxmlformats.org/officeDocument/2006/relationships/image" Target="../media/image88.wmf"/><Relationship Id="rId27" Type="http://schemas.openxmlformats.org/officeDocument/2006/relationships/image" Target="../media/image90.wmf"/><Relationship Id="rId30" Type="http://schemas.openxmlformats.org/officeDocument/2006/relationships/image" Target="../media/image91.wmf"/><Relationship Id="rId8" Type="http://schemas.openxmlformats.org/officeDocument/2006/relationships/oleObject" Target="../embeddings/oleObject74.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92.bin"/><Relationship Id="rId13" Type="http://schemas.openxmlformats.org/officeDocument/2006/relationships/image" Target="../media/image99.wmf"/><Relationship Id="rId18" Type="http://schemas.openxmlformats.org/officeDocument/2006/relationships/oleObject" Target="../embeddings/oleObject97.bin"/><Relationship Id="rId3" Type="http://schemas.openxmlformats.org/officeDocument/2006/relationships/image" Target="../media/image94.wmf"/><Relationship Id="rId21" Type="http://schemas.openxmlformats.org/officeDocument/2006/relationships/image" Target="../media/image103.wmf"/><Relationship Id="rId7" Type="http://schemas.openxmlformats.org/officeDocument/2006/relationships/image" Target="../media/image96.wmf"/><Relationship Id="rId12" Type="http://schemas.openxmlformats.org/officeDocument/2006/relationships/oleObject" Target="../embeddings/oleObject94.bin"/><Relationship Id="rId17" Type="http://schemas.openxmlformats.org/officeDocument/2006/relationships/image" Target="../media/image101.emf"/><Relationship Id="rId2" Type="http://schemas.openxmlformats.org/officeDocument/2006/relationships/oleObject" Target="../embeddings/oleObject89.bin"/><Relationship Id="rId16" Type="http://schemas.openxmlformats.org/officeDocument/2006/relationships/oleObject" Target="../embeddings/oleObject96.bin"/><Relationship Id="rId20" Type="http://schemas.openxmlformats.org/officeDocument/2006/relationships/oleObject" Target="../embeddings/oleObject98.bin"/><Relationship Id="rId1" Type="http://schemas.openxmlformats.org/officeDocument/2006/relationships/slideLayout" Target="../slideLayouts/slideLayout7.xml"/><Relationship Id="rId6" Type="http://schemas.openxmlformats.org/officeDocument/2006/relationships/oleObject" Target="../embeddings/oleObject91.bin"/><Relationship Id="rId11" Type="http://schemas.openxmlformats.org/officeDocument/2006/relationships/image" Target="../media/image98.wmf"/><Relationship Id="rId5" Type="http://schemas.openxmlformats.org/officeDocument/2006/relationships/image" Target="../media/image95.wmf"/><Relationship Id="rId15" Type="http://schemas.openxmlformats.org/officeDocument/2006/relationships/image" Target="../media/image100.wmf"/><Relationship Id="rId23" Type="http://schemas.openxmlformats.org/officeDocument/2006/relationships/image" Target="../media/image104.wmf"/><Relationship Id="rId10" Type="http://schemas.openxmlformats.org/officeDocument/2006/relationships/oleObject" Target="../embeddings/oleObject93.bin"/><Relationship Id="rId19" Type="http://schemas.openxmlformats.org/officeDocument/2006/relationships/image" Target="../media/image102.wmf"/><Relationship Id="rId4" Type="http://schemas.openxmlformats.org/officeDocument/2006/relationships/oleObject" Target="../embeddings/oleObject90.bin"/><Relationship Id="rId9" Type="http://schemas.openxmlformats.org/officeDocument/2006/relationships/image" Target="../media/image97.wmf"/><Relationship Id="rId14" Type="http://schemas.openxmlformats.org/officeDocument/2006/relationships/oleObject" Target="../embeddings/oleObject95.bin"/><Relationship Id="rId22" Type="http://schemas.openxmlformats.org/officeDocument/2006/relationships/oleObject" Target="../embeddings/oleObject99.bin"/></Relationships>
</file>

<file path=ppt/slides/_rels/slide25.xml.rels><?xml version="1.0" encoding="UTF-8" standalone="yes"?>
<Relationships xmlns="http://schemas.openxmlformats.org/package/2006/relationships"><Relationship Id="rId8" Type="http://schemas.openxmlformats.org/officeDocument/2006/relationships/image" Target="../media/image90.wmf"/><Relationship Id="rId13" Type="http://schemas.openxmlformats.org/officeDocument/2006/relationships/oleObject" Target="../embeddings/oleObject105.bin"/><Relationship Id="rId18" Type="http://schemas.openxmlformats.org/officeDocument/2006/relationships/image" Target="../media/image110.wmf"/><Relationship Id="rId26" Type="http://schemas.openxmlformats.org/officeDocument/2006/relationships/image" Target="../media/image98.wmf"/><Relationship Id="rId3" Type="http://schemas.openxmlformats.org/officeDocument/2006/relationships/oleObject" Target="../embeddings/oleObject100.bin"/><Relationship Id="rId21" Type="http://schemas.openxmlformats.org/officeDocument/2006/relationships/oleObject" Target="../embeddings/oleObject109.bin"/><Relationship Id="rId7" Type="http://schemas.openxmlformats.org/officeDocument/2006/relationships/oleObject" Target="../embeddings/oleObject102.bin"/><Relationship Id="rId12" Type="http://schemas.openxmlformats.org/officeDocument/2006/relationships/image" Target="../media/image108.wmf"/><Relationship Id="rId17" Type="http://schemas.openxmlformats.org/officeDocument/2006/relationships/oleObject" Target="../embeddings/oleObject107.bin"/><Relationship Id="rId25" Type="http://schemas.openxmlformats.org/officeDocument/2006/relationships/oleObject" Target="../embeddings/oleObject111.bin"/><Relationship Id="rId2" Type="http://schemas.openxmlformats.org/officeDocument/2006/relationships/notesSlide" Target="../notesSlides/notesSlide2.xml"/><Relationship Id="rId16" Type="http://schemas.openxmlformats.org/officeDocument/2006/relationships/image" Target="../media/image88.wmf"/><Relationship Id="rId20" Type="http://schemas.openxmlformats.org/officeDocument/2006/relationships/image" Target="../media/image111.emf"/><Relationship Id="rId29" Type="http://schemas.openxmlformats.org/officeDocument/2006/relationships/oleObject" Target="../embeddings/oleObject113.bin"/><Relationship Id="rId1" Type="http://schemas.openxmlformats.org/officeDocument/2006/relationships/slideLayout" Target="../slideLayouts/slideLayout7.xml"/><Relationship Id="rId6" Type="http://schemas.openxmlformats.org/officeDocument/2006/relationships/image" Target="../media/image106.emf"/><Relationship Id="rId11" Type="http://schemas.openxmlformats.org/officeDocument/2006/relationships/oleObject" Target="../embeddings/oleObject104.bin"/><Relationship Id="rId24" Type="http://schemas.openxmlformats.org/officeDocument/2006/relationships/image" Target="../media/image113.wmf"/><Relationship Id="rId32" Type="http://schemas.openxmlformats.org/officeDocument/2006/relationships/image" Target="../media/image116.wmf"/><Relationship Id="rId5" Type="http://schemas.openxmlformats.org/officeDocument/2006/relationships/oleObject" Target="../embeddings/oleObject101.bin"/><Relationship Id="rId15" Type="http://schemas.openxmlformats.org/officeDocument/2006/relationships/oleObject" Target="../embeddings/oleObject106.bin"/><Relationship Id="rId23" Type="http://schemas.openxmlformats.org/officeDocument/2006/relationships/oleObject" Target="../embeddings/oleObject110.bin"/><Relationship Id="rId28" Type="http://schemas.openxmlformats.org/officeDocument/2006/relationships/image" Target="../media/image114.wmf"/><Relationship Id="rId10" Type="http://schemas.openxmlformats.org/officeDocument/2006/relationships/image" Target="../media/image107.wmf"/><Relationship Id="rId19" Type="http://schemas.openxmlformats.org/officeDocument/2006/relationships/oleObject" Target="../embeddings/oleObject108.bin"/><Relationship Id="rId31" Type="http://schemas.openxmlformats.org/officeDocument/2006/relationships/oleObject" Target="../embeddings/oleObject114.bin"/><Relationship Id="rId4" Type="http://schemas.openxmlformats.org/officeDocument/2006/relationships/image" Target="../media/image105.wmf"/><Relationship Id="rId9" Type="http://schemas.openxmlformats.org/officeDocument/2006/relationships/oleObject" Target="../embeddings/oleObject103.bin"/><Relationship Id="rId14" Type="http://schemas.openxmlformats.org/officeDocument/2006/relationships/image" Target="../media/image109.wmf"/><Relationship Id="rId22" Type="http://schemas.openxmlformats.org/officeDocument/2006/relationships/image" Target="../media/image112.emf"/><Relationship Id="rId27" Type="http://schemas.openxmlformats.org/officeDocument/2006/relationships/oleObject" Target="../embeddings/oleObject112.bin"/><Relationship Id="rId30" Type="http://schemas.openxmlformats.org/officeDocument/2006/relationships/image" Target="../media/image115.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18.bin"/><Relationship Id="rId13" Type="http://schemas.openxmlformats.org/officeDocument/2006/relationships/image" Target="../media/image121.wmf"/><Relationship Id="rId18" Type="http://schemas.openxmlformats.org/officeDocument/2006/relationships/oleObject" Target="../embeddings/oleObject123.bin"/><Relationship Id="rId3" Type="http://schemas.openxmlformats.org/officeDocument/2006/relationships/image" Target="../media/image117.emf"/><Relationship Id="rId21" Type="http://schemas.openxmlformats.org/officeDocument/2006/relationships/image" Target="../media/image125.emf"/><Relationship Id="rId7" Type="http://schemas.openxmlformats.org/officeDocument/2006/relationships/image" Target="../media/image118.wmf"/><Relationship Id="rId12" Type="http://schemas.openxmlformats.org/officeDocument/2006/relationships/oleObject" Target="../embeddings/oleObject120.bin"/><Relationship Id="rId17" Type="http://schemas.openxmlformats.org/officeDocument/2006/relationships/image" Target="../media/image123.wmf"/><Relationship Id="rId2" Type="http://schemas.openxmlformats.org/officeDocument/2006/relationships/oleObject" Target="../embeddings/oleObject115.bin"/><Relationship Id="rId16" Type="http://schemas.openxmlformats.org/officeDocument/2006/relationships/oleObject" Target="../embeddings/oleObject122.bin"/><Relationship Id="rId20" Type="http://schemas.openxmlformats.org/officeDocument/2006/relationships/oleObject" Target="../embeddings/oleObject124.bin"/><Relationship Id="rId1" Type="http://schemas.openxmlformats.org/officeDocument/2006/relationships/slideLayout" Target="../slideLayouts/slideLayout7.xml"/><Relationship Id="rId6" Type="http://schemas.openxmlformats.org/officeDocument/2006/relationships/oleObject" Target="../embeddings/oleObject117.bin"/><Relationship Id="rId11" Type="http://schemas.openxmlformats.org/officeDocument/2006/relationships/image" Target="../media/image120.emf"/><Relationship Id="rId5" Type="http://schemas.openxmlformats.org/officeDocument/2006/relationships/image" Target="../media/image98.wmf"/><Relationship Id="rId15" Type="http://schemas.openxmlformats.org/officeDocument/2006/relationships/image" Target="../media/image122.wmf"/><Relationship Id="rId10" Type="http://schemas.openxmlformats.org/officeDocument/2006/relationships/oleObject" Target="../embeddings/oleObject119.bin"/><Relationship Id="rId19" Type="http://schemas.openxmlformats.org/officeDocument/2006/relationships/image" Target="../media/image124.emf"/><Relationship Id="rId4" Type="http://schemas.openxmlformats.org/officeDocument/2006/relationships/oleObject" Target="../embeddings/oleObject116.bin"/><Relationship Id="rId9" Type="http://schemas.openxmlformats.org/officeDocument/2006/relationships/image" Target="../media/image119.emf"/><Relationship Id="rId14" Type="http://schemas.openxmlformats.org/officeDocument/2006/relationships/oleObject" Target="../embeddings/oleObject121.bin"/></Relationships>
</file>

<file path=ppt/slides/_rels/slide27.xml.rels><?xml version="1.0" encoding="UTF-8" standalone="yes"?>
<Relationships xmlns="http://schemas.openxmlformats.org/package/2006/relationships"><Relationship Id="rId3" Type="http://schemas.openxmlformats.org/officeDocument/2006/relationships/image" Target="../media/image126.emf"/><Relationship Id="rId7" Type="http://schemas.openxmlformats.org/officeDocument/2006/relationships/image" Target="../media/image128.emf"/><Relationship Id="rId2" Type="http://schemas.openxmlformats.org/officeDocument/2006/relationships/oleObject" Target="../embeddings/oleObject125.bin"/><Relationship Id="rId1" Type="http://schemas.openxmlformats.org/officeDocument/2006/relationships/slideLayout" Target="../slideLayouts/slideLayout7.xml"/><Relationship Id="rId6" Type="http://schemas.openxmlformats.org/officeDocument/2006/relationships/oleObject" Target="../embeddings/oleObject127.bin"/><Relationship Id="rId5" Type="http://schemas.openxmlformats.org/officeDocument/2006/relationships/image" Target="../media/image127.emf"/><Relationship Id="rId4" Type="http://schemas.openxmlformats.org/officeDocument/2006/relationships/oleObject" Target="../embeddings/oleObject126.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31.bin"/><Relationship Id="rId3" Type="http://schemas.openxmlformats.org/officeDocument/2006/relationships/image" Target="../media/image129.emf"/><Relationship Id="rId7" Type="http://schemas.openxmlformats.org/officeDocument/2006/relationships/image" Target="../media/image131.emf"/><Relationship Id="rId2" Type="http://schemas.openxmlformats.org/officeDocument/2006/relationships/oleObject" Target="../embeddings/oleObject128.bin"/><Relationship Id="rId1" Type="http://schemas.openxmlformats.org/officeDocument/2006/relationships/slideLayout" Target="../slideLayouts/slideLayout7.xml"/><Relationship Id="rId6" Type="http://schemas.openxmlformats.org/officeDocument/2006/relationships/oleObject" Target="../embeddings/oleObject130.bin"/><Relationship Id="rId5" Type="http://schemas.openxmlformats.org/officeDocument/2006/relationships/image" Target="../media/image130.emf"/><Relationship Id="rId4" Type="http://schemas.openxmlformats.org/officeDocument/2006/relationships/oleObject" Target="../embeddings/oleObject129.bin"/><Relationship Id="rId9" Type="http://schemas.openxmlformats.org/officeDocument/2006/relationships/image" Target="../media/image132.emf"/></Relationships>
</file>

<file path=ppt/slides/_rels/slide29.xml.rels><?xml version="1.0" encoding="UTF-8" standalone="yes"?>
<Relationships xmlns="http://schemas.openxmlformats.org/package/2006/relationships"><Relationship Id="rId3" Type="http://schemas.openxmlformats.org/officeDocument/2006/relationships/image" Target="../media/image133.emf"/><Relationship Id="rId7" Type="http://schemas.openxmlformats.org/officeDocument/2006/relationships/image" Target="../media/image135.emf"/><Relationship Id="rId2" Type="http://schemas.openxmlformats.org/officeDocument/2006/relationships/oleObject" Target="../embeddings/oleObject132.bin"/><Relationship Id="rId1" Type="http://schemas.openxmlformats.org/officeDocument/2006/relationships/slideLayout" Target="../slideLayouts/slideLayout7.xml"/><Relationship Id="rId6" Type="http://schemas.openxmlformats.org/officeDocument/2006/relationships/oleObject" Target="../embeddings/oleObject134.bin"/><Relationship Id="rId5" Type="http://schemas.openxmlformats.org/officeDocument/2006/relationships/image" Target="../media/image134.emf"/><Relationship Id="rId4" Type="http://schemas.openxmlformats.org/officeDocument/2006/relationships/oleObject" Target="../embeddings/oleObject133.bin"/></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38.bin"/><Relationship Id="rId13" Type="http://schemas.openxmlformats.org/officeDocument/2006/relationships/image" Target="../media/image140.wmf"/><Relationship Id="rId18" Type="http://schemas.openxmlformats.org/officeDocument/2006/relationships/oleObject" Target="../embeddings/oleObject143.bin"/><Relationship Id="rId26" Type="http://schemas.openxmlformats.org/officeDocument/2006/relationships/oleObject" Target="../embeddings/oleObject147.bin"/><Relationship Id="rId3" Type="http://schemas.openxmlformats.org/officeDocument/2006/relationships/image" Target="../media/image136.emf"/><Relationship Id="rId21" Type="http://schemas.openxmlformats.org/officeDocument/2006/relationships/image" Target="../media/image144.emf"/><Relationship Id="rId7" Type="http://schemas.openxmlformats.org/officeDocument/2006/relationships/image" Target="../media/image137.emf"/><Relationship Id="rId12" Type="http://schemas.openxmlformats.org/officeDocument/2006/relationships/oleObject" Target="../embeddings/oleObject140.bin"/><Relationship Id="rId17" Type="http://schemas.openxmlformats.org/officeDocument/2006/relationships/image" Target="../media/image142.wmf"/><Relationship Id="rId25" Type="http://schemas.openxmlformats.org/officeDocument/2006/relationships/image" Target="../media/image146.emf"/><Relationship Id="rId2" Type="http://schemas.openxmlformats.org/officeDocument/2006/relationships/oleObject" Target="../embeddings/oleObject135.bin"/><Relationship Id="rId16" Type="http://schemas.openxmlformats.org/officeDocument/2006/relationships/oleObject" Target="../embeddings/oleObject142.bin"/><Relationship Id="rId20" Type="http://schemas.openxmlformats.org/officeDocument/2006/relationships/oleObject" Target="../embeddings/oleObject144.bin"/><Relationship Id="rId29" Type="http://schemas.openxmlformats.org/officeDocument/2006/relationships/image" Target="../media/image148.emf"/><Relationship Id="rId1" Type="http://schemas.openxmlformats.org/officeDocument/2006/relationships/slideLayout" Target="../slideLayouts/slideLayout7.xml"/><Relationship Id="rId6" Type="http://schemas.openxmlformats.org/officeDocument/2006/relationships/oleObject" Target="../embeddings/oleObject137.bin"/><Relationship Id="rId11" Type="http://schemas.openxmlformats.org/officeDocument/2006/relationships/image" Target="../media/image139.wmf"/><Relationship Id="rId24" Type="http://schemas.openxmlformats.org/officeDocument/2006/relationships/oleObject" Target="../embeddings/oleObject146.bin"/><Relationship Id="rId5" Type="http://schemas.openxmlformats.org/officeDocument/2006/relationships/image" Target="../media/image98.wmf"/><Relationship Id="rId15" Type="http://schemas.openxmlformats.org/officeDocument/2006/relationships/image" Target="../media/image141.wmf"/><Relationship Id="rId23" Type="http://schemas.openxmlformats.org/officeDocument/2006/relationships/image" Target="../media/image145.emf"/><Relationship Id="rId28" Type="http://schemas.openxmlformats.org/officeDocument/2006/relationships/oleObject" Target="../embeddings/oleObject148.bin"/><Relationship Id="rId10" Type="http://schemas.openxmlformats.org/officeDocument/2006/relationships/oleObject" Target="../embeddings/oleObject139.bin"/><Relationship Id="rId19" Type="http://schemas.openxmlformats.org/officeDocument/2006/relationships/image" Target="../media/image143.wmf"/><Relationship Id="rId4" Type="http://schemas.openxmlformats.org/officeDocument/2006/relationships/oleObject" Target="../embeddings/oleObject136.bin"/><Relationship Id="rId9" Type="http://schemas.openxmlformats.org/officeDocument/2006/relationships/image" Target="../media/image138.wmf"/><Relationship Id="rId14" Type="http://schemas.openxmlformats.org/officeDocument/2006/relationships/oleObject" Target="../embeddings/oleObject141.bin"/><Relationship Id="rId22" Type="http://schemas.openxmlformats.org/officeDocument/2006/relationships/oleObject" Target="../embeddings/oleObject145.bin"/><Relationship Id="rId27" Type="http://schemas.openxmlformats.org/officeDocument/2006/relationships/image" Target="../media/image147.e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52.bin"/><Relationship Id="rId13" Type="http://schemas.openxmlformats.org/officeDocument/2006/relationships/image" Target="../media/image154.wmf"/><Relationship Id="rId18" Type="http://schemas.openxmlformats.org/officeDocument/2006/relationships/oleObject" Target="../embeddings/oleObject157.bin"/><Relationship Id="rId3" Type="http://schemas.openxmlformats.org/officeDocument/2006/relationships/image" Target="../media/image149.wmf"/><Relationship Id="rId21" Type="http://schemas.openxmlformats.org/officeDocument/2006/relationships/image" Target="../media/image158.wmf"/><Relationship Id="rId7" Type="http://schemas.openxmlformats.org/officeDocument/2006/relationships/image" Target="../media/image151.wmf"/><Relationship Id="rId12" Type="http://schemas.openxmlformats.org/officeDocument/2006/relationships/oleObject" Target="../embeddings/oleObject154.bin"/><Relationship Id="rId17" Type="http://schemas.openxmlformats.org/officeDocument/2006/relationships/image" Target="../media/image156.emf"/><Relationship Id="rId2" Type="http://schemas.openxmlformats.org/officeDocument/2006/relationships/oleObject" Target="../embeddings/oleObject149.bin"/><Relationship Id="rId16" Type="http://schemas.openxmlformats.org/officeDocument/2006/relationships/oleObject" Target="../embeddings/oleObject156.bin"/><Relationship Id="rId20" Type="http://schemas.openxmlformats.org/officeDocument/2006/relationships/oleObject" Target="../embeddings/oleObject158.bin"/><Relationship Id="rId1" Type="http://schemas.openxmlformats.org/officeDocument/2006/relationships/slideLayout" Target="../slideLayouts/slideLayout7.xml"/><Relationship Id="rId6" Type="http://schemas.openxmlformats.org/officeDocument/2006/relationships/oleObject" Target="../embeddings/oleObject151.bin"/><Relationship Id="rId11" Type="http://schemas.openxmlformats.org/officeDocument/2006/relationships/image" Target="../media/image153.wmf"/><Relationship Id="rId5" Type="http://schemas.openxmlformats.org/officeDocument/2006/relationships/image" Target="../media/image150.wmf"/><Relationship Id="rId15" Type="http://schemas.openxmlformats.org/officeDocument/2006/relationships/image" Target="../media/image155.emf"/><Relationship Id="rId10" Type="http://schemas.openxmlformats.org/officeDocument/2006/relationships/oleObject" Target="../embeddings/oleObject153.bin"/><Relationship Id="rId19" Type="http://schemas.openxmlformats.org/officeDocument/2006/relationships/image" Target="../media/image157.emf"/><Relationship Id="rId4" Type="http://schemas.openxmlformats.org/officeDocument/2006/relationships/oleObject" Target="../embeddings/oleObject150.bin"/><Relationship Id="rId9" Type="http://schemas.openxmlformats.org/officeDocument/2006/relationships/image" Target="../media/image152.wmf"/><Relationship Id="rId14" Type="http://schemas.openxmlformats.org/officeDocument/2006/relationships/oleObject" Target="../embeddings/oleObject155.bin"/></Relationships>
</file>

<file path=ppt/slides/_rels/slide32.xml.rels><?xml version="1.0" encoding="UTF-8" standalone="yes"?>
<Relationships xmlns="http://schemas.openxmlformats.org/package/2006/relationships"><Relationship Id="rId8" Type="http://schemas.openxmlformats.org/officeDocument/2006/relationships/image" Target="../media/image161.emf"/><Relationship Id="rId13" Type="http://schemas.openxmlformats.org/officeDocument/2006/relationships/oleObject" Target="../embeddings/oleObject164.bin"/><Relationship Id="rId18" Type="http://schemas.openxmlformats.org/officeDocument/2006/relationships/image" Target="../media/image166.emf"/><Relationship Id="rId3" Type="http://schemas.openxmlformats.org/officeDocument/2006/relationships/oleObject" Target="../embeddings/oleObject159.bin"/><Relationship Id="rId7" Type="http://schemas.openxmlformats.org/officeDocument/2006/relationships/oleObject" Target="../embeddings/oleObject161.bin"/><Relationship Id="rId12" Type="http://schemas.openxmlformats.org/officeDocument/2006/relationships/image" Target="../media/image163.emf"/><Relationship Id="rId17" Type="http://schemas.openxmlformats.org/officeDocument/2006/relationships/oleObject" Target="../embeddings/oleObject166.bin"/><Relationship Id="rId2" Type="http://schemas.openxmlformats.org/officeDocument/2006/relationships/notesSlide" Target="../notesSlides/notesSlide3.xml"/><Relationship Id="rId16" Type="http://schemas.openxmlformats.org/officeDocument/2006/relationships/image" Target="../media/image165.emf"/><Relationship Id="rId1" Type="http://schemas.openxmlformats.org/officeDocument/2006/relationships/slideLayout" Target="../slideLayouts/slideLayout7.xml"/><Relationship Id="rId6" Type="http://schemas.openxmlformats.org/officeDocument/2006/relationships/image" Target="../media/image160.emf"/><Relationship Id="rId11" Type="http://schemas.openxmlformats.org/officeDocument/2006/relationships/oleObject" Target="../embeddings/oleObject163.bin"/><Relationship Id="rId5" Type="http://schemas.openxmlformats.org/officeDocument/2006/relationships/oleObject" Target="../embeddings/oleObject160.bin"/><Relationship Id="rId15" Type="http://schemas.openxmlformats.org/officeDocument/2006/relationships/oleObject" Target="../embeddings/oleObject165.bin"/><Relationship Id="rId10" Type="http://schemas.openxmlformats.org/officeDocument/2006/relationships/image" Target="../media/image162.emf"/><Relationship Id="rId4" Type="http://schemas.openxmlformats.org/officeDocument/2006/relationships/image" Target="../media/image159.emf"/><Relationship Id="rId9" Type="http://schemas.openxmlformats.org/officeDocument/2006/relationships/oleObject" Target="../embeddings/oleObject162.bin"/><Relationship Id="rId14" Type="http://schemas.openxmlformats.org/officeDocument/2006/relationships/image" Target="../media/image164.e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70.bin"/><Relationship Id="rId3" Type="http://schemas.openxmlformats.org/officeDocument/2006/relationships/image" Target="../media/image167.wmf"/><Relationship Id="rId7" Type="http://schemas.openxmlformats.org/officeDocument/2006/relationships/image" Target="../media/image169.emf"/><Relationship Id="rId2" Type="http://schemas.openxmlformats.org/officeDocument/2006/relationships/oleObject" Target="../embeddings/oleObject167.bin"/><Relationship Id="rId1" Type="http://schemas.openxmlformats.org/officeDocument/2006/relationships/slideLayout" Target="../slideLayouts/slideLayout7.xml"/><Relationship Id="rId6" Type="http://schemas.openxmlformats.org/officeDocument/2006/relationships/oleObject" Target="../embeddings/oleObject169.bin"/><Relationship Id="rId11" Type="http://schemas.openxmlformats.org/officeDocument/2006/relationships/image" Target="../media/image171.wmf"/><Relationship Id="rId5" Type="http://schemas.openxmlformats.org/officeDocument/2006/relationships/image" Target="../media/image168.emf"/><Relationship Id="rId10" Type="http://schemas.openxmlformats.org/officeDocument/2006/relationships/oleObject" Target="../embeddings/oleObject171.bin"/><Relationship Id="rId4" Type="http://schemas.openxmlformats.org/officeDocument/2006/relationships/oleObject" Target="../embeddings/oleObject168.bin"/><Relationship Id="rId9" Type="http://schemas.openxmlformats.org/officeDocument/2006/relationships/image" Target="../media/image170.e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75.bin"/><Relationship Id="rId13" Type="http://schemas.openxmlformats.org/officeDocument/2006/relationships/image" Target="../media/image177.emf"/><Relationship Id="rId18" Type="http://schemas.openxmlformats.org/officeDocument/2006/relationships/oleObject" Target="../embeddings/oleObject180.bin"/><Relationship Id="rId3" Type="http://schemas.openxmlformats.org/officeDocument/2006/relationships/image" Target="../media/image172.emf"/><Relationship Id="rId21" Type="http://schemas.openxmlformats.org/officeDocument/2006/relationships/image" Target="../media/image181.emf"/><Relationship Id="rId7" Type="http://schemas.openxmlformats.org/officeDocument/2006/relationships/image" Target="../media/image174.emf"/><Relationship Id="rId12" Type="http://schemas.openxmlformats.org/officeDocument/2006/relationships/oleObject" Target="../embeddings/oleObject177.bin"/><Relationship Id="rId17" Type="http://schemas.openxmlformats.org/officeDocument/2006/relationships/image" Target="../media/image179.emf"/><Relationship Id="rId2" Type="http://schemas.openxmlformats.org/officeDocument/2006/relationships/oleObject" Target="../embeddings/oleObject172.bin"/><Relationship Id="rId16" Type="http://schemas.openxmlformats.org/officeDocument/2006/relationships/oleObject" Target="../embeddings/oleObject179.bin"/><Relationship Id="rId20" Type="http://schemas.openxmlformats.org/officeDocument/2006/relationships/oleObject" Target="../embeddings/oleObject181.bin"/><Relationship Id="rId1" Type="http://schemas.openxmlformats.org/officeDocument/2006/relationships/slideLayout" Target="../slideLayouts/slideLayout7.xml"/><Relationship Id="rId6" Type="http://schemas.openxmlformats.org/officeDocument/2006/relationships/oleObject" Target="../embeddings/oleObject174.bin"/><Relationship Id="rId11" Type="http://schemas.openxmlformats.org/officeDocument/2006/relationships/image" Target="../media/image176.emf"/><Relationship Id="rId5" Type="http://schemas.openxmlformats.org/officeDocument/2006/relationships/image" Target="../media/image173.wmf"/><Relationship Id="rId15" Type="http://schemas.openxmlformats.org/officeDocument/2006/relationships/image" Target="../media/image178.emf"/><Relationship Id="rId23" Type="http://schemas.openxmlformats.org/officeDocument/2006/relationships/image" Target="../media/image182.emf"/><Relationship Id="rId10" Type="http://schemas.openxmlformats.org/officeDocument/2006/relationships/oleObject" Target="../embeddings/oleObject176.bin"/><Relationship Id="rId19" Type="http://schemas.openxmlformats.org/officeDocument/2006/relationships/image" Target="../media/image180.wmf"/><Relationship Id="rId4" Type="http://schemas.openxmlformats.org/officeDocument/2006/relationships/oleObject" Target="../embeddings/oleObject173.bin"/><Relationship Id="rId9" Type="http://schemas.openxmlformats.org/officeDocument/2006/relationships/image" Target="../media/image175.emf"/><Relationship Id="rId14" Type="http://schemas.openxmlformats.org/officeDocument/2006/relationships/oleObject" Target="../embeddings/oleObject178.bin"/><Relationship Id="rId22" Type="http://schemas.openxmlformats.org/officeDocument/2006/relationships/oleObject" Target="../embeddings/oleObject182.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86.bin"/><Relationship Id="rId3" Type="http://schemas.openxmlformats.org/officeDocument/2006/relationships/image" Target="../media/image183.wmf"/><Relationship Id="rId7" Type="http://schemas.openxmlformats.org/officeDocument/2006/relationships/image" Target="../media/image173.wmf"/><Relationship Id="rId2" Type="http://schemas.openxmlformats.org/officeDocument/2006/relationships/oleObject" Target="../embeddings/oleObject183.bin"/><Relationship Id="rId1" Type="http://schemas.openxmlformats.org/officeDocument/2006/relationships/slideLayout" Target="../slideLayouts/slideLayout7.xml"/><Relationship Id="rId6" Type="http://schemas.openxmlformats.org/officeDocument/2006/relationships/oleObject" Target="../embeddings/oleObject185.bin"/><Relationship Id="rId11" Type="http://schemas.openxmlformats.org/officeDocument/2006/relationships/image" Target="../media/image178.emf"/><Relationship Id="rId5" Type="http://schemas.openxmlformats.org/officeDocument/2006/relationships/image" Target="../media/image172.emf"/><Relationship Id="rId10" Type="http://schemas.openxmlformats.org/officeDocument/2006/relationships/oleObject" Target="../embeddings/oleObject187.bin"/><Relationship Id="rId4" Type="http://schemas.openxmlformats.org/officeDocument/2006/relationships/oleObject" Target="../embeddings/oleObject184.bin"/><Relationship Id="rId9" Type="http://schemas.openxmlformats.org/officeDocument/2006/relationships/image" Target="../media/image175.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5.emf"/><Relationship Id="rId5" Type="http://schemas.openxmlformats.org/officeDocument/2006/relationships/oleObject" Target="../embeddings/oleObject189.bin"/><Relationship Id="rId4" Type="http://schemas.openxmlformats.org/officeDocument/2006/relationships/image" Target="../media/image184.e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93.bin"/><Relationship Id="rId13" Type="http://schemas.openxmlformats.org/officeDocument/2006/relationships/image" Target="../media/image191.wmf"/><Relationship Id="rId3" Type="http://schemas.openxmlformats.org/officeDocument/2006/relationships/image" Target="../media/image186.emf"/><Relationship Id="rId7" Type="http://schemas.openxmlformats.org/officeDocument/2006/relationships/image" Target="../media/image188.wmf"/><Relationship Id="rId12" Type="http://schemas.openxmlformats.org/officeDocument/2006/relationships/oleObject" Target="../embeddings/oleObject195.bin"/><Relationship Id="rId2" Type="http://schemas.openxmlformats.org/officeDocument/2006/relationships/oleObject" Target="../embeddings/oleObject190.bin"/><Relationship Id="rId16" Type="http://schemas.openxmlformats.org/officeDocument/2006/relationships/image" Target="../media/image64.wmf"/><Relationship Id="rId1" Type="http://schemas.openxmlformats.org/officeDocument/2006/relationships/slideLayout" Target="../slideLayouts/slideLayout7.xml"/><Relationship Id="rId6" Type="http://schemas.openxmlformats.org/officeDocument/2006/relationships/oleObject" Target="../embeddings/oleObject192.bin"/><Relationship Id="rId11" Type="http://schemas.openxmlformats.org/officeDocument/2006/relationships/image" Target="../media/image190.wmf"/><Relationship Id="rId5" Type="http://schemas.openxmlformats.org/officeDocument/2006/relationships/image" Target="../media/image187.wmf"/><Relationship Id="rId15" Type="http://schemas.openxmlformats.org/officeDocument/2006/relationships/image" Target="../media/image192.emf"/><Relationship Id="rId10" Type="http://schemas.openxmlformats.org/officeDocument/2006/relationships/oleObject" Target="../embeddings/oleObject194.bin"/><Relationship Id="rId4" Type="http://schemas.openxmlformats.org/officeDocument/2006/relationships/oleObject" Target="../embeddings/oleObject191.bin"/><Relationship Id="rId9" Type="http://schemas.openxmlformats.org/officeDocument/2006/relationships/image" Target="../media/image189.emf"/><Relationship Id="rId14" Type="http://schemas.openxmlformats.org/officeDocument/2006/relationships/oleObject" Target="../embeddings/oleObject196.bin"/></Relationships>
</file>

<file path=ppt/slides/_rels/slide38.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slide" Target="slide21.xml"/><Relationship Id="rId7" Type="http://schemas.openxmlformats.org/officeDocument/2006/relationships/slide" Target="slide39.xml"/><Relationship Id="rId2" Type="http://schemas.openxmlformats.org/officeDocument/2006/relationships/slide" Target="slide133.xml"/><Relationship Id="rId1" Type="http://schemas.openxmlformats.org/officeDocument/2006/relationships/slideLayout" Target="../slideLayouts/slideLayout7.xml"/><Relationship Id="rId6" Type="http://schemas.openxmlformats.org/officeDocument/2006/relationships/slide" Target="slide137.xml"/><Relationship Id="rId5" Type="http://schemas.openxmlformats.org/officeDocument/2006/relationships/slide" Target="slide5.xml"/><Relationship Id="rId4" Type="http://schemas.openxmlformats.org/officeDocument/2006/relationships/slide" Target="slide111.xml"/></Relationships>
</file>

<file path=ppt/slides/_rels/slide39.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oleObject" Target="../embeddings/oleObject197.bin"/><Relationship Id="rId1" Type="http://schemas.openxmlformats.org/officeDocument/2006/relationships/slideLayout" Target="../slideLayouts/slideLayout7.xml"/><Relationship Id="rId6" Type="http://schemas.openxmlformats.org/officeDocument/2006/relationships/oleObject" Target="../embeddings/oleObject199.bin"/><Relationship Id="rId5" Type="http://schemas.openxmlformats.org/officeDocument/2006/relationships/image" Target="../media/image194.emf"/><Relationship Id="rId4" Type="http://schemas.openxmlformats.org/officeDocument/2006/relationships/oleObject" Target="../embeddings/oleObject198.bin"/></Relationships>
</file>

<file path=ppt/slides/_rels/slide4.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slide" Target="slide21.xml"/><Relationship Id="rId7" Type="http://schemas.openxmlformats.org/officeDocument/2006/relationships/slide" Target="slide39.xml"/><Relationship Id="rId2" Type="http://schemas.openxmlformats.org/officeDocument/2006/relationships/slide" Target="slide133.xml"/><Relationship Id="rId1" Type="http://schemas.openxmlformats.org/officeDocument/2006/relationships/slideLayout" Target="../slideLayouts/slideLayout7.xml"/><Relationship Id="rId6" Type="http://schemas.openxmlformats.org/officeDocument/2006/relationships/slide" Target="slide137.xml"/><Relationship Id="rId5" Type="http://schemas.openxmlformats.org/officeDocument/2006/relationships/slide" Target="slide5.xml"/><Relationship Id="rId4" Type="http://schemas.openxmlformats.org/officeDocument/2006/relationships/slide" Target="slide111.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203.bin"/><Relationship Id="rId13" Type="http://schemas.openxmlformats.org/officeDocument/2006/relationships/image" Target="../media/image201.emf"/><Relationship Id="rId18" Type="http://schemas.openxmlformats.org/officeDocument/2006/relationships/oleObject" Target="../embeddings/oleObject208.bin"/><Relationship Id="rId3" Type="http://schemas.openxmlformats.org/officeDocument/2006/relationships/image" Target="../media/image196.emf"/><Relationship Id="rId21" Type="http://schemas.openxmlformats.org/officeDocument/2006/relationships/image" Target="../media/image205.emf"/><Relationship Id="rId7" Type="http://schemas.openxmlformats.org/officeDocument/2006/relationships/image" Target="../media/image198.emf"/><Relationship Id="rId12" Type="http://schemas.openxmlformats.org/officeDocument/2006/relationships/oleObject" Target="../embeddings/oleObject205.bin"/><Relationship Id="rId17" Type="http://schemas.openxmlformats.org/officeDocument/2006/relationships/image" Target="../media/image203.emf"/><Relationship Id="rId2" Type="http://schemas.openxmlformats.org/officeDocument/2006/relationships/oleObject" Target="../embeddings/oleObject200.bin"/><Relationship Id="rId16" Type="http://schemas.openxmlformats.org/officeDocument/2006/relationships/oleObject" Target="../embeddings/oleObject207.bin"/><Relationship Id="rId20" Type="http://schemas.openxmlformats.org/officeDocument/2006/relationships/oleObject" Target="../embeddings/oleObject209.bin"/><Relationship Id="rId1" Type="http://schemas.openxmlformats.org/officeDocument/2006/relationships/slideLayout" Target="../slideLayouts/slideLayout7.xml"/><Relationship Id="rId6" Type="http://schemas.openxmlformats.org/officeDocument/2006/relationships/oleObject" Target="../embeddings/oleObject202.bin"/><Relationship Id="rId11" Type="http://schemas.openxmlformats.org/officeDocument/2006/relationships/image" Target="../media/image200.emf"/><Relationship Id="rId5" Type="http://schemas.openxmlformats.org/officeDocument/2006/relationships/image" Target="../media/image197.emf"/><Relationship Id="rId15" Type="http://schemas.openxmlformats.org/officeDocument/2006/relationships/image" Target="../media/image202.emf"/><Relationship Id="rId10" Type="http://schemas.openxmlformats.org/officeDocument/2006/relationships/oleObject" Target="../embeddings/oleObject204.bin"/><Relationship Id="rId19" Type="http://schemas.openxmlformats.org/officeDocument/2006/relationships/image" Target="../media/image204.emf"/><Relationship Id="rId4" Type="http://schemas.openxmlformats.org/officeDocument/2006/relationships/oleObject" Target="../embeddings/oleObject201.bin"/><Relationship Id="rId9" Type="http://schemas.openxmlformats.org/officeDocument/2006/relationships/image" Target="../media/image199.emf"/><Relationship Id="rId14" Type="http://schemas.openxmlformats.org/officeDocument/2006/relationships/oleObject" Target="../embeddings/oleObject206.bin"/></Relationships>
</file>

<file path=ppt/slides/_rels/slide41.xml.rels><?xml version="1.0" encoding="UTF-8" standalone="yes"?>
<Relationships xmlns="http://schemas.openxmlformats.org/package/2006/relationships"><Relationship Id="rId8" Type="http://schemas.openxmlformats.org/officeDocument/2006/relationships/image" Target="../media/image208.wmf"/><Relationship Id="rId3" Type="http://schemas.openxmlformats.org/officeDocument/2006/relationships/oleObject" Target="../embeddings/oleObject210.bin"/><Relationship Id="rId7" Type="http://schemas.openxmlformats.org/officeDocument/2006/relationships/oleObject" Target="../embeddings/oleObject212.bin"/><Relationship Id="rId12" Type="http://schemas.openxmlformats.org/officeDocument/2006/relationships/image" Target="../media/image210.w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7.wmf"/><Relationship Id="rId11" Type="http://schemas.openxmlformats.org/officeDocument/2006/relationships/oleObject" Target="../embeddings/oleObject214.bin"/><Relationship Id="rId5" Type="http://schemas.openxmlformats.org/officeDocument/2006/relationships/oleObject" Target="../embeddings/oleObject211.bin"/><Relationship Id="rId10" Type="http://schemas.openxmlformats.org/officeDocument/2006/relationships/image" Target="../media/image209.wmf"/><Relationship Id="rId4" Type="http://schemas.openxmlformats.org/officeDocument/2006/relationships/image" Target="../media/image206.wmf"/><Relationship Id="rId9" Type="http://schemas.openxmlformats.org/officeDocument/2006/relationships/oleObject" Target="../embeddings/oleObject213.bin"/></Relationships>
</file>

<file path=ppt/slides/_rels/slide42.xml.rels><?xml version="1.0" encoding="UTF-8" standalone="yes"?>
<Relationships xmlns="http://schemas.openxmlformats.org/package/2006/relationships"><Relationship Id="rId8" Type="http://schemas.openxmlformats.org/officeDocument/2006/relationships/image" Target="../media/image213.emf"/><Relationship Id="rId3" Type="http://schemas.openxmlformats.org/officeDocument/2006/relationships/oleObject" Target="../embeddings/oleObject215.bin"/><Relationship Id="rId7" Type="http://schemas.openxmlformats.org/officeDocument/2006/relationships/oleObject" Target="../embeddings/oleObject217.bin"/><Relationship Id="rId12" Type="http://schemas.openxmlformats.org/officeDocument/2006/relationships/image" Target="../media/image215.w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2.wmf"/><Relationship Id="rId11" Type="http://schemas.openxmlformats.org/officeDocument/2006/relationships/oleObject" Target="../embeddings/oleObject219.bin"/><Relationship Id="rId5" Type="http://schemas.openxmlformats.org/officeDocument/2006/relationships/oleObject" Target="../embeddings/oleObject216.bin"/><Relationship Id="rId10" Type="http://schemas.openxmlformats.org/officeDocument/2006/relationships/image" Target="../media/image214.wmf"/><Relationship Id="rId4" Type="http://schemas.openxmlformats.org/officeDocument/2006/relationships/image" Target="../media/image211.wmf"/><Relationship Id="rId9" Type="http://schemas.openxmlformats.org/officeDocument/2006/relationships/oleObject" Target="../embeddings/oleObject218.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223.bin"/><Relationship Id="rId3" Type="http://schemas.openxmlformats.org/officeDocument/2006/relationships/image" Target="../media/image216.emf"/><Relationship Id="rId7" Type="http://schemas.openxmlformats.org/officeDocument/2006/relationships/image" Target="../media/image218.emf"/><Relationship Id="rId2" Type="http://schemas.openxmlformats.org/officeDocument/2006/relationships/oleObject" Target="../embeddings/oleObject220.bin"/><Relationship Id="rId1" Type="http://schemas.openxmlformats.org/officeDocument/2006/relationships/slideLayout" Target="../slideLayouts/slideLayout7.xml"/><Relationship Id="rId6" Type="http://schemas.openxmlformats.org/officeDocument/2006/relationships/oleObject" Target="../embeddings/oleObject222.bin"/><Relationship Id="rId11" Type="http://schemas.openxmlformats.org/officeDocument/2006/relationships/image" Target="../media/image220.emf"/><Relationship Id="rId5" Type="http://schemas.openxmlformats.org/officeDocument/2006/relationships/image" Target="../media/image217.emf"/><Relationship Id="rId10" Type="http://schemas.openxmlformats.org/officeDocument/2006/relationships/oleObject" Target="../embeddings/oleObject224.bin"/><Relationship Id="rId4" Type="http://schemas.openxmlformats.org/officeDocument/2006/relationships/oleObject" Target="../embeddings/oleObject221.bin"/><Relationship Id="rId9" Type="http://schemas.openxmlformats.org/officeDocument/2006/relationships/image" Target="../media/image219.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228.bin"/><Relationship Id="rId13" Type="http://schemas.openxmlformats.org/officeDocument/2006/relationships/image" Target="../media/image226.wmf"/><Relationship Id="rId3" Type="http://schemas.openxmlformats.org/officeDocument/2006/relationships/image" Target="../media/image221.emf"/><Relationship Id="rId7" Type="http://schemas.openxmlformats.org/officeDocument/2006/relationships/image" Target="../media/image223.wmf"/><Relationship Id="rId12" Type="http://schemas.openxmlformats.org/officeDocument/2006/relationships/oleObject" Target="../embeddings/oleObject230.bin"/><Relationship Id="rId2" Type="http://schemas.openxmlformats.org/officeDocument/2006/relationships/oleObject" Target="../embeddings/oleObject225.bin"/><Relationship Id="rId1" Type="http://schemas.openxmlformats.org/officeDocument/2006/relationships/slideLayout" Target="../slideLayouts/slideLayout7.xml"/><Relationship Id="rId6" Type="http://schemas.openxmlformats.org/officeDocument/2006/relationships/oleObject" Target="../embeddings/oleObject227.bin"/><Relationship Id="rId11" Type="http://schemas.openxmlformats.org/officeDocument/2006/relationships/image" Target="../media/image225.wmf"/><Relationship Id="rId5" Type="http://schemas.openxmlformats.org/officeDocument/2006/relationships/image" Target="../media/image222.wmf"/><Relationship Id="rId10" Type="http://schemas.openxmlformats.org/officeDocument/2006/relationships/oleObject" Target="../embeddings/oleObject229.bin"/><Relationship Id="rId4" Type="http://schemas.openxmlformats.org/officeDocument/2006/relationships/oleObject" Target="../embeddings/oleObject226.bin"/><Relationship Id="rId9" Type="http://schemas.openxmlformats.org/officeDocument/2006/relationships/image" Target="../media/image224.emf"/></Relationships>
</file>

<file path=ppt/slides/_rels/slide45.xml.rels><?xml version="1.0" encoding="UTF-8" standalone="yes"?>
<Relationships xmlns="http://schemas.openxmlformats.org/package/2006/relationships"><Relationship Id="rId3" Type="http://schemas.openxmlformats.org/officeDocument/2006/relationships/image" Target="../media/image227.emf"/><Relationship Id="rId2" Type="http://schemas.openxmlformats.org/officeDocument/2006/relationships/oleObject" Target="../embeddings/oleObject231.bin"/><Relationship Id="rId1" Type="http://schemas.openxmlformats.org/officeDocument/2006/relationships/slideLayout" Target="../slideLayouts/slideLayout7.xml"/><Relationship Id="rId5" Type="http://schemas.openxmlformats.org/officeDocument/2006/relationships/image" Target="../media/image228.emf"/><Relationship Id="rId4" Type="http://schemas.openxmlformats.org/officeDocument/2006/relationships/oleObject" Target="../embeddings/oleObject232.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236.bin"/><Relationship Id="rId3" Type="http://schemas.openxmlformats.org/officeDocument/2006/relationships/image" Target="../media/image229.emf"/><Relationship Id="rId7" Type="http://schemas.openxmlformats.org/officeDocument/2006/relationships/image" Target="../media/image231.wmf"/><Relationship Id="rId2" Type="http://schemas.openxmlformats.org/officeDocument/2006/relationships/oleObject" Target="../embeddings/oleObject233.bin"/><Relationship Id="rId1" Type="http://schemas.openxmlformats.org/officeDocument/2006/relationships/slideLayout" Target="../slideLayouts/slideLayout7.xml"/><Relationship Id="rId6" Type="http://schemas.openxmlformats.org/officeDocument/2006/relationships/oleObject" Target="../embeddings/oleObject235.bin"/><Relationship Id="rId11" Type="http://schemas.openxmlformats.org/officeDocument/2006/relationships/image" Target="../media/image233.wmf"/><Relationship Id="rId5" Type="http://schemas.openxmlformats.org/officeDocument/2006/relationships/image" Target="../media/image230.wmf"/><Relationship Id="rId10" Type="http://schemas.openxmlformats.org/officeDocument/2006/relationships/oleObject" Target="../embeddings/oleObject237.bin"/><Relationship Id="rId4" Type="http://schemas.openxmlformats.org/officeDocument/2006/relationships/oleObject" Target="../embeddings/oleObject234.bin"/><Relationship Id="rId9" Type="http://schemas.openxmlformats.org/officeDocument/2006/relationships/image" Target="../media/image232.wmf"/></Relationships>
</file>

<file path=ppt/slides/_rels/slide47.x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oleObject" Target="../embeddings/oleObject238.bin"/><Relationship Id="rId1" Type="http://schemas.openxmlformats.org/officeDocument/2006/relationships/slideLayout" Target="../slideLayouts/slideLayout7.xml"/><Relationship Id="rId5" Type="http://schemas.openxmlformats.org/officeDocument/2006/relationships/image" Target="../media/image235.wmf"/><Relationship Id="rId4" Type="http://schemas.openxmlformats.org/officeDocument/2006/relationships/oleObject" Target="../embeddings/oleObject239.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243.bin"/><Relationship Id="rId13" Type="http://schemas.openxmlformats.org/officeDocument/2006/relationships/image" Target="../media/image240.wmf"/><Relationship Id="rId18" Type="http://schemas.openxmlformats.org/officeDocument/2006/relationships/oleObject" Target="../embeddings/oleObject248.bin"/><Relationship Id="rId3" Type="http://schemas.openxmlformats.org/officeDocument/2006/relationships/image" Target="../media/image180.wmf"/><Relationship Id="rId21" Type="http://schemas.openxmlformats.org/officeDocument/2006/relationships/image" Target="../media/image244.wmf"/><Relationship Id="rId7" Type="http://schemas.openxmlformats.org/officeDocument/2006/relationships/image" Target="../media/image237.wmf"/><Relationship Id="rId12" Type="http://schemas.openxmlformats.org/officeDocument/2006/relationships/oleObject" Target="../embeddings/oleObject245.bin"/><Relationship Id="rId17" Type="http://schemas.openxmlformats.org/officeDocument/2006/relationships/image" Target="../media/image242.wmf"/><Relationship Id="rId2" Type="http://schemas.openxmlformats.org/officeDocument/2006/relationships/oleObject" Target="../embeddings/oleObject240.bin"/><Relationship Id="rId16" Type="http://schemas.openxmlformats.org/officeDocument/2006/relationships/oleObject" Target="../embeddings/oleObject247.bin"/><Relationship Id="rId20" Type="http://schemas.openxmlformats.org/officeDocument/2006/relationships/oleObject" Target="../embeddings/oleObject249.bin"/><Relationship Id="rId1" Type="http://schemas.openxmlformats.org/officeDocument/2006/relationships/slideLayout" Target="../slideLayouts/slideLayout7.xml"/><Relationship Id="rId6" Type="http://schemas.openxmlformats.org/officeDocument/2006/relationships/oleObject" Target="../embeddings/oleObject242.bin"/><Relationship Id="rId11" Type="http://schemas.openxmlformats.org/officeDocument/2006/relationships/image" Target="../media/image239.wmf"/><Relationship Id="rId5" Type="http://schemas.openxmlformats.org/officeDocument/2006/relationships/image" Target="../media/image236.wmf"/><Relationship Id="rId15" Type="http://schemas.openxmlformats.org/officeDocument/2006/relationships/image" Target="../media/image241.wmf"/><Relationship Id="rId23" Type="http://schemas.openxmlformats.org/officeDocument/2006/relationships/image" Target="../media/image245.wmf"/><Relationship Id="rId10" Type="http://schemas.openxmlformats.org/officeDocument/2006/relationships/oleObject" Target="../embeddings/oleObject244.bin"/><Relationship Id="rId19" Type="http://schemas.openxmlformats.org/officeDocument/2006/relationships/image" Target="../media/image243.wmf"/><Relationship Id="rId4" Type="http://schemas.openxmlformats.org/officeDocument/2006/relationships/oleObject" Target="../embeddings/oleObject241.bin"/><Relationship Id="rId9" Type="http://schemas.openxmlformats.org/officeDocument/2006/relationships/image" Target="../media/image238.wmf"/><Relationship Id="rId14" Type="http://schemas.openxmlformats.org/officeDocument/2006/relationships/oleObject" Target="../embeddings/oleObject246.bin"/><Relationship Id="rId22" Type="http://schemas.openxmlformats.org/officeDocument/2006/relationships/oleObject" Target="../embeddings/oleObject250.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53.bin"/><Relationship Id="rId3" Type="http://schemas.openxmlformats.org/officeDocument/2006/relationships/audio" Target="../media/audio1.wav"/><Relationship Id="rId7" Type="http://schemas.openxmlformats.org/officeDocument/2006/relationships/image" Target="../media/image247.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oleObject" Target="../embeddings/oleObject252.bin"/><Relationship Id="rId5" Type="http://schemas.openxmlformats.org/officeDocument/2006/relationships/image" Target="../media/image246.wmf"/><Relationship Id="rId4" Type="http://schemas.openxmlformats.org/officeDocument/2006/relationships/oleObject" Target="../embeddings/oleObject251.bin"/><Relationship Id="rId9" Type="http://schemas.openxmlformats.org/officeDocument/2006/relationships/image" Target="../media/image248.e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4.emf"/><Relationship Id="rId7" Type="http://schemas.openxmlformats.org/officeDocument/2006/relationships/image" Target="../media/image6.emf"/><Relationship Id="rId2" Type="http://schemas.openxmlformats.org/officeDocument/2006/relationships/oleObject" Target="../embeddings/oleObject2.bin"/><Relationship Id="rId1" Type="http://schemas.openxmlformats.org/officeDocument/2006/relationships/slideLayout" Target="../slideLayouts/slideLayout7.xml"/><Relationship Id="rId6" Type="http://schemas.openxmlformats.org/officeDocument/2006/relationships/oleObject" Target="../embeddings/oleObject4.bin"/><Relationship Id="rId5" Type="http://schemas.openxmlformats.org/officeDocument/2006/relationships/image" Target="../media/image5.emf"/><Relationship Id="rId4" Type="http://schemas.openxmlformats.org/officeDocument/2006/relationships/oleObject" Target="../embeddings/oleObject3.bin"/><Relationship Id="rId9" Type="http://schemas.openxmlformats.org/officeDocument/2006/relationships/image" Target="../media/image7.emf"/></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257.bin"/><Relationship Id="rId3" Type="http://schemas.openxmlformats.org/officeDocument/2006/relationships/image" Target="../media/image249.wmf"/><Relationship Id="rId7" Type="http://schemas.openxmlformats.org/officeDocument/2006/relationships/image" Target="../media/image251.emf"/><Relationship Id="rId2" Type="http://schemas.openxmlformats.org/officeDocument/2006/relationships/oleObject" Target="../embeddings/oleObject254.bin"/><Relationship Id="rId1" Type="http://schemas.openxmlformats.org/officeDocument/2006/relationships/slideLayout" Target="../slideLayouts/slideLayout7.xml"/><Relationship Id="rId6" Type="http://schemas.openxmlformats.org/officeDocument/2006/relationships/oleObject" Target="../embeddings/oleObject256.bin"/><Relationship Id="rId11" Type="http://schemas.openxmlformats.org/officeDocument/2006/relationships/image" Target="../media/image253.wmf"/><Relationship Id="rId5" Type="http://schemas.openxmlformats.org/officeDocument/2006/relationships/image" Target="../media/image250.emf"/><Relationship Id="rId10" Type="http://schemas.openxmlformats.org/officeDocument/2006/relationships/oleObject" Target="../embeddings/oleObject258.bin"/><Relationship Id="rId4" Type="http://schemas.openxmlformats.org/officeDocument/2006/relationships/oleObject" Target="../embeddings/oleObject255.bin"/><Relationship Id="rId9" Type="http://schemas.openxmlformats.org/officeDocument/2006/relationships/image" Target="../media/image252.w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262.bin"/><Relationship Id="rId13" Type="http://schemas.openxmlformats.org/officeDocument/2006/relationships/image" Target="../media/image259.wmf"/><Relationship Id="rId3" Type="http://schemas.openxmlformats.org/officeDocument/2006/relationships/image" Target="../media/image254.emf"/><Relationship Id="rId7" Type="http://schemas.openxmlformats.org/officeDocument/2006/relationships/image" Target="../media/image256.wmf"/><Relationship Id="rId12" Type="http://schemas.openxmlformats.org/officeDocument/2006/relationships/oleObject" Target="../embeddings/oleObject264.bin"/><Relationship Id="rId2" Type="http://schemas.openxmlformats.org/officeDocument/2006/relationships/oleObject" Target="../embeddings/oleObject259.bin"/><Relationship Id="rId1" Type="http://schemas.openxmlformats.org/officeDocument/2006/relationships/slideLayout" Target="../slideLayouts/slideLayout7.xml"/><Relationship Id="rId6" Type="http://schemas.openxmlformats.org/officeDocument/2006/relationships/oleObject" Target="../embeddings/oleObject261.bin"/><Relationship Id="rId11" Type="http://schemas.openxmlformats.org/officeDocument/2006/relationships/image" Target="../media/image258.wmf"/><Relationship Id="rId5" Type="http://schemas.openxmlformats.org/officeDocument/2006/relationships/image" Target="../media/image255.wmf"/><Relationship Id="rId10" Type="http://schemas.openxmlformats.org/officeDocument/2006/relationships/oleObject" Target="../embeddings/oleObject263.bin"/><Relationship Id="rId4" Type="http://schemas.openxmlformats.org/officeDocument/2006/relationships/oleObject" Target="../embeddings/oleObject260.bin"/><Relationship Id="rId9" Type="http://schemas.openxmlformats.org/officeDocument/2006/relationships/image" Target="../media/image257.wmf"/></Relationships>
</file>

<file path=ppt/slides/_rels/slide52.xml.rels><?xml version="1.0" encoding="UTF-8" standalone="yes"?>
<Relationships xmlns="http://schemas.openxmlformats.org/package/2006/relationships"><Relationship Id="rId3" Type="http://schemas.openxmlformats.org/officeDocument/2006/relationships/image" Target="../media/image260.wmf"/><Relationship Id="rId7" Type="http://schemas.openxmlformats.org/officeDocument/2006/relationships/image" Target="../media/image262.emf"/><Relationship Id="rId2" Type="http://schemas.openxmlformats.org/officeDocument/2006/relationships/oleObject" Target="../embeddings/oleObject265.bin"/><Relationship Id="rId1" Type="http://schemas.openxmlformats.org/officeDocument/2006/relationships/slideLayout" Target="../slideLayouts/slideLayout7.xml"/><Relationship Id="rId6" Type="http://schemas.openxmlformats.org/officeDocument/2006/relationships/oleObject" Target="../embeddings/oleObject267.bin"/><Relationship Id="rId5" Type="http://schemas.openxmlformats.org/officeDocument/2006/relationships/image" Target="../media/image261.emf"/><Relationship Id="rId4" Type="http://schemas.openxmlformats.org/officeDocument/2006/relationships/oleObject" Target="../embeddings/oleObject266.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271.bin"/><Relationship Id="rId3" Type="http://schemas.openxmlformats.org/officeDocument/2006/relationships/image" Target="../media/image230.wmf"/><Relationship Id="rId7" Type="http://schemas.openxmlformats.org/officeDocument/2006/relationships/image" Target="../media/image263.emf"/><Relationship Id="rId2" Type="http://schemas.openxmlformats.org/officeDocument/2006/relationships/oleObject" Target="../embeddings/oleObject268.bin"/><Relationship Id="rId1" Type="http://schemas.openxmlformats.org/officeDocument/2006/relationships/slideLayout" Target="../slideLayouts/slideLayout7.xml"/><Relationship Id="rId6" Type="http://schemas.openxmlformats.org/officeDocument/2006/relationships/oleObject" Target="../embeddings/oleObject270.bin"/><Relationship Id="rId11" Type="http://schemas.openxmlformats.org/officeDocument/2006/relationships/image" Target="../media/image265.emf"/><Relationship Id="rId5" Type="http://schemas.openxmlformats.org/officeDocument/2006/relationships/image" Target="../media/image231.wmf"/><Relationship Id="rId10" Type="http://schemas.openxmlformats.org/officeDocument/2006/relationships/oleObject" Target="../embeddings/oleObject272.bin"/><Relationship Id="rId4" Type="http://schemas.openxmlformats.org/officeDocument/2006/relationships/oleObject" Target="../embeddings/oleObject269.bin"/><Relationship Id="rId9" Type="http://schemas.openxmlformats.org/officeDocument/2006/relationships/image" Target="../media/image264.wmf"/></Relationships>
</file>

<file path=ppt/slides/_rels/slide54.xml.rels><?xml version="1.0" encoding="UTF-8" standalone="yes"?>
<Relationships xmlns="http://schemas.openxmlformats.org/package/2006/relationships"><Relationship Id="rId3" Type="http://schemas.openxmlformats.org/officeDocument/2006/relationships/image" Target="../media/image266.emf"/><Relationship Id="rId2" Type="http://schemas.openxmlformats.org/officeDocument/2006/relationships/oleObject" Target="../embeddings/oleObject273.bin"/><Relationship Id="rId1" Type="http://schemas.openxmlformats.org/officeDocument/2006/relationships/slideLayout" Target="../slideLayouts/slideLayout7.xml"/><Relationship Id="rId5" Type="http://schemas.openxmlformats.org/officeDocument/2006/relationships/image" Target="../media/image267.emf"/><Relationship Id="rId4" Type="http://schemas.openxmlformats.org/officeDocument/2006/relationships/oleObject" Target="../embeddings/oleObject274.bin"/></Relationships>
</file>

<file path=ppt/slides/_rels/slide55.xml.rels><?xml version="1.0" encoding="UTF-8" standalone="yes"?>
<Relationships xmlns="http://schemas.openxmlformats.org/package/2006/relationships"><Relationship Id="rId3" Type="http://schemas.openxmlformats.org/officeDocument/2006/relationships/image" Target="../media/image268.wmf"/><Relationship Id="rId7" Type="http://schemas.openxmlformats.org/officeDocument/2006/relationships/image" Target="../media/image270.wmf"/><Relationship Id="rId2" Type="http://schemas.openxmlformats.org/officeDocument/2006/relationships/oleObject" Target="../embeddings/oleObject275.bin"/><Relationship Id="rId1" Type="http://schemas.openxmlformats.org/officeDocument/2006/relationships/slideLayout" Target="../slideLayouts/slideLayout7.xml"/><Relationship Id="rId6" Type="http://schemas.openxmlformats.org/officeDocument/2006/relationships/oleObject" Target="../embeddings/oleObject277.bin"/><Relationship Id="rId5" Type="http://schemas.openxmlformats.org/officeDocument/2006/relationships/image" Target="../media/image269.wmf"/><Relationship Id="rId4" Type="http://schemas.openxmlformats.org/officeDocument/2006/relationships/oleObject" Target="../embeddings/oleObject276.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281.bin"/><Relationship Id="rId13" Type="http://schemas.openxmlformats.org/officeDocument/2006/relationships/image" Target="../media/image275.wmf"/><Relationship Id="rId3" Type="http://schemas.openxmlformats.org/officeDocument/2006/relationships/image" Target="../media/image271.wmf"/><Relationship Id="rId7" Type="http://schemas.openxmlformats.org/officeDocument/2006/relationships/image" Target="../media/image272.wmf"/><Relationship Id="rId12" Type="http://schemas.openxmlformats.org/officeDocument/2006/relationships/oleObject" Target="../embeddings/oleObject283.bin"/><Relationship Id="rId17" Type="http://schemas.openxmlformats.org/officeDocument/2006/relationships/image" Target="../media/image277.wmf"/><Relationship Id="rId2" Type="http://schemas.openxmlformats.org/officeDocument/2006/relationships/oleObject" Target="../embeddings/oleObject278.bin"/><Relationship Id="rId16" Type="http://schemas.openxmlformats.org/officeDocument/2006/relationships/oleObject" Target="../embeddings/oleObject285.bin"/><Relationship Id="rId1" Type="http://schemas.openxmlformats.org/officeDocument/2006/relationships/slideLayout" Target="../slideLayouts/slideLayout7.xml"/><Relationship Id="rId6" Type="http://schemas.openxmlformats.org/officeDocument/2006/relationships/oleObject" Target="../embeddings/oleObject280.bin"/><Relationship Id="rId11" Type="http://schemas.openxmlformats.org/officeDocument/2006/relationships/image" Target="../media/image274.wmf"/><Relationship Id="rId5" Type="http://schemas.openxmlformats.org/officeDocument/2006/relationships/image" Target="../media/image270.wmf"/><Relationship Id="rId15" Type="http://schemas.openxmlformats.org/officeDocument/2006/relationships/image" Target="../media/image276.wmf"/><Relationship Id="rId10" Type="http://schemas.openxmlformats.org/officeDocument/2006/relationships/oleObject" Target="../embeddings/oleObject282.bin"/><Relationship Id="rId4" Type="http://schemas.openxmlformats.org/officeDocument/2006/relationships/oleObject" Target="../embeddings/oleObject279.bin"/><Relationship Id="rId9" Type="http://schemas.openxmlformats.org/officeDocument/2006/relationships/image" Target="../media/image273.wmf"/><Relationship Id="rId14" Type="http://schemas.openxmlformats.org/officeDocument/2006/relationships/oleObject" Target="../embeddings/oleObject284.bin"/></Relationships>
</file>

<file path=ppt/slides/_rels/slide57.xml.rels><?xml version="1.0" encoding="UTF-8" standalone="yes"?>
<Relationships xmlns="http://schemas.openxmlformats.org/package/2006/relationships"><Relationship Id="rId13" Type="http://schemas.openxmlformats.org/officeDocument/2006/relationships/image" Target="../media/image283.wmf"/><Relationship Id="rId18" Type="http://schemas.openxmlformats.org/officeDocument/2006/relationships/oleObject" Target="../embeddings/oleObject294.bin"/><Relationship Id="rId26" Type="http://schemas.openxmlformats.org/officeDocument/2006/relationships/image" Target="../media/image289.wmf"/><Relationship Id="rId39" Type="http://schemas.openxmlformats.org/officeDocument/2006/relationships/oleObject" Target="../embeddings/oleObject307.bin"/><Relationship Id="rId21" Type="http://schemas.openxmlformats.org/officeDocument/2006/relationships/image" Target="../media/image287.wmf"/><Relationship Id="rId34" Type="http://schemas.openxmlformats.org/officeDocument/2006/relationships/oleObject" Target="../embeddings/oleObject303.bin"/><Relationship Id="rId42" Type="http://schemas.openxmlformats.org/officeDocument/2006/relationships/image" Target="../media/image295.wmf"/><Relationship Id="rId7" Type="http://schemas.openxmlformats.org/officeDocument/2006/relationships/image" Target="../media/image280.wmf"/><Relationship Id="rId2" Type="http://schemas.openxmlformats.org/officeDocument/2006/relationships/oleObject" Target="../embeddings/oleObject286.bin"/><Relationship Id="rId16" Type="http://schemas.openxmlformats.org/officeDocument/2006/relationships/oleObject" Target="../embeddings/oleObject293.bin"/><Relationship Id="rId20" Type="http://schemas.openxmlformats.org/officeDocument/2006/relationships/oleObject" Target="../embeddings/oleObject295.bin"/><Relationship Id="rId29" Type="http://schemas.openxmlformats.org/officeDocument/2006/relationships/oleObject" Target="../embeddings/oleObject300.bin"/><Relationship Id="rId41" Type="http://schemas.openxmlformats.org/officeDocument/2006/relationships/oleObject" Target="../embeddings/oleObject308.bin"/><Relationship Id="rId1" Type="http://schemas.openxmlformats.org/officeDocument/2006/relationships/slideLayout" Target="../slideLayouts/slideLayout7.xml"/><Relationship Id="rId6" Type="http://schemas.openxmlformats.org/officeDocument/2006/relationships/oleObject" Target="../embeddings/oleObject288.bin"/><Relationship Id="rId11" Type="http://schemas.openxmlformats.org/officeDocument/2006/relationships/image" Target="../media/image282.wmf"/><Relationship Id="rId24" Type="http://schemas.openxmlformats.org/officeDocument/2006/relationships/image" Target="../media/image288.wmf"/><Relationship Id="rId32" Type="http://schemas.openxmlformats.org/officeDocument/2006/relationships/image" Target="../media/image292.wmf"/><Relationship Id="rId37" Type="http://schemas.openxmlformats.org/officeDocument/2006/relationships/oleObject" Target="../embeddings/oleObject306.bin"/><Relationship Id="rId40" Type="http://schemas.openxmlformats.org/officeDocument/2006/relationships/image" Target="../media/image294.wmf"/><Relationship Id="rId5" Type="http://schemas.openxmlformats.org/officeDocument/2006/relationships/image" Target="../media/image279.wmf"/><Relationship Id="rId15" Type="http://schemas.openxmlformats.org/officeDocument/2006/relationships/image" Target="../media/image284.wmf"/><Relationship Id="rId23" Type="http://schemas.openxmlformats.org/officeDocument/2006/relationships/oleObject" Target="../embeddings/oleObject297.bin"/><Relationship Id="rId28" Type="http://schemas.openxmlformats.org/officeDocument/2006/relationships/image" Target="../media/image290.wmf"/><Relationship Id="rId36" Type="http://schemas.openxmlformats.org/officeDocument/2006/relationships/oleObject" Target="../embeddings/oleObject305.bin"/><Relationship Id="rId10" Type="http://schemas.openxmlformats.org/officeDocument/2006/relationships/oleObject" Target="../embeddings/oleObject290.bin"/><Relationship Id="rId19" Type="http://schemas.openxmlformats.org/officeDocument/2006/relationships/image" Target="../media/image286.wmf"/><Relationship Id="rId31" Type="http://schemas.openxmlformats.org/officeDocument/2006/relationships/oleObject" Target="../embeddings/oleObject301.bin"/><Relationship Id="rId44" Type="http://schemas.openxmlformats.org/officeDocument/2006/relationships/image" Target="../media/image296.wmf"/><Relationship Id="rId4" Type="http://schemas.openxmlformats.org/officeDocument/2006/relationships/oleObject" Target="../embeddings/oleObject287.bin"/><Relationship Id="rId9" Type="http://schemas.openxmlformats.org/officeDocument/2006/relationships/image" Target="../media/image281.wmf"/><Relationship Id="rId14" Type="http://schemas.openxmlformats.org/officeDocument/2006/relationships/oleObject" Target="../embeddings/oleObject292.bin"/><Relationship Id="rId22" Type="http://schemas.openxmlformats.org/officeDocument/2006/relationships/oleObject" Target="../embeddings/oleObject296.bin"/><Relationship Id="rId27" Type="http://schemas.openxmlformats.org/officeDocument/2006/relationships/oleObject" Target="../embeddings/oleObject299.bin"/><Relationship Id="rId30" Type="http://schemas.openxmlformats.org/officeDocument/2006/relationships/image" Target="../media/image291.wmf"/><Relationship Id="rId35" Type="http://schemas.openxmlformats.org/officeDocument/2006/relationships/oleObject" Target="../embeddings/oleObject304.bin"/><Relationship Id="rId43" Type="http://schemas.openxmlformats.org/officeDocument/2006/relationships/oleObject" Target="../embeddings/oleObject309.bin"/><Relationship Id="rId8" Type="http://schemas.openxmlformats.org/officeDocument/2006/relationships/oleObject" Target="../embeddings/oleObject289.bin"/><Relationship Id="rId3" Type="http://schemas.openxmlformats.org/officeDocument/2006/relationships/image" Target="../media/image278.wmf"/><Relationship Id="rId12" Type="http://schemas.openxmlformats.org/officeDocument/2006/relationships/oleObject" Target="../embeddings/oleObject291.bin"/><Relationship Id="rId17" Type="http://schemas.openxmlformats.org/officeDocument/2006/relationships/image" Target="../media/image285.wmf"/><Relationship Id="rId25" Type="http://schemas.openxmlformats.org/officeDocument/2006/relationships/oleObject" Target="../embeddings/oleObject298.bin"/><Relationship Id="rId33" Type="http://schemas.openxmlformats.org/officeDocument/2006/relationships/oleObject" Target="../embeddings/oleObject302.bin"/><Relationship Id="rId38" Type="http://schemas.openxmlformats.org/officeDocument/2006/relationships/image" Target="../media/image293.wmf"/></Relationships>
</file>

<file path=ppt/slides/_rels/slide58.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slide" Target="slide21.xml"/><Relationship Id="rId7" Type="http://schemas.openxmlformats.org/officeDocument/2006/relationships/slide" Target="slide39.xml"/><Relationship Id="rId2" Type="http://schemas.openxmlformats.org/officeDocument/2006/relationships/slide" Target="slide133.xml"/><Relationship Id="rId1" Type="http://schemas.openxmlformats.org/officeDocument/2006/relationships/slideLayout" Target="../slideLayouts/slideLayout7.xml"/><Relationship Id="rId6" Type="http://schemas.openxmlformats.org/officeDocument/2006/relationships/slide" Target="slide137.xml"/><Relationship Id="rId5" Type="http://schemas.openxmlformats.org/officeDocument/2006/relationships/slide" Target="slide5.xml"/><Relationship Id="rId4" Type="http://schemas.openxmlformats.org/officeDocument/2006/relationships/slide" Target="slide111.xml"/></Relationships>
</file>

<file path=ppt/slides/_rels/slide59.xml.rels><?xml version="1.0" encoding="UTF-8" standalone="yes"?>
<Relationships xmlns="http://schemas.openxmlformats.org/package/2006/relationships"><Relationship Id="rId13" Type="http://schemas.openxmlformats.org/officeDocument/2006/relationships/image" Target="../media/image302.wmf"/><Relationship Id="rId18" Type="http://schemas.openxmlformats.org/officeDocument/2006/relationships/oleObject" Target="../embeddings/oleObject318.bin"/><Relationship Id="rId26" Type="http://schemas.openxmlformats.org/officeDocument/2006/relationships/oleObject" Target="../embeddings/oleObject322.bin"/><Relationship Id="rId21" Type="http://schemas.openxmlformats.org/officeDocument/2006/relationships/image" Target="../media/image306.emf"/><Relationship Id="rId34" Type="http://schemas.openxmlformats.org/officeDocument/2006/relationships/oleObject" Target="../embeddings/oleObject326.bin"/><Relationship Id="rId7" Type="http://schemas.openxmlformats.org/officeDocument/2006/relationships/image" Target="../media/image299.wmf"/><Relationship Id="rId12" Type="http://schemas.openxmlformats.org/officeDocument/2006/relationships/oleObject" Target="../embeddings/oleObject315.bin"/><Relationship Id="rId17" Type="http://schemas.openxmlformats.org/officeDocument/2006/relationships/image" Target="../media/image304.wmf"/><Relationship Id="rId25" Type="http://schemas.openxmlformats.org/officeDocument/2006/relationships/image" Target="../media/image308.emf"/><Relationship Id="rId33" Type="http://schemas.openxmlformats.org/officeDocument/2006/relationships/image" Target="../media/image84.wmf"/><Relationship Id="rId2" Type="http://schemas.openxmlformats.org/officeDocument/2006/relationships/oleObject" Target="../embeddings/oleObject310.bin"/><Relationship Id="rId16" Type="http://schemas.openxmlformats.org/officeDocument/2006/relationships/oleObject" Target="../embeddings/oleObject317.bin"/><Relationship Id="rId20" Type="http://schemas.openxmlformats.org/officeDocument/2006/relationships/oleObject" Target="../embeddings/oleObject319.bin"/><Relationship Id="rId29" Type="http://schemas.openxmlformats.org/officeDocument/2006/relationships/image" Target="../media/image310.emf"/><Relationship Id="rId1" Type="http://schemas.openxmlformats.org/officeDocument/2006/relationships/slideLayout" Target="../slideLayouts/slideLayout7.xml"/><Relationship Id="rId6" Type="http://schemas.openxmlformats.org/officeDocument/2006/relationships/oleObject" Target="../embeddings/oleObject312.bin"/><Relationship Id="rId11" Type="http://schemas.openxmlformats.org/officeDocument/2006/relationships/image" Target="../media/image301.wmf"/><Relationship Id="rId24" Type="http://schemas.openxmlformats.org/officeDocument/2006/relationships/oleObject" Target="../embeddings/oleObject321.bin"/><Relationship Id="rId32" Type="http://schemas.openxmlformats.org/officeDocument/2006/relationships/oleObject" Target="../embeddings/oleObject325.bin"/><Relationship Id="rId37" Type="http://schemas.openxmlformats.org/officeDocument/2006/relationships/image" Target="../media/image313.wmf"/><Relationship Id="rId5" Type="http://schemas.openxmlformats.org/officeDocument/2006/relationships/image" Target="../media/image298.wmf"/><Relationship Id="rId15" Type="http://schemas.openxmlformats.org/officeDocument/2006/relationships/image" Target="../media/image303.wmf"/><Relationship Id="rId23" Type="http://schemas.openxmlformats.org/officeDocument/2006/relationships/image" Target="../media/image307.emf"/><Relationship Id="rId28" Type="http://schemas.openxmlformats.org/officeDocument/2006/relationships/oleObject" Target="../embeddings/oleObject323.bin"/><Relationship Id="rId36" Type="http://schemas.openxmlformats.org/officeDocument/2006/relationships/oleObject" Target="../embeddings/oleObject327.bin"/><Relationship Id="rId10" Type="http://schemas.openxmlformats.org/officeDocument/2006/relationships/oleObject" Target="../embeddings/oleObject314.bin"/><Relationship Id="rId19" Type="http://schemas.openxmlformats.org/officeDocument/2006/relationships/image" Target="../media/image305.wmf"/><Relationship Id="rId31" Type="http://schemas.openxmlformats.org/officeDocument/2006/relationships/image" Target="../media/image311.emf"/><Relationship Id="rId4" Type="http://schemas.openxmlformats.org/officeDocument/2006/relationships/oleObject" Target="../embeddings/oleObject311.bin"/><Relationship Id="rId9" Type="http://schemas.openxmlformats.org/officeDocument/2006/relationships/image" Target="../media/image300.wmf"/><Relationship Id="rId14" Type="http://schemas.openxmlformats.org/officeDocument/2006/relationships/oleObject" Target="../embeddings/oleObject316.bin"/><Relationship Id="rId22" Type="http://schemas.openxmlformats.org/officeDocument/2006/relationships/oleObject" Target="../embeddings/oleObject320.bin"/><Relationship Id="rId27" Type="http://schemas.openxmlformats.org/officeDocument/2006/relationships/image" Target="../media/image309.emf"/><Relationship Id="rId30" Type="http://schemas.openxmlformats.org/officeDocument/2006/relationships/oleObject" Target="../embeddings/oleObject324.bin"/><Relationship Id="rId35" Type="http://schemas.openxmlformats.org/officeDocument/2006/relationships/image" Target="../media/image312.wmf"/><Relationship Id="rId8" Type="http://schemas.openxmlformats.org/officeDocument/2006/relationships/oleObject" Target="../embeddings/oleObject313.bin"/><Relationship Id="rId3" Type="http://schemas.openxmlformats.org/officeDocument/2006/relationships/image" Target="../media/image297.wmf"/></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6.bin"/><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331.bin"/><Relationship Id="rId13" Type="http://schemas.openxmlformats.org/officeDocument/2006/relationships/image" Target="../media/image319.emf"/><Relationship Id="rId18" Type="http://schemas.openxmlformats.org/officeDocument/2006/relationships/oleObject" Target="../embeddings/oleObject336.bin"/><Relationship Id="rId3" Type="http://schemas.openxmlformats.org/officeDocument/2006/relationships/image" Target="../media/image314.emf"/><Relationship Id="rId21" Type="http://schemas.openxmlformats.org/officeDocument/2006/relationships/image" Target="../media/image322.wmf"/><Relationship Id="rId7" Type="http://schemas.openxmlformats.org/officeDocument/2006/relationships/image" Target="../media/image316.emf"/><Relationship Id="rId12" Type="http://schemas.openxmlformats.org/officeDocument/2006/relationships/oleObject" Target="../embeddings/oleObject333.bin"/><Relationship Id="rId17" Type="http://schemas.openxmlformats.org/officeDocument/2006/relationships/image" Target="../media/image320.wmf"/><Relationship Id="rId2" Type="http://schemas.openxmlformats.org/officeDocument/2006/relationships/oleObject" Target="../embeddings/oleObject328.bin"/><Relationship Id="rId16" Type="http://schemas.openxmlformats.org/officeDocument/2006/relationships/oleObject" Target="../embeddings/oleObject335.bin"/><Relationship Id="rId20" Type="http://schemas.openxmlformats.org/officeDocument/2006/relationships/oleObject" Target="../embeddings/oleObject337.bin"/><Relationship Id="rId1" Type="http://schemas.openxmlformats.org/officeDocument/2006/relationships/slideLayout" Target="../slideLayouts/slideLayout7.xml"/><Relationship Id="rId6" Type="http://schemas.openxmlformats.org/officeDocument/2006/relationships/oleObject" Target="../embeddings/oleObject330.bin"/><Relationship Id="rId11" Type="http://schemas.openxmlformats.org/officeDocument/2006/relationships/image" Target="../media/image318.emf"/><Relationship Id="rId5" Type="http://schemas.openxmlformats.org/officeDocument/2006/relationships/image" Target="../media/image315.emf"/><Relationship Id="rId15" Type="http://schemas.openxmlformats.org/officeDocument/2006/relationships/image" Target="../media/image84.wmf"/><Relationship Id="rId10" Type="http://schemas.openxmlformats.org/officeDocument/2006/relationships/oleObject" Target="../embeddings/oleObject332.bin"/><Relationship Id="rId19" Type="http://schemas.openxmlformats.org/officeDocument/2006/relationships/image" Target="../media/image321.wmf"/><Relationship Id="rId4" Type="http://schemas.openxmlformats.org/officeDocument/2006/relationships/oleObject" Target="../embeddings/oleObject329.bin"/><Relationship Id="rId9" Type="http://schemas.openxmlformats.org/officeDocument/2006/relationships/image" Target="../media/image317.wmf"/><Relationship Id="rId14" Type="http://schemas.openxmlformats.org/officeDocument/2006/relationships/oleObject" Target="../embeddings/oleObject334.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341.bin"/><Relationship Id="rId13" Type="http://schemas.openxmlformats.org/officeDocument/2006/relationships/image" Target="../media/image328.wmf"/><Relationship Id="rId18" Type="http://schemas.openxmlformats.org/officeDocument/2006/relationships/oleObject" Target="../embeddings/oleObject346.bin"/><Relationship Id="rId26" Type="http://schemas.openxmlformats.org/officeDocument/2006/relationships/oleObject" Target="../embeddings/oleObject350.bin"/><Relationship Id="rId3" Type="http://schemas.openxmlformats.org/officeDocument/2006/relationships/image" Target="../media/image323.wmf"/><Relationship Id="rId21" Type="http://schemas.openxmlformats.org/officeDocument/2006/relationships/image" Target="../media/image317.wmf"/><Relationship Id="rId7" Type="http://schemas.openxmlformats.org/officeDocument/2006/relationships/image" Target="../media/image325.wmf"/><Relationship Id="rId12" Type="http://schemas.openxmlformats.org/officeDocument/2006/relationships/oleObject" Target="../embeddings/oleObject343.bin"/><Relationship Id="rId17" Type="http://schemas.openxmlformats.org/officeDocument/2006/relationships/image" Target="../media/image315.emf"/><Relationship Id="rId25" Type="http://schemas.openxmlformats.org/officeDocument/2006/relationships/image" Target="../media/image319.emf"/><Relationship Id="rId2" Type="http://schemas.openxmlformats.org/officeDocument/2006/relationships/oleObject" Target="../embeddings/oleObject338.bin"/><Relationship Id="rId16" Type="http://schemas.openxmlformats.org/officeDocument/2006/relationships/oleObject" Target="../embeddings/oleObject345.bin"/><Relationship Id="rId20" Type="http://schemas.openxmlformats.org/officeDocument/2006/relationships/oleObject" Target="../embeddings/oleObject347.bin"/><Relationship Id="rId1" Type="http://schemas.openxmlformats.org/officeDocument/2006/relationships/slideLayout" Target="../slideLayouts/slideLayout7.xml"/><Relationship Id="rId6" Type="http://schemas.openxmlformats.org/officeDocument/2006/relationships/oleObject" Target="../embeddings/oleObject340.bin"/><Relationship Id="rId11" Type="http://schemas.openxmlformats.org/officeDocument/2006/relationships/image" Target="../media/image327.wmf"/><Relationship Id="rId24" Type="http://schemas.openxmlformats.org/officeDocument/2006/relationships/oleObject" Target="../embeddings/oleObject349.bin"/><Relationship Id="rId5" Type="http://schemas.openxmlformats.org/officeDocument/2006/relationships/image" Target="../media/image324.wmf"/><Relationship Id="rId15" Type="http://schemas.openxmlformats.org/officeDocument/2006/relationships/image" Target="../media/image314.emf"/><Relationship Id="rId23" Type="http://schemas.openxmlformats.org/officeDocument/2006/relationships/image" Target="../media/image318.emf"/><Relationship Id="rId10" Type="http://schemas.openxmlformats.org/officeDocument/2006/relationships/oleObject" Target="../embeddings/oleObject342.bin"/><Relationship Id="rId19" Type="http://schemas.openxmlformats.org/officeDocument/2006/relationships/image" Target="../media/image316.emf"/><Relationship Id="rId4" Type="http://schemas.openxmlformats.org/officeDocument/2006/relationships/oleObject" Target="../embeddings/oleObject339.bin"/><Relationship Id="rId9" Type="http://schemas.openxmlformats.org/officeDocument/2006/relationships/image" Target="../media/image326.wmf"/><Relationship Id="rId14" Type="http://schemas.openxmlformats.org/officeDocument/2006/relationships/oleObject" Target="../embeddings/oleObject344.bin"/><Relationship Id="rId22" Type="http://schemas.openxmlformats.org/officeDocument/2006/relationships/oleObject" Target="../embeddings/oleObject348.bin"/><Relationship Id="rId27" Type="http://schemas.openxmlformats.org/officeDocument/2006/relationships/image" Target="../media/image84.w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354.bin"/><Relationship Id="rId13" Type="http://schemas.openxmlformats.org/officeDocument/2006/relationships/image" Target="../media/image316.emf"/><Relationship Id="rId18" Type="http://schemas.openxmlformats.org/officeDocument/2006/relationships/oleObject" Target="../embeddings/oleObject359.bin"/><Relationship Id="rId3" Type="http://schemas.openxmlformats.org/officeDocument/2006/relationships/image" Target="../media/image329.emf"/><Relationship Id="rId21" Type="http://schemas.openxmlformats.org/officeDocument/2006/relationships/image" Target="../media/image84.wmf"/><Relationship Id="rId7" Type="http://schemas.openxmlformats.org/officeDocument/2006/relationships/image" Target="../media/image331.wmf"/><Relationship Id="rId12" Type="http://schemas.openxmlformats.org/officeDocument/2006/relationships/oleObject" Target="../embeddings/oleObject356.bin"/><Relationship Id="rId17" Type="http://schemas.openxmlformats.org/officeDocument/2006/relationships/image" Target="../media/image318.emf"/><Relationship Id="rId2" Type="http://schemas.openxmlformats.org/officeDocument/2006/relationships/oleObject" Target="../embeddings/oleObject351.bin"/><Relationship Id="rId16" Type="http://schemas.openxmlformats.org/officeDocument/2006/relationships/oleObject" Target="../embeddings/oleObject358.bin"/><Relationship Id="rId20" Type="http://schemas.openxmlformats.org/officeDocument/2006/relationships/oleObject" Target="../embeddings/oleObject360.bin"/><Relationship Id="rId1" Type="http://schemas.openxmlformats.org/officeDocument/2006/relationships/slideLayout" Target="../slideLayouts/slideLayout7.xml"/><Relationship Id="rId6" Type="http://schemas.openxmlformats.org/officeDocument/2006/relationships/oleObject" Target="../embeddings/oleObject353.bin"/><Relationship Id="rId11" Type="http://schemas.openxmlformats.org/officeDocument/2006/relationships/image" Target="../media/image315.emf"/><Relationship Id="rId5" Type="http://schemas.openxmlformats.org/officeDocument/2006/relationships/image" Target="../media/image330.wmf"/><Relationship Id="rId15" Type="http://schemas.openxmlformats.org/officeDocument/2006/relationships/image" Target="../media/image317.wmf"/><Relationship Id="rId10" Type="http://schemas.openxmlformats.org/officeDocument/2006/relationships/oleObject" Target="../embeddings/oleObject355.bin"/><Relationship Id="rId19" Type="http://schemas.openxmlformats.org/officeDocument/2006/relationships/image" Target="../media/image319.emf"/><Relationship Id="rId4" Type="http://schemas.openxmlformats.org/officeDocument/2006/relationships/oleObject" Target="../embeddings/oleObject352.bin"/><Relationship Id="rId9" Type="http://schemas.openxmlformats.org/officeDocument/2006/relationships/image" Target="../media/image314.emf"/><Relationship Id="rId14" Type="http://schemas.openxmlformats.org/officeDocument/2006/relationships/oleObject" Target="../embeddings/oleObject357.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364.bin"/><Relationship Id="rId13" Type="http://schemas.openxmlformats.org/officeDocument/2006/relationships/image" Target="../media/image315.emf"/><Relationship Id="rId18" Type="http://schemas.openxmlformats.org/officeDocument/2006/relationships/oleObject" Target="../embeddings/oleObject369.bin"/><Relationship Id="rId3" Type="http://schemas.openxmlformats.org/officeDocument/2006/relationships/image" Target="../media/image332.emf"/><Relationship Id="rId21" Type="http://schemas.openxmlformats.org/officeDocument/2006/relationships/image" Target="../media/image319.emf"/><Relationship Id="rId7" Type="http://schemas.openxmlformats.org/officeDocument/2006/relationships/image" Target="../media/image334.wmf"/><Relationship Id="rId12" Type="http://schemas.openxmlformats.org/officeDocument/2006/relationships/oleObject" Target="../embeddings/oleObject366.bin"/><Relationship Id="rId17" Type="http://schemas.openxmlformats.org/officeDocument/2006/relationships/image" Target="../media/image317.wmf"/><Relationship Id="rId2" Type="http://schemas.openxmlformats.org/officeDocument/2006/relationships/oleObject" Target="../embeddings/oleObject361.bin"/><Relationship Id="rId16" Type="http://schemas.openxmlformats.org/officeDocument/2006/relationships/oleObject" Target="../embeddings/oleObject368.bin"/><Relationship Id="rId20" Type="http://schemas.openxmlformats.org/officeDocument/2006/relationships/oleObject" Target="../embeddings/oleObject370.bin"/><Relationship Id="rId1" Type="http://schemas.openxmlformats.org/officeDocument/2006/relationships/slideLayout" Target="../slideLayouts/slideLayout7.xml"/><Relationship Id="rId6" Type="http://schemas.openxmlformats.org/officeDocument/2006/relationships/oleObject" Target="../embeddings/oleObject363.bin"/><Relationship Id="rId11" Type="http://schemas.openxmlformats.org/officeDocument/2006/relationships/image" Target="../media/image314.emf"/><Relationship Id="rId5" Type="http://schemas.openxmlformats.org/officeDocument/2006/relationships/image" Target="../media/image333.wmf"/><Relationship Id="rId15" Type="http://schemas.openxmlformats.org/officeDocument/2006/relationships/image" Target="../media/image316.emf"/><Relationship Id="rId23" Type="http://schemas.openxmlformats.org/officeDocument/2006/relationships/image" Target="../media/image84.wmf"/><Relationship Id="rId10" Type="http://schemas.openxmlformats.org/officeDocument/2006/relationships/oleObject" Target="../embeddings/oleObject365.bin"/><Relationship Id="rId19" Type="http://schemas.openxmlformats.org/officeDocument/2006/relationships/image" Target="../media/image318.emf"/><Relationship Id="rId4" Type="http://schemas.openxmlformats.org/officeDocument/2006/relationships/oleObject" Target="../embeddings/oleObject362.bin"/><Relationship Id="rId9" Type="http://schemas.openxmlformats.org/officeDocument/2006/relationships/image" Target="../media/image335.emf"/><Relationship Id="rId14" Type="http://schemas.openxmlformats.org/officeDocument/2006/relationships/oleObject" Target="../embeddings/oleObject367.bin"/><Relationship Id="rId22" Type="http://schemas.openxmlformats.org/officeDocument/2006/relationships/oleObject" Target="../embeddings/oleObject371.bin"/></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375.bin"/><Relationship Id="rId13" Type="http://schemas.openxmlformats.org/officeDocument/2006/relationships/image" Target="../media/image339.wmf"/><Relationship Id="rId18" Type="http://schemas.openxmlformats.org/officeDocument/2006/relationships/oleObject" Target="../embeddings/oleObject380.bin"/><Relationship Id="rId3" Type="http://schemas.openxmlformats.org/officeDocument/2006/relationships/image" Target="../media/image180.wmf"/><Relationship Id="rId7" Type="http://schemas.openxmlformats.org/officeDocument/2006/relationships/image" Target="../media/image337.wmf"/><Relationship Id="rId12" Type="http://schemas.openxmlformats.org/officeDocument/2006/relationships/oleObject" Target="../embeddings/oleObject377.bin"/><Relationship Id="rId17" Type="http://schemas.openxmlformats.org/officeDocument/2006/relationships/image" Target="../media/image341.wmf"/><Relationship Id="rId2" Type="http://schemas.openxmlformats.org/officeDocument/2006/relationships/oleObject" Target="../embeddings/oleObject372.bin"/><Relationship Id="rId16" Type="http://schemas.openxmlformats.org/officeDocument/2006/relationships/oleObject" Target="../embeddings/oleObject379.bin"/><Relationship Id="rId1" Type="http://schemas.openxmlformats.org/officeDocument/2006/relationships/slideLayout" Target="../slideLayouts/slideLayout7.xml"/><Relationship Id="rId6" Type="http://schemas.openxmlformats.org/officeDocument/2006/relationships/oleObject" Target="../embeddings/oleObject374.bin"/><Relationship Id="rId11" Type="http://schemas.openxmlformats.org/officeDocument/2006/relationships/image" Target="../media/image338.wmf"/><Relationship Id="rId5" Type="http://schemas.openxmlformats.org/officeDocument/2006/relationships/image" Target="../media/image336.wmf"/><Relationship Id="rId15" Type="http://schemas.openxmlformats.org/officeDocument/2006/relationships/image" Target="../media/image340.wmf"/><Relationship Id="rId10" Type="http://schemas.openxmlformats.org/officeDocument/2006/relationships/oleObject" Target="../embeddings/oleObject376.bin"/><Relationship Id="rId19" Type="http://schemas.openxmlformats.org/officeDocument/2006/relationships/image" Target="../media/image342.wmf"/><Relationship Id="rId4" Type="http://schemas.openxmlformats.org/officeDocument/2006/relationships/oleObject" Target="../embeddings/oleObject373.bin"/><Relationship Id="rId9" Type="http://schemas.openxmlformats.org/officeDocument/2006/relationships/image" Target="../media/image330.wmf"/><Relationship Id="rId14" Type="http://schemas.openxmlformats.org/officeDocument/2006/relationships/oleObject" Target="../embeddings/oleObject378.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384.bin"/><Relationship Id="rId13" Type="http://schemas.openxmlformats.org/officeDocument/2006/relationships/image" Target="../media/image347.wmf"/><Relationship Id="rId3" Type="http://schemas.openxmlformats.org/officeDocument/2006/relationships/image" Target="../media/image343.wmf"/><Relationship Id="rId7" Type="http://schemas.openxmlformats.org/officeDocument/2006/relationships/image" Target="../media/image345.wmf"/><Relationship Id="rId12" Type="http://schemas.openxmlformats.org/officeDocument/2006/relationships/oleObject" Target="../embeddings/oleObject386.bin"/><Relationship Id="rId2" Type="http://schemas.openxmlformats.org/officeDocument/2006/relationships/oleObject" Target="../embeddings/oleObject381.bin"/><Relationship Id="rId1" Type="http://schemas.openxmlformats.org/officeDocument/2006/relationships/slideLayout" Target="../slideLayouts/slideLayout7.xml"/><Relationship Id="rId6" Type="http://schemas.openxmlformats.org/officeDocument/2006/relationships/oleObject" Target="../embeddings/oleObject383.bin"/><Relationship Id="rId11" Type="http://schemas.openxmlformats.org/officeDocument/2006/relationships/image" Target="../media/image346.wmf"/><Relationship Id="rId5" Type="http://schemas.openxmlformats.org/officeDocument/2006/relationships/image" Target="../media/image344.wmf"/><Relationship Id="rId10" Type="http://schemas.openxmlformats.org/officeDocument/2006/relationships/oleObject" Target="../embeddings/oleObject385.bin"/><Relationship Id="rId4" Type="http://schemas.openxmlformats.org/officeDocument/2006/relationships/oleObject" Target="../embeddings/oleObject382.bin"/><Relationship Id="rId9" Type="http://schemas.openxmlformats.org/officeDocument/2006/relationships/image" Target="../media/image180.wmf"/></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390.bin"/><Relationship Id="rId13" Type="http://schemas.openxmlformats.org/officeDocument/2006/relationships/image" Target="../media/image352.wmf"/><Relationship Id="rId18" Type="http://schemas.openxmlformats.org/officeDocument/2006/relationships/oleObject" Target="../embeddings/oleObject395.bin"/><Relationship Id="rId3" Type="http://schemas.openxmlformats.org/officeDocument/2006/relationships/image" Target="../media/image348.wmf"/><Relationship Id="rId21" Type="http://schemas.openxmlformats.org/officeDocument/2006/relationships/image" Target="../media/image356.emf"/><Relationship Id="rId7" Type="http://schemas.openxmlformats.org/officeDocument/2006/relationships/image" Target="../media/image350.wmf"/><Relationship Id="rId12" Type="http://schemas.openxmlformats.org/officeDocument/2006/relationships/oleObject" Target="../embeddings/oleObject392.bin"/><Relationship Id="rId17" Type="http://schemas.openxmlformats.org/officeDocument/2006/relationships/image" Target="../media/image354.emf"/><Relationship Id="rId2" Type="http://schemas.openxmlformats.org/officeDocument/2006/relationships/oleObject" Target="../embeddings/oleObject387.bin"/><Relationship Id="rId16" Type="http://schemas.openxmlformats.org/officeDocument/2006/relationships/oleObject" Target="../embeddings/oleObject394.bin"/><Relationship Id="rId20" Type="http://schemas.openxmlformats.org/officeDocument/2006/relationships/oleObject" Target="../embeddings/oleObject396.bin"/><Relationship Id="rId1" Type="http://schemas.openxmlformats.org/officeDocument/2006/relationships/slideLayout" Target="../slideLayouts/slideLayout7.xml"/><Relationship Id="rId6" Type="http://schemas.openxmlformats.org/officeDocument/2006/relationships/oleObject" Target="../embeddings/oleObject389.bin"/><Relationship Id="rId11" Type="http://schemas.openxmlformats.org/officeDocument/2006/relationships/image" Target="../media/image351.wmf"/><Relationship Id="rId5" Type="http://schemas.openxmlformats.org/officeDocument/2006/relationships/image" Target="../media/image349.wmf"/><Relationship Id="rId15" Type="http://schemas.openxmlformats.org/officeDocument/2006/relationships/image" Target="../media/image353.emf"/><Relationship Id="rId10" Type="http://schemas.openxmlformats.org/officeDocument/2006/relationships/oleObject" Target="../embeddings/oleObject391.bin"/><Relationship Id="rId19" Type="http://schemas.openxmlformats.org/officeDocument/2006/relationships/image" Target="../media/image355.emf"/><Relationship Id="rId4" Type="http://schemas.openxmlformats.org/officeDocument/2006/relationships/oleObject" Target="../embeddings/oleObject388.bin"/><Relationship Id="rId9" Type="http://schemas.openxmlformats.org/officeDocument/2006/relationships/image" Target="../media/image84.wmf"/><Relationship Id="rId14" Type="http://schemas.openxmlformats.org/officeDocument/2006/relationships/oleObject" Target="../embeddings/oleObject393.bin"/></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400.bin"/><Relationship Id="rId13" Type="http://schemas.openxmlformats.org/officeDocument/2006/relationships/image" Target="../media/image283.wmf"/><Relationship Id="rId18" Type="http://schemas.openxmlformats.org/officeDocument/2006/relationships/oleObject" Target="../embeddings/oleObject405.bin"/><Relationship Id="rId26" Type="http://schemas.openxmlformats.org/officeDocument/2006/relationships/oleObject" Target="../embeddings/oleObject409.bin"/><Relationship Id="rId3" Type="http://schemas.openxmlformats.org/officeDocument/2006/relationships/image" Target="../media/image357.wmf"/><Relationship Id="rId21" Type="http://schemas.openxmlformats.org/officeDocument/2006/relationships/image" Target="../media/image363.wmf"/><Relationship Id="rId7" Type="http://schemas.openxmlformats.org/officeDocument/2006/relationships/image" Target="../media/image359.wmf"/><Relationship Id="rId12" Type="http://schemas.openxmlformats.org/officeDocument/2006/relationships/oleObject" Target="../embeddings/oleObject402.bin"/><Relationship Id="rId17" Type="http://schemas.openxmlformats.org/officeDocument/2006/relationships/image" Target="../media/image361.wmf"/><Relationship Id="rId25" Type="http://schemas.openxmlformats.org/officeDocument/2006/relationships/image" Target="../media/image365.emf"/><Relationship Id="rId2" Type="http://schemas.openxmlformats.org/officeDocument/2006/relationships/oleObject" Target="../embeddings/oleObject397.bin"/><Relationship Id="rId16" Type="http://schemas.openxmlformats.org/officeDocument/2006/relationships/oleObject" Target="../embeddings/oleObject404.bin"/><Relationship Id="rId20" Type="http://schemas.openxmlformats.org/officeDocument/2006/relationships/oleObject" Target="../embeddings/oleObject406.bin"/><Relationship Id="rId29" Type="http://schemas.openxmlformats.org/officeDocument/2006/relationships/image" Target="../media/image367.emf"/><Relationship Id="rId1" Type="http://schemas.openxmlformats.org/officeDocument/2006/relationships/slideLayout" Target="../slideLayouts/slideLayout7.xml"/><Relationship Id="rId6" Type="http://schemas.openxmlformats.org/officeDocument/2006/relationships/oleObject" Target="../embeddings/oleObject399.bin"/><Relationship Id="rId11" Type="http://schemas.openxmlformats.org/officeDocument/2006/relationships/image" Target="../media/image84.wmf"/><Relationship Id="rId24" Type="http://schemas.openxmlformats.org/officeDocument/2006/relationships/oleObject" Target="../embeddings/oleObject408.bin"/><Relationship Id="rId5" Type="http://schemas.openxmlformats.org/officeDocument/2006/relationships/image" Target="../media/image358.wmf"/><Relationship Id="rId15" Type="http://schemas.openxmlformats.org/officeDocument/2006/relationships/image" Target="../media/image317.wmf"/><Relationship Id="rId23" Type="http://schemas.openxmlformats.org/officeDocument/2006/relationships/image" Target="../media/image364.wmf"/><Relationship Id="rId28" Type="http://schemas.openxmlformats.org/officeDocument/2006/relationships/oleObject" Target="../embeddings/oleObject410.bin"/><Relationship Id="rId10" Type="http://schemas.openxmlformats.org/officeDocument/2006/relationships/oleObject" Target="../embeddings/oleObject401.bin"/><Relationship Id="rId19" Type="http://schemas.openxmlformats.org/officeDocument/2006/relationships/image" Target="../media/image362.wmf"/><Relationship Id="rId31" Type="http://schemas.openxmlformats.org/officeDocument/2006/relationships/image" Target="../media/image368.emf"/><Relationship Id="rId4" Type="http://schemas.openxmlformats.org/officeDocument/2006/relationships/oleObject" Target="../embeddings/oleObject398.bin"/><Relationship Id="rId9" Type="http://schemas.openxmlformats.org/officeDocument/2006/relationships/image" Target="../media/image360.wmf"/><Relationship Id="rId14" Type="http://schemas.openxmlformats.org/officeDocument/2006/relationships/oleObject" Target="../embeddings/oleObject403.bin"/><Relationship Id="rId22" Type="http://schemas.openxmlformats.org/officeDocument/2006/relationships/oleObject" Target="../embeddings/oleObject407.bin"/><Relationship Id="rId27" Type="http://schemas.openxmlformats.org/officeDocument/2006/relationships/image" Target="../media/image366.emf"/><Relationship Id="rId30" Type="http://schemas.openxmlformats.org/officeDocument/2006/relationships/oleObject" Target="../embeddings/oleObject411.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415.bin"/><Relationship Id="rId13" Type="http://schemas.openxmlformats.org/officeDocument/2006/relationships/image" Target="../media/image349.wmf"/><Relationship Id="rId18" Type="http://schemas.openxmlformats.org/officeDocument/2006/relationships/oleObject" Target="../embeddings/oleObject420.bin"/><Relationship Id="rId26" Type="http://schemas.openxmlformats.org/officeDocument/2006/relationships/oleObject" Target="../embeddings/oleObject424.bin"/><Relationship Id="rId3" Type="http://schemas.openxmlformats.org/officeDocument/2006/relationships/image" Target="../media/image358.wmf"/><Relationship Id="rId21" Type="http://schemas.openxmlformats.org/officeDocument/2006/relationships/image" Target="../media/image364.wmf"/><Relationship Id="rId7" Type="http://schemas.openxmlformats.org/officeDocument/2006/relationships/image" Target="../media/image360.wmf"/><Relationship Id="rId12" Type="http://schemas.openxmlformats.org/officeDocument/2006/relationships/oleObject" Target="../embeddings/oleObject417.bin"/><Relationship Id="rId17" Type="http://schemas.openxmlformats.org/officeDocument/2006/relationships/image" Target="../media/image362.wmf"/><Relationship Id="rId25" Type="http://schemas.openxmlformats.org/officeDocument/2006/relationships/image" Target="../media/image371.emf"/><Relationship Id="rId2" Type="http://schemas.openxmlformats.org/officeDocument/2006/relationships/oleObject" Target="../embeddings/oleObject412.bin"/><Relationship Id="rId16" Type="http://schemas.openxmlformats.org/officeDocument/2006/relationships/oleObject" Target="../embeddings/oleObject419.bin"/><Relationship Id="rId20" Type="http://schemas.openxmlformats.org/officeDocument/2006/relationships/oleObject" Target="../embeddings/oleObject421.bin"/><Relationship Id="rId29" Type="http://schemas.openxmlformats.org/officeDocument/2006/relationships/image" Target="../media/image373.emf"/><Relationship Id="rId1" Type="http://schemas.openxmlformats.org/officeDocument/2006/relationships/slideLayout" Target="../slideLayouts/slideLayout7.xml"/><Relationship Id="rId6" Type="http://schemas.openxmlformats.org/officeDocument/2006/relationships/oleObject" Target="../embeddings/oleObject414.bin"/><Relationship Id="rId11" Type="http://schemas.openxmlformats.org/officeDocument/2006/relationships/image" Target="../media/image348.wmf"/><Relationship Id="rId24" Type="http://schemas.openxmlformats.org/officeDocument/2006/relationships/oleObject" Target="../embeddings/oleObject423.bin"/><Relationship Id="rId5" Type="http://schemas.openxmlformats.org/officeDocument/2006/relationships/image" Target="../media/image359.wmf"/><Relationship Id="rId15" Type="http://schemas.openxmlformats.org/officeDocument/2006/relationships/image" Target="../media/image350.wmf"/><Relationship Id="rId23" Type="http://schemas.openxmlformats.org/officeDocument/2006/relationships/image" Target="../media/image370.emf"/><Relationship Id="rId28" Type="http://schemas.openxmlformats.org/officeDocument/2006/relationships/oleObject" Target="../embeddings/oleObject425.bin"/><Relationship Id="rId10" Type="http://schemas.openxmlformats.org/officeDocument/2006/relationships/oleObject" Target="../embeddings/oleObject416.bin"/><Relationship Id="rId19" Type="http://schemas.openxmlformats.org/officeDocument/2006/relationships/image" Target="../media/image369.wmf"/><Relationship Id="rId4" Type="http://schemas.openxmlformats.org/officeDocument/2006/relationships/oleObject" Target="../embeddings/oleObject413.bin"/><Relationship Id="rId9" Type="http://schemas.openxmlformats.org/officeDocument/2006/relationships/image" Target="../media/image84.wmf"/><Relationship Id="rId14" Type="http://schemas.openxmlformats.org/officeDocument/2006/relationships/oleObject" Target="../embeddings/oleObject418.bin"/><Relationship Id="rId22" Type="http://schemas.openxmlformats.org/officeDocument/2006/relationships/oleObject" Target="../embeddings/oleObject422.bin"/><Relationship Id="rId27" Type="http://schemas.openxmlformats.org/officeDocument/2006/relationships/image" Target="../media/image372.emf"/></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429.bin"/><Relationship Id="rId13" Type="http://schemas.openxmlformats.org/officeDocument/2006/relationships/image" Target="../media/image299.wmf"/><Relationship Id="rId3" Type="http://schemas.openxmlformats.org/officeDocument/2006/relationships/image" Target="../media/image374.emf"/><Relationship Id="rId7" Type="http://schemas.openxmlformats.org/officeDocument/2006/relationships/image" Target="../media/image376.emf"/><Relationship Id="rId12" Type="http://schemas.openxmlformats.org/officeDocument/2006/relationships/oleObject" Target="../embeddings/oleObject431.bin"/><Relationship Id="rId2" Type="http://schemas.openxmlformats.org/officeDocument/2006/relationships/oleObject" Target="../embeddings/oleObject426.bin"/><Relationship Id="rId1" Type="http://schemas.openxmlformats.org/officeDocument/2006/relationships/slideLayout" Target="../slideLayouts/slideLayout7.xml"/><Relationship Id="rId6" Type="http://schemas.openxmlformats.org/officeDocument/2006/relationships/oleObject" Target="../embeddings/oleObject428.bin"/><Relationship Id="rId11" Type="http://schemas.openxmlformats.org/officeDocument/2006/relationships/image" Target="../media/image298.wmf"/><Relationship Id="rId5" Type="http://schemas.openxmlformats.org/officeDocument/2006/relationships/image" Target="../media/image375.emf"/><Relationship Id="rId10" Type="http://schemas.openxmlformats.org/officeDocument/2006/relationships/oleObject" Target="../embeddings/oleObject430.bin"/><Relationship Id="rId4" Type="http://schemas.openxmlformats.org/officeDocument/2006/relationships/oleObject" Target="../embeddings/oleObject427.bin"/><Relationship Id="rId9" Type="http://schemas.openxmlformats.org/officeDocument/2006/relationships/image" Target="../media/image297.wmf"/></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1.emf"/><Relationship Id="rId2" Type="http://schemas.openxmlformats.org/officeDocument/2006/relationships/oleObject" Target="../embeddings/oleObject7.bin"/><Relationship Id="rId1" Type="http://schemas.openxmlformats.org/officeDocument/2006/relationships/slideLayout" Target="../slideLayouts/slideLayout7.xml"/><Relationship Id="rId6" Type="http://schemas.openxmlformats.org/officeDocument/2006/relationships/oleObject" Target="../embeddings/oleObject9.bin"/><Relationship Id="rId5" Type="http://schemas.openxmlformats.org/officeDocument/2006/relationships/image" Target="../media/image10.emf"/><Relationship Id="rId4" Type="http://schemas.openxmlformats.org/officeDocument/2006/relationships/oleObject" Target="../embeddings/oleObject8.bin"/></Relationships>
</file>

<file path=ppt/slides/_rels/slide70.xml.rels><?xml version="1.0" encoding="UTF-8" standalone="yes"?>
<Relationships xmlns="http://schemas.openxmlformats.org/package/2006/relationships"><Relationship Id="rId3" Type="http://schemas.openxmlformats.org/officeDocument/2006/relationships/image" Target="../media/image377.wmf"/><Relationship Id="rId7" Type="http://schemas.openxmlformats.org/officeDocument/2006/relationships/image" Target="../media/image379.wmf"/><Relationship Id="rId2" Type="http://schemas.openxmlformats.org/officeDocument/2006/relationships/oleObject" Target="../embeddings/oleObject432.bin"/><Relationship Id="rId1" Type="http://schemas.openxmlformats.org/officeDocument/2006/relationships/slideLayout" Target="../slideLayouts/slideLayout7.xml"/><Relationship Id="rId6" Type="http://schemas.openxmlformats.org/officeDocument/2006/relationships/oleObject" Target="../embeddings/oleObject434.bin"/><Relationship Id="rId5" Type="http://schemas.openxmlformats.org/officeDocument/2006/relationships/image" Target="../media/image378.wmf"/><Relationship Id="rId4" Type="http://schemas.openxmlformats.org/officeDocument/2006/relationships/oleObject" Target="../embeddings/oleObject433.bin"/></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438.bin"/><Relationship Id="rId13" Type="http://schemas.openxmlformats.org/officeDocument/2006/relationships/image" Target="../media/image383.emf"/><Relationship Id="rId18" Type="http://schemas.openxmlformats.org/officeDocument/2006/relationships/image" Target="../media/image385.wmf"/><Relationship Id="rId3" Type="http://schemas.openxmlformats.org/officeDocument/2006/relationships/image" Target="../media/image380.emf"/><Relationship Id="rId7" Type="http://schemas.openxmlformats.org/officeDocument/2006/relationships/image" Target="../media/image283.wmf"/><Relationship Id="rId12" Type="http://schemas.openxmlformats.org/officeDocument/2006/relationships/oleObject" Target="../embeddings/oleObject440.bin"/><Relationship Id="rId17" Type="http://schemas.openxmlformats.org/officeDocument/2006/relationships/oleObject" Target="../embeddings/oleObject443.bin"/><Relationship Id="rId2" Type="http://schemas.openxmlformats.org/officeDocument/2006/relationships/oleObject" Target="../embeddings/oleObject435.bin"/><Relationship Id="rId16" Type="http://schemas.openxmlformats.org/officeDocument/2006/relationships/image" Target="../media/image384.wmf"/><Relationship Id="rId20" Type="http://schemas.openxmlformats.org/officeDocument/2006/relationships/image" Target="../media/image386.wmf"/><Relationship Id="rId1" Type="http://schemas.openxmlformats.org/officeDocument/2006/relationships/slideLayout" Target="../slideLayouts/slideLayout7.xml"/><Relationship Id="rId6" Type="http://schemas.openxmlformats.org/officeDocument/2006/relationships/oleObject" Target="../embeddings/oleObject437.bin"/><Relationship Id="rId11" Type="http://schemas.openxmlformats.org/officeDocument/2006/relationships/image" Target="../media/image382.wmf"/><Relationship Id="rId5" Type="http://schemas.openxmlformats.org/officeDocument/2006/relationships/image" Target="../media/image284.wmf"/><Relationship Id="rId15" Type="http://schemas.openxmlformats.org/officeDocument/2006/relationships/oleObject" Target="../embeddings/oleObject442.bin"/><Relationship Id="rId10" Type="http://schemas.openxmlformats.org/officeDocument/2006/relationships/oleObject" Target="../embeddings/oleObject439.bin"/><Relationship Id="rId19" Type="http://schemas.openxmlformats.org/officeDocument/2006/relationships/oleObject" Target="../embeddings/oleObject444.bin"/><Relationship Id="rId4" Type="http://schemas.openxmlformats.org/officeDocument/2006/relationships/oleObject" Target="../embeddings/oleObject436.bin"/><Relationship Id="rId9" Type="http://schemas.openxmlformats.org/officeDocument/2006/relationships/image" Target="../media/image381.wmf"/><Relationship Id="rId14" Type="http://schemas.openxmlformats.org/officeDocument/2006/relationships/oleObject" Target="../embeddings/oleObject441.bin"/></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448.bin"/><Relationship Id="rId3" Type="http://schemas.openxmlformats.org/officeDocument/2006/relationships/image" Target="../media/image297.wmf"/><Relationship Id="rId7" Type="http://schemas.openxmlformats.org/officeDocument/2006/relationships/image" Target="../media/image299.wmf"/><Relationship Id="rId2" Type="http://schemas.openxmlformats.org/officeDocument/2006/relationships/oleObject" Target="../embeddings/oleObject445.bin"/><Relationship Id="rId1" Type="http://schemas.openxmlformats.org/officeDocument/2006/relationships/slideLayout" Target="../slideLayouts/slideLayout7.xml"/><Relationship Id="rId6" Type="http://schemas.openxmlformats.org/officeDocument/2006/relationships/oleObject" Target="../embeddings/oleObject447.bin"/><Relationship Id="rId11" Type="http://schemas.openxmlformats.org/officeDocument/2006/relationships/image" Target="../media/image334.wmf"/><Relationship Id="rId5" Type="http://schemas.openxmlformats.org/officeDocument/2006/relationships/image" Target="../media/image298.wmf"/><Relationship Id="rId10" Type="http://schemas.openxmlformats.org/officeDocument/2006/relationships/oleObject" Target="../embeddings/oleObject449.bin"/><Relationship Id="rId4" Type="http://schemas.openxmlformats.org/officeDocument/2006/relationships/oleObject" Target="../embeddings/oleObject446.bin"/><Relationship Id="rId9" Type="http://schemas.openxmlformats.org/officeDocument/2006/relationships/image" Target="../media/image333.wmf"/></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454.bin"/><Relationship Id="rId13" Type="http://schemas.openxmlformats.org/officeDocument/2006/relationships/oleObject" Target="../embeddings/oleObject459.bin"/><Relationship Id="rId3" Type="http://schemas.openxmlformats.org/officeDocument/2006/relationships/image" Target="../media/image387.wmf"/><Relationship Id="rId7" Type="http://schemas.openxmlformats.org/officeDocument/2006/relationships/oleObject" Target="../embeddings/oleObject453.bin"/><Relationship Id="rId12" Type="http://schemas.openxmlformats.org/officeDocument/2006/relationships/oleObject" Target="../embeddings/oleObject458.bin"/><Relationship Id="rId2" Type="http://schemas.openxmlformats.org/officeDocument/2006/relationships/oleObject" Target="../embeddings/oleObject450.bin"/><Relationship Id="rId1" Type="http://schemas.openxmlformats.org/officeDocument/2006/relationships/slideLayout" Target="../slideLayouts/slideLayout7.xml"/><Relationship Id="rId6" Type="http://schemas.openxmlformats.org/officeDocument/2006/relationships/oleObject" Target="../embeddings/oleObject452.bin"/><Relationship Id="rId11" Type="http://schemas.openxmlformats.org/officeDocument/2006/relationships/oleObject" Target="../embeddings/oleObject457.bin"/><Relationship Id="rId5" Type="http://schemas.openxmlformats.org/officeDocument/2006/relationships/image" Target="../media/image388.wmf"/><Relationship Id="rId15" Type="http://schemas.openxmlformats.org/officeDocument/2006/relationships/oleObject" Target="../embeddings/oleObject461.bin"/><Relationship Id="rId10" Type="http://schemas.openxmlformats.org/officeDocument/2006/relationships/oleObject" Target="../embeddings/oleObject456.bin"/><Relationship Id="rId4" Type="http://schemas.openxmlformats.org/officeDocument/2006/relationships/oleObject" Target="../embeddings/oleObject451.bin"/><Relationship Id="rId9" Type="http://schemas.openxmlformats.org/officeDocument/2006/relationships/oleObject" Target="../embeddings/oleObject455.bin"/><Relationship Id="rId14" Type="http://schemas.openxmlformats.org/officeDocument/2006/relationships/oleObject" Target="../embeddings/oleObject460.bin"/></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465.bin"/><Relationship Id="rId13" Type="http://schemas.openxmlformats.org/officeDocument/2006/relationships/oleObject" Target="../embeddings/oleObject468.bin"/><Relationship Id="rId18" Type="http://schemas.openxmlformats.org/officeDocument/2006/relationships/image" Target="../media/image396.wmf"/><Relationship Id="rId3" Type="http://schemas.openxmlformats.org/officeDocument/2006/relationships/image" Target="../media/image389.wmf"/><Relationship Id="rId7" Type="http://schemas.openxmlformats.org/officeDocument/2006/relationships/image" Target="../media/image391.wmf"/><Relationship Id="rId12" Type="http://schemas.openxmlformats.org/officeDocument/2006/relationships/image" Target="../media/image393.wmf"/><Relationship Id="rId17" Type="http://schemas.openxmlformats.org/officeDocument/2006/relationships/oleObject" Target="../embeddings/oleObject470.bin"/><Relationship Id="rId2" Type="http://schemas.openxmlformats.org/officeDocument/2006/relationships/oleObject" Target="../embeddings/oleObject462.bin"/><Relationship Id="rId16" Type="http://schemas.openxmlformats.org/officeDocument/2006/relationships/image" Target="../media/image395.wmf"/><Relationship Id="rId1" Type="http://schemas.openxmlformats.org/officeDocument/2006/relationships/slideLayout" Target="../slideLayouts/slideLayout7.xml"/><Relationship Id="rId6" Type="http://schemas.openxmlformats.org/officeDocument/2006/relationships/oleObject" Target="../embeddings/oleObject464.bin"/><Relationship Id="rId11" Type="http://schemas.openxmlformats.org/officeDocument/2006/relationships/oleObject" Target="../embeddings/oleObject467.bin"/><Relationship Id="rId5" Type="http://schemas.openxmlformats.org/officeDocument/2006/relationships/image" Target="../media/image390.wmf"/><Relationship Id="rId15" Type="http://schemas.openxmlformats.org/officeDocument/2006/relationships/oleObject" Target="../embeddings/oleObject469.bin"/><Relationship Id="rId10" Type="http://schemas.openxmlformats.org/officeDocument/2006/relationships/image" Target="../media/image392.emf"/><Relationship Id="rId4" Type="http://schemas.openxmlformats.org/officeDocument/2006/relationships/oleObject" Target="../embeddings/oleObject463.bin"/><Relationship Id="rId9" Type="http://schemas.openxmlformats.org/officeDocument/2006/relationships/oleObject" Target="../embeddings/oleObject466.bin"/><Relationship Id="rId14" Type="http://schemas.openxmlformats.org/officeDocument/2006/relationships/image" Target="../media/image394.w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474.bin"/><Relationship Id="rId13" Type="http://schemas.openxmlformats.org/officeDocument/2006/relationships/image" Target="../media/image402.wmf"/><Relationship Id="rId18" Type="http://schemas.openxmlformats.org/officeDocument/2006/relationships/oleObject" Target="../embeddings/oleObject479.bin"/><Relationship Id="rId26" Type="http://schemas.openxmlformats.org/officeDocument/2006/relationships/oleObject" Target="../embeddings/oleObject483.bin"/><Relationship Id="rId3" Type="http://schemas.openxmlformats.org/officeDocument/2006/relationships/image" Target="../media/image397.emf"/><Relationship Id="rId21" Type="http://schemas.openxmlformats.org/officeDocument/2006/relationships/image" Target="../media/image406.wmf"/><Relationship Id="rId7" Type="http://schemas.openxmlformats.org/officeDocument/2006/relationships/image" Target="../media/image399.emf"/><Relationship Id="rId12" Type="http://schemas.openxmlformats.org/officeDocument/2006/relationships/oleObject" Target="../embeddings/oleObject476.bin"/><Relationship Id="rId17" Type="http://schemas.openxmlformats.org/officeDocument/2006/relationships/image" Target="../media/image404.wmf"/><Relationship Id="rId25" Type="http://schemas.openxmlformats.org/officeDocument/2006/relationships/image" Target="../media/image408.wmf"/><Relationship Id="rId2" Type="http://schemas.openxmlformats.org/officeDocument/2006/relationships/oleObject" Target="../embeddings/oleObject471.bin"/><Relationship Id="rId16" Type="http://schemas.openxmlformats.org/officeDocument/2006/relationships/oleObject" Target="../embeddings/oleObject478.bin"/><Relationship Id="rId20" Type="http://schemas.openxmlformats.org/officeDocument/2006/relationships/oleObject" Target="../embeddings/oleObject480.bin"/><Relationship Id="rId29" Type="http://schemas.openxmlformats.org/officeDocument/2006/relationships/image" Target="../media/image410.wmf"/><Relationship Id="rId1" Type="http://schemas.openxmlformats.org/officeDocument/2006/relationships/slideLayout" Target="../slideLayouts/slideLayout7.xml"/><Relationship Id="rId6" Type="http://schemas.openxmlformats.org/officeDocument/2006/relationships/oleObject" Target="../embeddings/oleObject473.bin"/><Relationship Id="rId11" Type="http://schemas.openxmlformats.org/officeDocument/2006/relationships/image" Target="../media/image401.wmf"/><Relationship Id="rId24" Type="http://schemas.openxmlformats.org/officeDocument/2006/relationships/oleObject" Target="../embeddings/oleObject482.bin"/><Relationship Id="rId5" Type="http://schemas.openxmlformats.org/officeDocument/2006/relationships/image" Target="../media/image398.emf"/><Relationship Id="rId15" Type="http://schemas.openxmlformats.org/officeDocument/2006/relationships/image" Target="../media/image403.wmf"/><Relationship Id="rId23" Type="http://schemas.openxmlformats.org/officeDocument/2006/relationships/image" Target="../media/image407.wmf"/><Relationship Id="rId28" Type="http://schemas.openxmlformats.org/officeDocument/2006/relationships/oleObject" Target="../embeddings/oleObject484.bin"/><Relationship Id="rId10" Type="http://schemas.openxmlformats.org/officeDocument/2006/relationships/oleObject" Target="../embeddings/oleObject475.bin"/><Relationship Id="rId19" Type="http://schemas.openxmlformats.org/officeDocument/2006/relationships/image" Target="../media/image405.wmf"/><Relationship Id="rId31" Type="http://schemas.openxmlformats.org/officeDocument/2006/relationships/image" Target="../media/image411.wmf"/><Relationship Id="rId4" Type="http://schemas.openxmlformats.org/officeDocument/2006/relationships/oleObject" Target="../embeddings/oleObject472.bin"/><Relationship Id="rId9" Type="http://schemas.openxmlformats.org/officeDocument/2006/relationships/image" Target="../media/image400.emf"/><Relationship Id="rId14" Type="http://schemas.openxmlformats.org/officeDocument/2006/relationships/oleObject" Target="../embeddings/oleObject477.bin"/><Relationship Id="rId22" Type="http://schemas.openxmlformats.org/officeDocument/2006/relationships/oleObject" Target="../embeddings/oleObject481.bin"/><Relationship Id="rId27" Type="http://schemas.openxmlformats.org/officeDocument/2006/relationships/image" Target="../media/image409.wmf"/><Relationship Id="rId30" Type="http://schemas.openxmlformats.org/officeDocument/2006/relationships/oleObject" Target="../embeddings/oleObject485.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489.bin"/><Relationship Id="rId13" Type="http://schemas.openxmlformats.org/officeDocument/2006/relationships/image" Target="../media/image417.wmf"/><Relationship Id="rId3" Type="http://schemas.openxmlformats.org/officeDocument/2006/relationships/image" Target="../media/image412.emf"/><Relationship Id="rId7" Type="http://schemas.openxmlformats.org/officeDocument/2006/relationships/image" Target="../media/image414.emf"/><Relationship Id="rId12" Type="http://schemas.openxmlformats.org/officeDocument/2006/relationships/oleObject" Target="../embeddings/oleObject491.bin"/><Relationship Id="rId17" Type="http://schemas.openxmlformats.org/officeDocument/2006/relationships/image" Target="../media/image419.wmf"/><Relationship Id="rId2" Type="http://schemas.openxmlformats.org/officeDocument/2006/relationships/oleObject" Target="../embeddings/oleObject486.bin"/><Relationship Id="rId16" Type="http://schemas.openxmlformats.org/officeDocument/2006/relationships/oleObject" Target="../embeddings/oleObject493.bin"/><Relationship Id="rId1" Type="http://schemas.openxmlformats.org/officeDocument/2006/relationships/slideLayout" Target="../slideLayouts/slideLayout7.xml"/><Relationship Id="rId6" Type="http://schemas.openxmlformats.org/officeDocument/2006/relationships/oleObject" Target="../embeddings/oleObject488.bin"/><Relationship Id="rId11" Type="http://schemas.openxmlformats.org/officeDocument/2006/relationships/image" Target="../media/image416.wmf"/><Relationship Id="rId5" Type="http://schemas.openxmlformats.org/officeDocument/2006/relationships/image" Target="../media/image413.emf"/><Relationship Id="rId15" Type="http://schemas.openxmlformats.org/officeDocument/2006/relationships/image" Target="../media/image418.wmf"/><Relationship Id="rId10" Type="http://schemas.openxmlformats.org/officeDocument/2006/relationships/oleObject" Target="../embeddings/oleObject490.bin"/><Relationship Id="rId4" Type="http://schemas.openxmlformats.org/officeDocument/2006/relationships/oleObject" Target="../embeddings/oleObject487.bin"/><Relationship Id="rId9" Type="http://schemas.openxmlformats.org/officeDocument/2006/relationships/image" Target="../media/image415.emf"/><Relationship Id="rId14" Type="http://schemas.openxmlformats.org/officeDocument/2006/relationships/oleObject" Target="../embeddings/oleObject492.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497.bin"/><Relationship Id="rId13" Type="http://schemas.openxmlformats.org/officeDocument/2006/relationships/image" Target="../media/image421.emf"/><Relationship Id="rId3" Type="http://schemas.openxmlformats.org/officeDocument/2006/relationships/image" Target="../media/image374.emf"/><Relationship Id="rId7" Type="http://schemas.openxmlformats.org/officeDocument/2006/relationships/image" Target="../media/image298.wmf"/><Relationship Id="rId12" Type="http://schemas.openxmlformats.org/officeDocument/2006/relationships/oleObject" Target="../embeddings/oleObject499.bin"/><Relationship Id="rId2" Type="http://schemas.openxmlformats.org/officeDocument/2006/relationships/oleObject" Target="../embeddings/oleObject494.bin"/><Relationship Id="rId1" Type="http://schemas.openxmlformats.org/officeDocument/2006/relationships/slideLayout" Target="../slideLayouts/slideLayout7.xml"/><Relationship Id="rId6" Type="http://schemas.openxmlformats.org/officeDocument/2006/relationships/oleObject" Target="../embeddings/oleObject496.bin"/><Relationship Id="rId11" Type="http://schemas.openxmlformats.org/officeDocument/2006/relationships/image" Target="../media/image420.wmf"/><Relationship Id="rId5" Type="http://schemas.openxmlformats.org/officeDocument/2006/relationships/image" Target="../media/image297.wmf"/><Relationship Id="rId10" Type="http://schemas.openxmlformats.org/officeDocument/2006/relationships/oleObject" Target="../embeddings/oleObject498.bin"/><Relationship Id="rId4" Type="http://schemas.openxmlformats.org/officeDocument/2006/relationships/oleObject" Target="../embeddings/oleObject495.bin"/><Relationship Id="rId9" Type="http://schemas.openxmlformats.org/officeDocument/2006/relationships/image" Target="../media/image299.w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503.bin"/><Relationship Id="rId13" Type="http://schemas.openxmlformats.org/officeDocument/2006/relationships/image" Target="../media/image386.wmf"/><Relationship Id="rId3" Type="http://schemas.openxmlformats.org/officeDocument/2006/relationships/image" Target="../media/image422.emf"/><Relationship Id="rId7" Type="http://schemas.openxmlformats.org/officeDocument/2006/relationships/image" Target="../media/image424.emf"/><Relationship Id="rId12" Type="http://schemas.openxmlformats.org/officeDocument/2006/relationships/oleObject" Target="../embeddings/oleObject505.bin"/><Relationship Id="rId2" Type="http://schemas.openxmlformats.org/officeDocument/2006/relationships/oleObject" Target="../embeddings/oleObject500.bin"/><Relationship Id="rId1" Type="http://schemas.openxmlformats.org/officeDocument/2006/relationships/slideLayout" Target="../slideLayouts/slideLayout7.xml"/><Relationship Id="rId6" Type="http://schemas.openxmlformats.org/officeDocument/2006/relationships/oleObject" Target="../embeddings/oleObject502.bin"/><Relationship Id="rId11" Type="http://schemas.openxmlformats.org/officeDocument/2006/relationships/image" Target="../media/image385.wmf"/><Relationship Id="rId5" Type="http://schemas.openxmlformats.org/officeDocument/2006/relationships/image" Target="../media/image423.emf"/><Relationship Id="rId10" Type="http://schemas.openxmlformats.org/officeDocument/2006/relationships/oleObject" Target="../embeddings/oleObject504.bin"/><Relationship Id="rId4" Type="http://schemas.openxmlformats.org/officeDocument/2006/relationships/oleObject" Target="../embeddings/oleObject501.bin"/><Relationship Id="rId9" Type="http://schemas.openxmlformats.org/officeDocument/2006/relationships/image" Target="../media/image384.wmf"/></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509.bin"/><Relationship Id="rId13" Type="http://schemas.openxmlformats.org/officeDocument/2006/relationships/oleObject" Target="../embeddings/oleObject512.bin"/><Relationship Id="rId3" Type="http://schemas.openxmlformats.org/officeDocument/2006/relationships/image" Target="../media/image284.wmf"/><Relationship Id="rId7" Type="http://schemas.openxmlformats.org/officeDocument/2006/relationships/image" Target="../media/image381.wmf"/><Relationship Id="rId12" Type="http://schemas.openxmlformats.org/officeDocument/2006/relationships/oleObject" Target="../embeddings/oleObject511.bin"/><Relationship Id="rId2" Type="http://schemas.openxmlformats.org/officeDocument/2006/relationships/oleObject" Target="../embeddings/oleObject506.bin"/><Relationship Id="rId1" Type="http://schemas.openxmlformats.org/officeDocument/2006/relationships/slideLayout" Target="../slideLayouts/slideLayout7.xml"/><Relationship Id="rId6" Type="http://schemas.openxmlformats.org/officeDocument/2006/relationships/oleObject" Target="../embeddings/oleObject508.bin"/><Relationship Id="rId11" Type="http://schemas.openxmlformats.org/officeDocument/2006/relationships/image" Target="../media/image383.emf"/><Relationship Id="rId5" Type="http://schemas.openxmlformats.org/officeDocument/2006/relationships/image" Target="../media/image283.wmf"/><Relationship Id="rId10" Type="http://schemas.openxmlformats.org/officeDocument/2006/relationships/oleObject" Target="../embeddings/oleObject510.bin"/><Relationship Id="rId4" Type="http://schemas.openxmlformats.org/officeDocument/2006/relationships/oleObject" Target="../embeddings/oleObject507.bin"/><Relationship Id="rId9" Type="http://schemas.openxmlformats.org/officeDocument/2006/relationships/image" Target="../media/image382.wmf"/><Relationship Id="rId14" Type="http://schemas.openxmlformats.org/officeDocument/2006/relationships/image" Target="../media/image380.e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4.emf"/><Relationship Id="rId12" Type="http://schemas.openxmlformats.org/officeDocument/2006/relationships/oleObject" Target="../embeddings/oleObject15.bin"/><Relationship Id="rId2" Type="http://schemas.openxmlformats.org/officeDocument/2006/relationships/oleObject" Target="../embeddings/oleObject10.bin"/><Relationship Id="rId1" Type="http://schemas.openxmlformats.org/officeDocument/2006/relationships/slideLayout" Target="../slideLayouts/slideLayout7.xml"/><Relationship Id="rId6" Type="http://schemas.openxmlformats.org/officeDocument/2006/relationships/oleObject" Target="../embeddings/oleObject12.bin"/><Relationship Id="rId11" Type="http://schemas.openxmlformats.org/officeDocument/2006/relationships/image" Target="../media/image16.emf"/><Relationship Id="rId5" Type="http://schemas.openxmlformats.org/officeDocument/2006/relationships/image" Target="../media/image13.emf"/><Relationship Id="rId15" Type="http://schemas.openxmlformats.org/officeDocument/2006/relationships/image" Target="../media/image18.e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15.emf"/><Relationship Id="rId14" Type="http://schemas.openxmlformats.org/officeDocument/2006/relationships/oleObject" Target="../embeddings/oleObject16.bin"/></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516.bin"/><Relationship Id="rId13" Type="http://schemas.openxmlformats.org/officeDocument/2006/relationships/image" Target="../media/image430.emf"/><Relationship Id="rId18" Type="http://schemas.openxmlformats.org/officeDocument/2006/relationships/oleObject" Target="../embeddings/oleObject521.bin"/><Relationship Id="rId3" Type="http://schemas.openxmlformats.org/officeDocument/2006/relationships/image" Target="../media/image425.wmf"/><Relationship Id="rId21" Type="http://schemas.openxmlformats.org/officeDocument/2006/relationships/image" Target="../media/image434.emf"/><Relationship Id="rId7" Type="http://schemas.openxmlformats.org/officeDocument/2006/relationships/image" Target="../media/image427.emf"/><Relationship Id="rId12" Type="http://schemas.openxmlformats.org/officeDocument/2006/relationships/oleObject" Target="../embeddings/oleObject518.bin"/><Relationship Id="rId17" Type="http://schemas.openxmlformats.org/officeDocument/2006/relationships/image" Target="../media/image432.wmf"/><Relationship Id="rId2" Type="http://schemas.openxmlformats.org/officeDocument/2006/relationships/oleObject" Target="../embeddings/oleObject513.bin"/><Relationship Id="rId16" Type="http://schemas.openxmlformats.org/officeDocument/2006/relationships/oleObject" Target="../embeddings/oleObject520.bin"/><Relationship Id="rId20" Type="http://schemas.openxmlformats.org/officeDocument/2006/relationships/oleObject" Target="../embeddings/oleObject522.bin"/><Relationship Id="rId1" Type="http://schemas.openxmlformats.org/officeDocument/2006/relationships/slideLayout" Target="../slideLayouts/slideLayout7.xml"/><Relationship Id="rId6" Type="http://schemas.openxmlformats.org/officeDocument/2006/relationships/oleObject" Target="../embeddings/oleObject515.bin"/><Relationship Id="rId11" Type="http://schemas.openxmlformats.org/officeDocument/2006/relationships/image" Target="../media/image429.wmf"/><Relationship Id="rId5" Type="http://schemas.openxmlformats.org/officeDocument/2006/relationships/image" Target="../media/image426.wmf"/><Relationship Id="rId15" Type="http://schemas.openxmlformats.org/officeDocument/2006/relationships/image" Target="../media/image431.wmf"/><Relationship Id="rId23" Type="http://schemas.openxmlformats.org/officeDocument/2006/relationships/image" Target="../media/image435.emf"/><Relationship Id="rId10" Type="http://schemas.openxmlformats.org/officeDocument/2006/relationships/oleObject" Target="../embeddings/oleObject517.bin"/><Relationship Id="rId19" Type="http://schemas.openxmlformats.org/officeDocument/2006/relationships/image" Target="../media/image433.emf"/><Relationship Id="rId4" Type="http://schemas.openxmlformats.org/officeDocument/2006/relationships/oleObject" Target="../embeddings/oleObject514.bin"/><Relationship Id="rId9" Type="http://schemas.openxmlformats.org/officeDocument/2006/relationships/image" Target="../media/image428.wmf"/><Relationship Id="rId14" Type="http://schemas.openxmlformats.org/officeDocument/2006/relationships/oleObject" Target="../embeddings/oleObject519.bin"/><Relationship Id="rId22" Type="http://schemas.openxmlformats.org/officeDocument/2006/relationships/oleObject" Target="../embeddings/oleObject523.bin"/></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527.bin"/><Relationship Id="rId13" Type="http://schemas.openxmlformats.org/officeDocument/2006/relationships/image" Target="../media/image440.wmf"/><Relationship Id="rId18" Type="http://schemas.openxmlformats.org/officeDocument/2006/relationships/oleObject" Target="../embeddings/oleObject532.bin"/><Relationship Id="rId26" Type="http://schemas.openxmlformats.org/officeDocument/2006/relationships/oleObject" Target="../embeddings/oleObject536.bin"/><Relationship Id="rId3" Type="http://schemas.openxmlformats.org/officeDocument/2006/relationships/image" Target="../media/image180.wmf"/><Relationship Id="rId21" Type="http://schemas.openxmlformats.org/officeDocument/2006/relationships/image" Target="../media/image442.wmf"/><Relationship Id="rId7" Type="http://schemas.openxmlformats.org/officeDocument/2006/relationships/image" Target="../media/image437.emf"/><Relationship Id="rId12" Type="http://schemas.openxmlformats.org/officeDocument/2006/relationships/oleObject" Target="../embeddings/oleObject529.bin"/><Relationship Id="rId17" Type="http://schemas.openxmlformats.org/officeDocument/2006/relationships/image" Target="../media/image441.wmf"/><Relationship Id="rId25" Type="http://schemas.openxmlformats.org/officeDocument/2006/relationships/image" Target="../media/image444.wmf"/><Relationship Id="rId2" Type="http://schemas.openxmlformats.org/officeDocument/2006/relationships/oleObject" Target="../embeddings/oleObject524.bin"/><Relationship Id="rId16" Type="http://schemas.openxmlformats.org/officeDocument/2006/relationships/oleObject" Target="../embeddings/oleObject531.bin"/><Relationship Id="rId20" Type="http://schemas.openxmlformats.org/officeDocument/2006/relationships/oleObject" Target="../embeddings/oleObject533.bin"/><Relationship Id="rId29" Type="http://schemas.openxmlformats.org/officeDocument/2006/relationships/image" Target="../media/image446.wmf"/><Relationship Id="rId1" Type="http://schemas.openxmlformats.org/officeDocument/2006/relationships/slideLayout" Target="../slideLayouts/slideLayout7.xml"/><Relationship Id="rId6" Type="http://schemas.openxmlformats.org/officeDocument/2006/relationships/oleObject" Target="../embeddings/oleObject526.bin"/><Relationship Id="rId11" Type="http://schemas.openxmlformats.org/officeDocument/2006/relationships/image" Target="../media/image439.emf"/><Relationship Id="rId24" Type="http://schemas.openxmlformats.org/officeDocument/2006/relationships/oleObject" Target="../embeddings/oleObject535.bin"/><Relationship Id="rId5" Type="http://schemas.openxmlformats.org/officeDocument/2006/relationships/image" Target="../media/image436.emf"/><Relationship Id="rId15" Type="http://schemas.openxmlformats.org/officeDocument/2006/relationships/image" Target="../media/image284.wmf"/><Relationship Id="rId23" Type="http://schemas.openxmlformats.org/officeDocument/2006/relationships/image" Target="../media/image443.wmf"/><Relationship Id="rId28" Type="http://schemas.openxmlformats.org/officeDocument/2006/relationships/oleObject" Target="../embeddings/oleObject537.bin"/><Relationship Id="rId10" Type="http://schemas.openxmlformats.org/officeDocument/2006/relationships/oleObject" Target="../embeddings/oleObject528.bin"/><Relationship Id="rId19" Type="http://schemas.openxmlformats.org/officeDocument/2006/relationships/image" Target="../media/image283.wmf"/><Relationship Id="rId31" Type="http://schemas.openxmlformats.org/officeDocument/2006/relationships/image" Target="../media/image447.wmf"/><Relationship Id="rId4" Type="http://schemas.openxmlformats.org/officeDocument/2006/relationships/oleObject" Target="../embeddings/oleObject525.bin"/><Relationship Id="rId9" Type="http://schemas.openxmlformats.org/officeDocument/2006/relationships/image" Target="../media/image438.emf"/><Relationship Id="rId14" Type="http://schemas.openxmlformats.org/officeDocument/2006/relationships/oleObject" Target="../embeddings/oleObject530.bin"/><Relationship Id="rId22" Type="http://schemas.openxmlformats.org/officeDocument/2006/relationships/oleObject" Target="../embeddings/oleObject534.bin"/><Relationship Id="rId27" Type="http://schemas.openxmlformats.org/officeDocument/2006/relationships/image" Target="../media/image445.wmf"/><Relationship Id="rId30" Type="http://schemas.openxmlformats.org/officeDocument/2006/relationships/oleObject" Target="../embeddings/oleObject538.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542.bin"/><Relationship Id="rId13" Type="http://schemas.openxmlformats.org/officeDocument/2006/relationships/image" Target="../media/image453.wmf"/><Relationship Id="rId18" Type="http://schemas.openxmlformats.org/officeDocument/2006/relationships/oleObject" Target="../embeddings/oleObject547.bin"/><Relationship Id="rId26" Type="http://schemas.openxmlformats.org/officeDocument/2006/relationships/oleObject" Target="../embeddings/oleObject551.bin"/><Relationship Id="rId3" Type="http://schemas.openxmlformats.org/officeDocument/2006/relationships/image" Target="../media/image448.emf"/><Relationship Id="rId21" Type="http://schemas.openxmlformats.org/officeDocument/2006/relationships/image" Target="../media/image457.emf"/><Relationship Id="rId7" Type="http://schemas.openxmlformats.org/officeDocument/2006/relationships/image" Target="../media/image450.wmf"/><Relationship Id="rId12" Type="http://schemas.openxmlformats.org/officeDocument/2006/relationships/oleObject" Target="../embeddings/oleObject544.bin"/><Relationship Id="rId17" Type="http://schemas.openxmlformats.org/officeDocument/2006/relationships/image" Target="../media/image455.wmf"/><Relationship Id="rId25" Type="http://schemas.openxmlformats.org/officeDocument/2006/relationships/image" Target="../media/image459.wmf"/><Relationship Id="rId2" Type="http://schemas.openxmlformats.org/officeDocument/2006/relationships/oleObject" Target="../embeddings/oleObject539.bin"/><Relationship Id="rId16" Type="http://schemas.openxmlformats.org/officeDocument/2006/relationships/oleObject" Target="../embeddings/oleObject546.bin"/><Relationship Id="rId20" Type="http://schemas.openxmlformats.org/officeDocument/2006/relationships/oleObject" Target="../embeddings/oleObject548.bin"/><Relationship Id="rId29" Type="http://schemas.openxmlformats.org/officeDocument/2006/relationships/image" Target="../media/image461.wmf"/><Relationship Id="rId1" Type="http://schemas.openxmlformats.org/officeDocument/2006/relationships/slideLayout" Target="../slideLayouts/slideLayout7.xml"/><Relationship Id="rId6" Type="http://schemas.openxmlformats.org/officeDocument/2006/relationships/oleObject" Target="../embeddings/oleObject541.bin"/><Relationship Id="rId11" Type="http://schemas.openxmlformats.org/officeDocument/2006/relationships/image" Target="../media/image452.wmf"/><Relationship Id="rId24" Type="http://schemas.openxmlformats.org/officeDocument/2006/relationships/oleObject" Target="../embeddings/oleObject550.bin"/><Relationship Id="rId5" Type="http://schemas.openxmlformats.org/officeDocument/2006/relationships/image" Target="../media/image449.emf"/><Relationship Id="rId15" Type="http://schemas.openxmlformats.org/officeDocument/2006/relationships/image" Target="../media/image454.wmf"/><Relationship Id="rId23" Type="http://schemas.openxmlformats.org/officeDocument/2006/relationships/image" Target="../media/image458.wmf"/><Relationship Id="rId28" Type="http://schemas.openxmlformats.org/officeDocument/2006/relationships/oleObject" Target="../embeddings/oleObject552.bin"/><Relationship Id="rId10" Type="http://schemas.openxmlformats.org/officeDocument/2006/relationships/oleObject" Target="../embeddings/oleObject543.bin"/><Relationship Id="rId19" Type="http://schemas.openxmlformats.org/officeDocument/2006/relationships/image" Target="../media/image456.wmf"/><Relationship Id="rId4" Type="http://schemas.openxmlformats.org/officeDocument/2006/relationships/oleObject" Target="../embeddings/oleObject540.bin"/><Relationship Id="rId9" Type="http://schemas.openxmlformats.org/officeDocument/2006/relationships/image" Target="../media/image451.emf"/><Relationship Id="rId14" Type="http://schemas.openxmlformats.org/officeDocument/2006/relationships/oleObject" Target="../embeddings/oleObject545.bin"/><Relationship Id="rId22" Type="http://schemas.openxmlformats.org/officeDocument/2006/relationships/oleObject" Target="../embeddings/oleObject549.bin"/><Relationship Id="rId27" Type="http://schemas.openxmlformats.org/officeDocument/2006/relationships/image" Target="../media/image460.wmf"/></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556.bin"/><Relationship Id="rId13" Type="http://schemas.openxmlformats.org/officeDocument/2006/relationships/image" Target="../media/image466.wmf"/><Relationship Id="rId18" Type="http://schemas.openxmlformats.org/officeDocument/2006/relationships/oleObject" Target="../embeddings/oleObject561.bin"/><Relationship Id="rId3" Type="http://schemas.openxmlformats.org/officeDocument/2006/relationships/image" Target="../media/image462.wmf"/><Relationship Id="rId7" Type="http://schemas.openxmlformats.org/officeDocument/2006/relationships/image" Target="../media/image464.emf"/><Relationship Id="rId12" Type="http://schemas.openxmlformats.org/officeDocument/2006/relationships/oleObject" Target="../embeddings/oleObject558.bin"/><Relationship Id="rId17" Type="http://schemas.openxmlformats.org/officeDocument/2006/relationships/image" Target="../media/image362.wmf"/><Relationship Id="rId2" Type="http://schemas.openxmlformats.org/officeDocument/2006/relationships/oleObject" Target="../embeddings/oleObject553.bin"/><Relationship Id="rId16" Type="http://schemas.openxmlformats.org/officeDocument/2006/relationships/oleObject" Target="../embeddings/oleObject560.bin"/><Relationship Id="rId1" Type="http://schemas.openxmlformats.org/officeDocument/2006/relationships/slideLayout" Target="../slideLayouts/slideLayout7.xml"/><Relationship Id="rId6" Type="http://schemas.openxmlformats.org/officeDocument/2006/relationships/oleObject" Target="../embeddings/oleObject555.bin"/><Relationship Id="rId11" Type="http://schemas.openxmlformats.org/officeDocument/2006/relationships/image" Target="../media/image465.emf"/><Relationship Id="rId5" Type="http://schemas.openxmlformats.org/officeDocument/2006/relationships/image" Target="../media/image463.emf"/><Relationship Id="rId15" Type="http://schemas.openxmlformats.org/officeDocument/2006/relationships/image" Target="../media/image467.wmf"/><Relationship Id="rId10" Type="http://schemas.openxmlformats.org/officeDocument/2006/relationships/oleObject" Target="../embeddings/oleObject557.bin"/><Relationship Id="rId19" Type="http://schemas.openxmlformats.org/officeDocument/2006/relationships/image" Target="../media/image468.wmf"/><Relationship Id="rId4" Type="http://schemas.openxmlformats.org/officeDocument/2006/relationships/oleObject" Target="../embeddings/oleObject554.bin"/><Relationship Id="rId9" Type="http://schemas.openxmlformats.org/officeDocument/2006/relationships/image" Target="../media/image450.wmf"/><Relationship Id="rId14" Type="http://schemas.openxmlformats.org/officeDocument/2006/relationships/oleObject" Target="../embeddings/oleObject559.bin"/></Relationships>
</file>

<file path=ppt/slides/_rels/slide84.xml.rels><?xml version="1.0" encoding="UTF-8" standalone="yes"?>
<Relationships xmlns="http://schemas.openxmlformats.org/package/2006/relationships"><Relationship Id="rId13" Type="http://schemas.openxmlformats.org/officeDocument/2006/relationships/image" Target="../media/image474.wmf"/><Relationship Id="rId18" Type="http://schemas.openxmlformats.org/officeDocument/2006/relationships/oleObject" Target="../embeddings/oleObject570.bin"/><Relationship Id="rId26" Type="http://schemas.openxmlformats.org/officeDocument/2006/relationships/oleObject" Target="../embeddings/oleObject574.bin"/><Relationship Id="rId3" Type="http://schemas.openxmlformats.org/officeDocument/2006/relationships/image" Target="../media/image469.wmf"/><Relationship Id="rId21" Type="http://schemas.openxmlformats.org/officeDocument/2006/relationships/image" Target="../media/image478.wmf"/><Relationship Id="rId34" Type="http://schemas.openxmlformats.org/officeDocument/2006/relationships/oleObject" Target="../embeddings/oleObject578.bin"/><Relationship Id="rId7" Type="http://schemas.openxmlformats.org/officeDocument/2006/relationships/image" Target="../media/image471.wmf"/><Relationship Id="rId12" Type="http://schemas.openxmlformats.org/officeDocument/2006/relationships/oleObject" Target="../embeddings/oleObject567.bin"/><Relationship Id="rId17" Type="http://schemas.openxmlformats.org/officeDocument/2006/relationships/image" Target="../media/image476.wmf"/><Relationship Id="rId25" Type="http://schemas.openxmlformats.org/officeDocument/2006/relationships/image" Target="../media/image480.wmf"/><Relationship Id="rId33" Type="http://schemas.openxmlformats.org/officeDocument/2006/relationships/image" Target="../media/image484.wmf"/><Relationship Id="rId2" Type="http://schemas.openxmlformats.org/officeDocument/2006/relationships/oleObject" Target="../embeddings/oleObject562.bin"/><Relationship Id="rId16" Type="http://schemas.openxmlformats.org/officeDocument/2006/relationships/oleObject" Target="../embeddings/oleObject569.bin"/><Relationship Id="rId20" Type="http://schemas.openxmlformats.org/officeDocument/2006/relationships/oleObject" Target="../embeddings/oleObject571.bin"/><Relationship Id="rId29" Type="http://schemas.openxmlformats.org/officeDocument/2006/relationships/image" Target="../media/image482.wmf"/><Relationship Id="rId1" Type="http://schemas.openxmlformats.org/officeDocument/2006/relationships/slideLayout" Target="../slideLayouts/slideLayout7.xml"/><Relationship Id="rId6" Type="http://schemas.openxmlformats.org/officeDocument/2006/relationships/oleObject" Target="../embeddings/oleObject564.bin"/><Relationship Id="rId11" Type="http://schemas.openxmlformats.org/officeDocument/2006/relationships/image" Target="../media/image473.wmf"/><Relationship Id="rId24" Type="http://schemas.openxmlformats.org/officeDocument/2006/relationships/oleObject" Target="../embeddings/oleObject573.bin"/><Relationship Id="rId32" Type="http://schemas.openxmlformats.org/officeDocument/2006/relationships/oleObject" Target="../embeddings/oleObject577.bin"/><Relationship Id="rId5" Type="http://schemas.openxmlformats.org/officeDocument/2006/relationships/image" Target="../media/image470.wmf"/><Relationship Id="rId15" Type="http://schemas.openxmlformats.org/officeDocument/2006/relationships/image" Target="../media/image475.wmf"/><Relationship Id="rId23" Type="http://schemas.openxmlformats.org/officeDocument/2006/relationships/image" Target="../media/image479.wmf"/><Relationship Id="rId28" Type="http://schemas.openxmlformats.org/officeDocument/2006/relationships/oleObject" Target="../embeddings/oleObject575.bin"/><Relationship Id="rId10" Type="http://schemas.openxmlformats.org/officeDocument/2006/relationships/oleObject" Target="../embeddings/oleObject566.bin"/><Relationship Id="rId19" Type="http://schemas.openxmlformats.org/officeDocument/2006/relationships/image" Target="../media/image477.wmf"/><Relationship Id="rId31" Type="http://schemas.openxmlformats.org/officeDocument/2006/relationships/image" Target="../media/image483.wmf"/><Relationship Id="rId4" Type="http://schemas.openxmlformats.org/officeDocument/2006/relationships/oleObject" Target="../embeddings/oleObject563.bin"/><Relationship Id="rId9" Type="http://schemas.openxmlformats.org/officeDocument/2006/relationships/image" Target="../media/image472.wmf"/><Relationship Id="rId14" Type="http://schemas.openxmlformats.org/officeDocument/2006/relationships/oleObject" Target="../embeddings/oleObject568.bin"/><Relationship Id="rId22" Type="http://schemas.openxmlformats.org/officeDocument/2006/relationships/oleObject" Target="../embeddings/oleObject572.bin"/><Relationship Id="rId27" Type="http://schemas.openxmlformats.org/officeDocument/2006/relationships/image" Target="../media/image481.wmf"/><Relationship Id="rId30" Type="http://schemas.openxmlformats.org/officeDocument/2006/relationships/oleObject" Target="../embeddings/oleObject576.bin"/><Relationship Id="rId35" Type="http://schemas.openxmlformats.org/officeDocument/2006/relationships/image" Target="../media/image485.wmf"/><Relationship Id="rId8" Type="http://schemas.openxmlformats.org/officeDocument/2006/relationships/oleObject" Target="../embeddings/oleObject565.bin"/></Relationships>
</file>

<file path=ppt/slides/_rels/slide85.xml.rels><?xml version="1.0" encoding="UTF-8" standalone="yes"?>
<Relationships xmlns="http://schemas.openxmlformats.org/package/2006/relationships"><Relationship Id="rId13" Type="http://schemas.openxmlformats.org/officeDocument/2006/relationships/image" Target="../media/image284.wmf"/><Relationship Id="rId18" Type="http://schemas.openxmlformats.org/officeDocument/2006/relationships/oleObject" Target="../embeddings/oleObject587.bin"/><Relationship Id="rId26" Type="http://schemas.openxmlformats.org/officeDocument/2006/relationships/oleObject" Target="../embeddings/oleObject591.bin"/><Relationship Id="rId3" Type="http://schemas.openxmlformats.org/officeDocument/2006/relationships/image" Target="../media/image283.wmf"/><Relationship Id="rId21" Type="http://schemas.openxmlformats.org/officeDocument/2006/relationships/image" Target="../media/image487.emf"/><Relationship Id="rId34" Type="http://schemas.openxmlformats.org/officeDocument/2006/relationships/image" Target="../media/image493.wmf"/><Relationship Id="rId7" Type="http://schemas.openxmlformats.org/officeDocument/2006/relationships/image" Target="../media/image471.wmf"/><Relationship Id="rId12" Type="http://schemas.openxmlformats.org/officeDocument/2006/relationships/oleObject" Target="../embeddings/oleObject584.bin"/><Relationship Id="rId17" Type="http://schemas.openxmlformats.org/officeDocument/2006/relationships/image" Target="../media/image476.wmf"/><Relationship Id="rId25" Type="http://schemas.openxmlformats.org/officeDocument/2006/relationships/image" Target="../media/image489.wmf"/><Relationship Id="rId33" Type="http://schemas.openxmlformats.org/officeDocument/2006/relationships/oleObject" Target="../embeddings/oleObject595.bin"/><Relationship Id="rId2" Type="http://schemas.openxmlformats.org/officeDocument/2006/relationships/oleObject" Target="../embeddings/oleObject579.bin"/><Relationship Id="rId16" Type="http://schemas.openxmlformats.org/officeDocument/2006/relationships/oleObject" Target="../embeddings/oleObject586.bin"/><Relationship Id="rId20" Type="http://schemas.openxmlformats.org/officeDocument/2006/relationships/oleObject" Target="../embeddings/oleObject588.bin"/><Relationship Id="rId29" Type="http://schemas.openxmlformats.org/officeDocument/2006/relationships/oleObject" Target="../embeddings/oleObject593.bin"/><Relationship Id="rId1" Type="http://schemas.openxmlformats.org/officeDocument/2006/relationships/slideLayout" Target="../slideLayouts/slideLayout7.xml"/><Relationship Id="rId6" Type="http://schemas.openxmlformats.org/officeDocument/2006/relationships/oleObject" Target="../embeddings/oleObject581.bin"/><Relationship Id="rId11" Type="http://schemas.openxmlformats.org/officeDocument/2006/relationships/image" Target="../media/image473.wmf"/><Relationship Id="rId24" Type="http://schemas.openxmlformats.org/officeDocument/2006/relationships/oleObject" Target="../embeddings/oleObject590.bin"/><Relationship Id="rId32" Type="http://schemas.openxmlformats.org/officeDocument/2006/relationships/image" Target="../media/image492.wmf"/><Relationship Id="rId5" Type="http://schemas.openxmlformats.org/officeDocument/2006/relationships/image" Target="../media/image470.wmf"/><Relationship Id="rId15" Type="http://schemas.openxmlformats.org/officeDocument/2006/relationships/image" Target="../media/image475.wmf"/><Relationship Id="rId23" Type="http://schemas.openxmlformats.org/officeDocument/2006/relationships/image" Target="../media/image488.wmf"/><Relationship Id="rId28" Type="http://schemas.openxmlformats.org/officeDocument/2006/relationships/image" Target="../media/image490.wmf"/><Relationship Id="rId36" Type="http://schemas.openxmlformats.org/officeDocument/2006/relationships/image" Target="../media/image494.emf"/><Relationship Id="rId10" Type="http://schemas.openxmlformats.org/officeDocument/2006/relationships/oleObject" Target="../embeddings/oleObject583.bin"/><Relationship Id="rId19" Type="http://schemas.openxmlformats.org/officeDocument/2006/relationships/image" Target="../media/image486.wmf"/><Relationship Id="rId31" Type="http://schemas.openxmlformats.org/officeDocument/2006/relationships/oleObject" Target="../embeddings/oleObject594.bin"/><Relationship Id="rId4" Type="http://schemas.openxmlformats.org/officeDocument/2006/relationships/oleObject" Target="../embeddings/oleObject580.bin"/><Relationship Id="rId9" Type="http://schemas.openxmlformats.org/officeDocument/2006/relationships/image" Target="../media/image472.wmf"/><Relationship Id="rId14" Type="http://schemas.openxmlformats.org/officeDocument/2006/relationships/oleObject" Target="../embeddings/oleObject585.bin"/><Relationship Id="rId22" Type="http://schemas.openxmlformats.org/officeDocument/2006/relationships/oleObject" Target="../embeddings/oleObject589.bin"/><Relationship Id="rId27" Type="http://schemas.openxmlformats.org/officeDocument/2006/relationships/oleObject" Target="../embeddings/oleObject592.bin"/><Relationship Id="rId30" Type="http://schemas.openxmlformats.org/officeDocument/2006/relationships/image" Target="../media/image491.wmf"/><Relationship Id="rId35" Type="http://schemas.openxmlformats.org/officeDocument/2006/relationships/oleObject" Target="../embeddings/oleObject596.bin"/><Relationship Id="rId8" Type="http://schemas.openxmlformats.org/officeDocument/2006/relationships/oleObject" Target="../embeddings/oleObject582.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600.bin"/><Relationship Id="rId13" Type="http://schemas.openxmlformats.org/officeDocument/2006/relationships/image" Target="../media/image283.wmf"/><Relationship Id="rId18" Type="http://schemas.openxmlformats.org/officeDocument/2006/relationships/oleObject" Target="../embeddings/oleObject605.bin"/><Relationship Id="rId26" Type="http://schemas.openxmlformats.org/officeDocument/2006/relationships/oleObject" Target="../embeddings/oleObject609.bin"/><Relationship Id="rId3" Type="http://schemas.openxmlformats.org/officeDocument/2006/relationships/image" Target="../media/image495.emf"/><Relationship Id="rId21" Type="http://schemas.openxmlformats.org/officeDocument/2006/relationships/image" Target="../media/image473.wmf"/><Relationship Id="rId7" Type="http://schemas.openxmlformats.org/officeDocument/2006/relationships/image" Target="../media/image497.emf"/><Relationship Id="rId12" Type="http://schemas.openxmlformats.org/officeDocument/2006/relationships/oleObject" Target="../embeddings/oleObject602.bin"/><Relationship Id="rId17" Type="http://schemas.openxmlformats.org/officeDocument/2006/relationships/image" Target="../media/image471.wmf"/><Relationship Id="rId25" Type="http://schemas.openxmlformats.org/officeDocument/2006/relationships/image" Target="../media/image475.wmf"/><Relationship Id="rId2" Type="http://schemas.openxmlformats.org/officeDocument/2006/relationships/oleObject" Target="../embeddings/oleObject597.bin"/><Relationship Id="rId16" Type="http://schemas.openxmlformats.org/officeDocument/2006/relationships/oleObject" Target="../embeddings/oleObject604.bin"/><Relationship Id="rId20" Type="http://schemas.openxmlformats.org/officeDocument/2006/relationships/oleObject" Target="../embeddings/oleObject606.bin"/><Relationship Id="rId29" Type="http://schemas.openxmlformats.org/officeDocument/2006/relationships/image" Target="../media/image486.wmf"/><Relationship Id="rId1" Type="http://schemas.openxmlformats.org/officeDocument/2006/relationships/slideLayout" Target="../slideLayouts/slideLayout7.xml"/><Relationship Id="rId6" Type="http://schemas.openxmlformats.org/officeDocument/2006/relationships/oleObject" Target="../embeddings/oleObject599.bin"/><Relationship Id="rId11" Type="http://schemas.openxmlformats.org/officeDocument/2006/relationships/image" Target="../media/image499.wmf"/><Relationship Id="rId24" Type="http://schemas.openxmlformats.org/officeDocument/2006/relationships/oleObject" Target="../embeddings/oleObject608.bin"/><Relationship Id="rId5" Type="http://schemas.openxmlformats.org/officeDocument/2006/relationships/image" Target="../media/image496.emf"/><Relationship Id="rId15" Type="http://schemas.openxmlformats.org/officeDocument/2006/relationships/image" Target="../media/image470.wmf"/><Relationship Id="rId23" Type="http://schemas.openxmlformats.org/officeDocument/2006/relationships/image" Target="../media/image284.wmf"/><Relationship Id="rId28" Type="http://schemas.openxmlformats.org/officeDocument/2006/relationships/oleObject" Target="../embeddings/oleObject610.bin"/><Relationship Id="rId10" Type="http://schemas.openxmlformats.org/officeDocument/2006/relationships/oleObject" Target="../embeddings/oleObject601.bin"/><Relationship Id="rId19" Type="http://schemas.openxmlformats.org/officeDocument/2006/relationships/image" Target="../media/image472.wmf"/><Relationship Id="rId4" Type="http://schemas.openxmlformats.org/officeDocument/2006/relationships/oleObject" Target="../embeddings/oleObject598.bin"/><Relationship Id="rId9" Type="http://schemas.openxmlformats.org/officeDocument/2006/relationships/image" Target="../media/image498.wmf"/><Relationship Id="rId14" Type="http://schemas.openxmlformats.org/officeDocument/2006/relationships/oleObject" Target="../embeddings/oleObject603.bin"/><Relationship Id="rId22" Type="http://schemas.openxmlformats.org/officeDocument/2006/relationships/oleObject" Target="../embeddings/oleObject607.bin"/><Relationship Id="rId27" Type="http://schemas.openxmlformats.org/officeDocument/2006/relationships/image" Target="../media/image476.wmf"/><Relationship Id="rId30" Type="http://schemas.openxmlformats.org/officeDocument/2006/relationships/image" Target="../media/image64.wmf"/></Relationships>
</file>

<file path=ppt/slides/_rels/slide87.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slide" Target="slide21.xml"/><Relationship Id="rId7" Type="http://schemas.openxmlformats.org/officeDocument/2006/relationships/slide" Target="slide39.xml"/><Relationship Id="rId2" Type="http://schemas.openxmlformats.org/officeDocument/2006/relationships/slide" Target="slide133.xml"/><Relationship Id="rId1" Type="http://schemas.openxmlformats.org/officeDocument/2006/relationships/slideLayout" Target="../slideLayouts/slideLayout7.xml"/><Relationship Id="rId6" Type="http://schemas.openxmlformats.org/officeDocument/2006/relationships/slide" Target="slide137.xml"/><Relationship Id="rId5" Type="http://schemas.openxmlformats.org/officeDocument/2006/relationships/slide" Target="slide5.xml"/><Relationship Id="rId4" Type="http://schemas.openxmlformats.org/officeDocument/2006/relationships/slide" Target="slide111.xml"/></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614.bin"/><Relationship Id="rId3" Type="http://schemas.openxmlformats.org/officeDocument/2006/relationships/image" Target="../media/image297.wmf"/><Relationship Id="rId7" Type="http://schemas.openxmlformats.org/officeDocument/2006/relationships/image" Target="../media/image299.wmf"/><Relationship Id="rId2" Type="http://schemas.openxmlformats.org/officeDocument/2006/relationships/oleObject" Target="../embeddings/oleObject611.bin"/><Relationship Id="rId1" Type="http://schemas.openxmlformats.org/officeDocument/2006/relationships/slideLayout" Target="../slideLayouts/slideLayout7.xml"/><Relationship Id="rId6" Type="http://schemas.openxmlformats.org/officeDocument/2006/relationships/oleObject" Target="../embeddings/oleObject613.bin"/><Relationship Id="rId11" Type="http://schemas.openxmlformats.org/officeDocument/2006/relationships/image" Target="../media/image334.wmf"/><Relationship Id="rId5" Type="http://schemas.openxmlformats.org/officeDocument/2006/relationships/image" Target="../media/image298.wmf"/><Relationship Id="rId10" Type="http://schemas.openxmlformats.org/officeDocument/2006/relationships/oleObject" Target="../embeddings/oleObject615.bin"/><Relationship Id="rId4" Type="http://schemas.openxmlformats.org/officeDocument/2006/relationships/oleObject" Target="../embeddings/oleObject612.bin"/><Relationship Id="rId9" Type="http://schemas.openxmlformats.org/officeDocument/2006/relationships/image" Target="../media/image333.wmf"/></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619.bin"/><Relationship Id="rId3" Type="http://schemas.openxmlformats.org/officeDocument/2006/relationships/image" Target="../media/image297.wmf"/><Relationship Id="rId7" Type="http://schemas.openxmlformats.org/officeDocument/2006/relationships/image" Target="../media/image299.wmf"/><Relationship Id="rId2" Type="http://schemas.openxmlformats.org/officeDocument/2006/relationships/oleObject" Target="../embeddings/oleObject616.bin"/><Relationship Id="rId1" Type="http://schemas.openxmlformats.org/officeDocument/2006/relationships/slideLayout" Target="../slideLayouts/slideLayout7.xml"/><Relationship Id="rId6" Type="http://schemas.openxmlformats.org/officeDocument/2006/relationships/oleObject" Target="../embeddings/oleObject618.bin"/><Relationship Id="rId11" Type="http://schemas.openxmlformats.org/officeDocument/2006/relationships/image" Target="../media/image333.wmf"/><Relationship Id="rId5" Type="http://schemas.openxmlformats.org/officeDocument/2006/relationships/image" Target="../media/image298.wmf"/><Relationship Id="rId10" Type="http://schemas.openxmlformats.org/officeDocument/2006/relationships/oleObject" Target="../embeddings/oleObject620.bin"/><Relationship Id="rId4" Type="http://schemas.openxmlformats.org/officeDocument/2006/relationships/oleObject" Target="../embeddings/oleObject617.bin"/><Relationship Id="rId9" Type="http://schemas.openxmlformats.org/officeDocument/2006/relationships/image" Target="../media/image500.wmf"/></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17.bin"/><Relationship Id="rId1" Type="http://schemas.openxmlformats.org/officeDocument/2006/relationships/slideLayout" Target="../slideLayouts/slideLayout7.xml"/><Relationship Id="rId5" Type="http://schemas.openxmlformats.org/officeDocument/2006/relationships/image" Target="../media/image20.emf"/><Relationship Id="rId4" Type="http://schemas.openxmlformats.org/officeDocument/2006/relationships/oleObject" Target="../embeddings/oleObject18.bin"/></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624.bin"/><Relationship Id="rId3" Type="http://schemas.openxmlformats.org/officeDocument/2006/relationships/image" Target="../media/image297.wmf"/><Relationship Id="rId7" Type="http://schemas.openxmlformats.org/officeDocument/2006/relationships/image" Target="../media/image299.wmf"/><Relationship Id="rId2" Type="http://schemas.openxmlformats.org/officeDocument/2006/relationships/oleObject" Target="../embeddings/oleObject621.bin"/><Relationship Id="rId1" Type="http://schemas.openxmlformats.org/officeDocument/2006/relationships/slideLayout" Target="../slideLayouts/slideLayout7.xml"/><Relationship Id="rId6" Type="http://schemas.openxmlformats.org/officeDocument/2006/relationships/oleObject" Target="../embeddings/oleObject623.bin"/><Relationship Id="rId11" Type="http://schemas.openxmlformats.org/officeDocument/2006/relationships/image" Target="../media/image501.wmf"/><Relationship Id="rId5" Type="http://schemas.openxmlformats.org/officeDocument/2006/relationships/image" Target="../media/image298.wmf"/><Relationship Id="rId10" Type="http://schemas.openxmlformats.org/officeDocument/2006/relationships/oleObject" Target="../embeddings/oleObject625.bin"/><Relationship Id="rId4" Type="http://schemas.openxmlformats.org/officeDocument/2006/relationships/oleObject" Target="../embeddings/oleObject622.bin"/><Relationship Id="rId9" Type="http://schemas.openxmlformats.org/officeDocument/2006/relationships/image" Target="../media/image333.wmf"/></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629.bin"/><Relationship Id="rId3" Type="http://schemas.openxmlformats.org/officeDocument/2006/relationships/image" Target="../media/image297.wmf"/><Relationship Id="rId7" Type="http://schemas.openxmlformats.org/officeDocument/2006/relationships/image" Target="../media/image299.wmf"/><Relationship Id="rId2" Type="http://schemas.openxmlformats.org/officeDocument/2006/relationships/oleObject" Target="../embeddings/oleObject626.bin"/><Relationship Id="rId1" Type="http://schemas.openxmlformats.org/officeDocument/2006/relationships/slideLayout" Target="../slideLayouts/slideLayout7.xml"/><Relationship Id="rId6" Type="http://schemas.openxmlformats.org/officeDocument/2006/relationships/oleObject" Target="../embeddings/oleObject628.bin"/><Relationship Id="rId11" Type="http://schemas.openxmlformats.org/officeDocument/2006/relationships/image" Target="../media/image502.wmf"/><Relationship Id="rId5" Type="http://schemas.openxmlformats.org/officeDocument/2006/relationships/image" Target="../media/image298.wmf"/><Relationship Id="rId10" Type="http://schemas.openxmlformats.org/officeDocument/2006/relationships/oleObject" Target="../embeddings/oleObject630.bin"/><Relationship Id="rId4" Type="http://schemas.openxmlformats.org/officeDocument/2006/relationships/oleObject" Target="../embeddings/oleObject627.bin"/><Relationship Id="rId9" Type="http://schemas.openxmlformats.org/officeDocument/2006/relationships/image" Target="../media/image333.wmf"/></Relationships>
</file>

<file path=ppt/slides/_rels/slide92.xml.rels><?xml version="1.0" encoding="UTF-8" standalone="yes"?>
<Relationships xmlns="http://schemas.openxmlformats.org/package/2006/relationships"><Relationship Id="rId3" Type="http://schemas.openxmlformats.org/officeDocument/2006/relationships/image" Target="../media/image503.wmf"/><Relationship Id="rId2" Type="http://schemas.openxmlformats.org/officeDocument/2006/relationships/oleObject" Target="../embeddings/oleObject631.bin"/><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635.bin"/><Relationship Id="rId13" Type="http://schemas.openxmlformats.org/officeDocument/2006/relationships/image" Target="../media/image509.wmf"/><Relationship Id="rId18" Type="http://schemas.openxmlformats.org/officeDocument/2006/relationships/oleObject" Target="../embeddings/oleObject640.bin"/><Relationship Id="rId3" Type="http://schemas.openxmlformats.org/officeDocument/2006/relationships/image" Target="../media/image504.wmf"/><Relationship Id="rId21" Type="http://schemas.openxmlformats.org/officeDocument/2006/relationships/oleObject" Target="../embeddings/oleObject642.bin"/><Relationship Id="rId7" Type="http://schemas.openxmlformats.org/officeDocument/2006/relationships/image" Target="../media/image506.wmf"/><Relationship Id="rId12" Type="http://schemas.openxmlformats.org/officeDocument/2006/relationships/oleObject" Target="../embeddings/oleObject637.bin"/><Relationship Id="rId17" Type="http://schemas.openxmlformats.org/officeDocument/2006/relationships/image" Target="../media/image511.wmf"/><Relationship Id="rId2" Type="http://schemas.openxmlformats.org/officeDocument/2006/relationships/oleObject" Target="../embeddings/oleObject632.bin"/><Relationship Id="rId16" Type="http://schemas.openxmlformats.org/officeDocument/2006/relationships/oleObject" Target="../embeddings/oleObject639.bin"/><Relationship Id="rId20" Type="http://schemas.openxmlformats.org/officeDocument/2006/relationships/oleObject" Target="../embeddings/oleObject641.bin"/><Relationship Id="rId1" Type="http://schemas.openxmlformats.org/officeDocument/2006/relationships/slideLayout" Target="../slideLayouts/slideLayout7.xml"/><Relationship Id="rId6" Type="http://schemas.openxmlformats.org/officeDocument/2006/relationships/oleObject" Target="../embeddings/oleObject634.bin"/><Relationship Id="rId11" Type="http://schemas.openxmlformats.org/officeDocument/2006/relationships/image" Target="../media/image508.wmf"/><Relationship Id="rId5" Type="http://schemas.openxmlformats.org/officeDocument/2006/relationships/image" Target="../media/image505.wmf"/><Relationship Id="rId15" Type="http://schemas.openxmlformats.org/officeDocument/2006/relationships/image" Target="../media/image510.wmf"/><Relationship Id="rId10" Type="http://schemas.openxmlformats.org/officeDocument/2006/relationships/oleObject" Target="../embeddings/oleObject636.bin"/><Relationship Id="rId19" Type="http://schemas.openxmlformats.org/officeDocument/2006/relationships/image" Target="../media/image512.wmf"/><Relationship Id="rId4" Type="http://schemas.openxmlformats.org/officeDocument/2006/relationships/oleObject" Target="../embeddings/oleObject633.bin"/><Relationship Id="rId9" Type="http://schemas.openxmlformats.org/officeDocument/2006/relationships/image" Target="../media/image507.wmf"/><Relationship Id="rId14" Type="http://schemas.openxmlformats.org/officeDocument/2006/relationships/oleObject" Target="../embeddings/oleObject638.bin"/><Relationship Id="rId22" Type="http://schemas.openxmlformats.org/officeDocument/2006/relationships/oleObject" Target="../embeddings/oleObject643.bin"/></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647.bin"/><Relationship Id="rId13" Type="http://schemas.openxmlformats.org/officeDocument/2006/relationships/image" Target="../media/image511.wmf"/><Relationship Id="rId18" Type="http://schemas.openxmlformats.org/officeDocument/2006/relationships/oleObject" Target="../embeddings/oleObject652.bin"/><Relationship Id="rId26" Type="http://schemas.openxmlformats.org/officeDocument/2006/relationships/oleObject" Target="../embeddings/oleObject656.bin"/><Relationship Id="rId3" Type="http://schemas.openxmlformats.org/officeDocument/2006/relationships/image" Target="../media/image506.wmf"/><Relationship Id="rId21" Type="http://schemas.openxmlformats.org/officeDocument/2006/relationships/image" Target="../media/image515.wmf"/><Relationship Id="rId7" Type="http://schemas.openxmlformats.org/officeDocument/2006/relationships/image" Target="../media/image508.wmf"/><Relationship Id="rId12" Type="http://schemas.openxmlformats.org/officeDocument/2006/relationships/oleObject" Target="../embeddings/oleObject649.bin"/><Relationship Id="rId17" Type="http://schemas.openxmlformats.org/officeDocument/2006/relationships/image" Target="../media/image513.wmf"/><Relationship Id="rId25" Type="http://schemas.openxmlformats.org/officeDocument/2006/relationships/image" Target="../media/image517.wmf"/><Relationship Id="rId2" Type="http://schemas.openxmlformats.org/officeDocument/2006/relationships/oleObject" Target="../embeddings/oleObject644.bin"/><Relationship Id="rId16" Type="http://schemas.openxmlformats.org/officeDocument/2006/relationships/oleObject" Target="../embeddings/oleObject651.bin"/><Relationship Id="rId20" Type="http://schemas.openxmlformats.org/officeDocument/2006/relationships/oleObject" Target="../embeddings/oleObject653.bin"/><Relationship Id="rId29" Type="http://schemas.openxmlformats.org/officeDocument/2006/relationships/oleObject" Target="../embeddings/oleObject658.bin"/><Relationship Id="rId1" Type="http://schemas.openxmlformats.org/officeDocument/2006/relationships/slideLayout" Target="../slideLayouts/slideLayout7.xml"/><Relationship Id="rId6" Type="http://schemas.openxmlformats.org/officeDocument/2006/relationships/oleObject" Target="../embeddings/oleObject646.bin"/><Relationship Id="rId11" Type="http://schemas.openxmlformats.org/officeDocument/2006/relationships/image" Target="../media/image510.wmf"/><Relationship Id="rId24" Type="http://schemas.openxmlformats.org/officeDocument/2006/relationships/oleObject" Target="../embeddings/oleObject655.bin"/><Relationship Id="rId5" Type="http://schemas.openxmlformats.org/officeDocument/2006/relationships/image" Target="../media/image507.wmf"/><Relationship Id="rId15" Type="http://schemas.openxmlformats.org/officeDocument/2006/relationships/image" Target="../media/image512.wmf"/><Relationship Id="rId23" Type="http://schemas.openxmlformats.org/officeDocument/2006/relationships/image" Target="../media/image516.wmf"/><Relationship Id="rId28" Type="http://schemas.openxmlformats.org/officeDocument/2006/relationships/oleObject" Target="../embeddings/oleObject657.bin"/><Relationship Id="rId10" Type="http://schemas.openxmlformats.org/officeDocument/2006/relationships/oleObject" Target="../embeddings/oleObject648.bin"/><Relationship Id="rId19" Type="http://schemas.openxmlformats.org/officeDocument/2006/relationships/image" Target="../media/image514.wmf"/><Relationship Id="rId31" Type="http://schemas.openxmlformats.org/officeDocument/2006/relationships/image" Target="../media/image519.wmf"/><Relationship Id="rId4" Type="http://schemas.openxmlformats.org/officeDocument/2006/relationships/oleObject" Target="../embeddings/oleObject645.bin"/><Relationship Id="rId9" Type="http://schemas.openxmlformats.org/officeDocument/2006/relationships/image" Target="../media/image509.wmf"/><Relationship Id="rId14" Type="http://schemas.openxmlformats.org/officeDocument/2006/relationships/oleObject" Target="../embeddings/oleObject650.bin"/><Relationship Id="rId22" Type="http://schemas.openxmlformats.org/officeDocument/2006/relationships/oleObject" Target="../embeddings/oleObject654.bin"/><Relationship Id="rId27" Type="http://schemas.openxmlformats.org/officeDocument/2006/relationships/image" Target="../media/image518.wmf"/><Relationship Id="rId30" Type="http://schemas.openxmlformats.org/officeDocument/2006/relationships/oleObject" Target="../embeddings/oleObject659.bin"/></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663.bin"/><Relationship Id="rId13" Type="http://schemas.openxmlformats.org/officeDocument/2006/relationships/image" Target="../media/image516.wmf"/><Relationship Id="rId18" Type="http://schemas.openxmlformats.org/officeDocument/2006/relationships/oleObject" Target="../embeddings/oleObject668.bin"/><Relationship Id="rId3" Type="http://schemas.openxmlformats.org/officeDocument/2006/relationships/image" Target="../media/image520.wmf"/><Relationship Id="rId21" Type="http://schemas.openxmlformats.org/officeDocument/2006/relationships/image" Target="../media/image512.wmf"/><Relationship Id="rId7" Type="http://schemas.openxmlformats.org/officeDocument/2006/relationships/image" Target="../media/image522.wmf"/><Relationship Id="rId12" Type="http://schemas.openxmlformats.org/officeDocument/2006/relationships/oleObject" Target="../embeddings/oleObject665.bin"/><Relationship Id="rId17" Type="http://schemas.openxmlformats.org/officeDocument/2006/relationships/image" Target="../media/image526.wmf"/><Relationship Id="rId2" Type="http://schemas.openxmlformats.org/officeDocument/2006/relationships/oleObject" Target="../embeddings/oleObject660.bin"/><Relationship Id="rId16" Type="http://schemas.openxmlformats.org/officeDocument/2006/relationships/oleObject" Target="../embeddings/oleObject667.bin"/><Relationship Id="rId20" Type="http://schemas.openxmlformats.org/officeDocument/2006/relationships/oleObject" Target="../embeddings/oleObject669.bin"/><Relationship Id="rId1" Type="http://schemas.openxmlformats.org/officeDocument/2006/relationships/slideLayout" Target="../slideLayouts/slideLayout7.xml"/><Relationship Id="rId6" Type="http://schemas.openxmlformats.org/officeDocument/2006/relationships/oleObject" Target="../embeddings/oleObject662.bin"/><Relationship Id="rId11" Type="http://schemas.openxmlformats.org/officeDocument/2006/relationships/image" Target="../media/image524.wmf"/><Relationship Id="rId5" Type="http://schemas.openxmlformats.org/officeDocument/2006/relationships/image" Target="../media/image521.wmf"/><Relationship Id="rId15" Type="http://schemas.openxmlformats.org/officeDocument/2006/relationships/image" Target="../media/image525.wmf"/><Relationship Id="rId23" Type="http://schemas.openxmlformats.org/officeDocument/2006/relationships/image" Target="../media/image519.wmf"/><Relationship Id="rId10" Type="http://schemas.openxmlformats.org/officeDocument/2006/relationships/oleObject" Target="../embeddings/oleObject664.bin"/><Relationship Id="rId19" Type="http://schemas.openxmlformats.org/officeDocument/2006/relationships/image" Target="../media/image511.wmf"/><Relationship Id="rId4" Type="http://schemas.openxmlformats.org/officeDocument/2006/relationships/oleObject" Target="../embeddings/oleObject661.bin"/><Relationship Id="rId9" Type="http://schemas.openxmlformats.org/officeDocument/2006/relationships/image" Target="../media/image523.wmf"/><Relationship Id="rId14" Type="http://schemas.openxmlformats.org/officeDocument/2006/relationships/oleObject" Target="../embeddings/oleObject666.bin"/><Relationship Id="rId22" Type="http://schemas.openxmlformats.org/officeDocument/2006/relationships/oleObject" Target="../embeddings/oleObject670.bin"/></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674.bin"/><Relationship Id="rId13" Type="http://schemas.openxmlformats.org/officeDocument/2006/relationships/image" Target="../media/image516.wmf"/><Relationship Id="rId18" Type="http://schemas.openxmlformats.org/officeDocument/2006/relationships/oleObject" Target="../embeddings/oleObject679.bin"/><Relationship Id="rId3" Type="http://schemas.openxmlformats.org/officeDocument/2006/relationships/image" Target="../media/image527.wmf"/><Relationship Id="rId21" Type="http://schemas.openxmlformats.org/officeDocument/2006/relationships/image" Target="../media/image512.wmf"/><Relationship Id="rId7" Type="http://schemas.openxmlformats.org/officeDocument/2006/relationships/image" Target="../media/image529.wmf"/><Relationship Id="rId12" Type="http://schemas.openxmlformats.org/officeDocument/2006/relationships/oleObject" Target="../embeddings/oleObject676.bin"/><Relationship Id="rId17" Type="http://schemas.openxmlformats.org/officeDocument/2006/relationships/image" Target="../media/image532.wmf"/><Relationship Id="rId2" Type="http://schemas.openxmlformats.org/officeDocument/2006/relationships/oleObject" Target="../embeddings/oleObject671.bin"/><Relationship Id="rId16" Type="http://schemas.openxmlformats.org/officeDocument/2006/relationships/oleObject" Target="../embeddings/oleObject678.bin"/><Relationship Id="rId20" Type="http://schemas.openxmlformats.org/officeDocument/2006/relationships/oleObject" Target="../embeddings/oleObject680.bin"/><Relationship Id="rId1" Type="http://schemas.openxmlformats.org/officeDocument/2006/relationships/slideLayout" Target="../slideLayouts/slideLayout7.xml"/><Relationship Id="rId6" Type="http://schemas.openxmlformats.org/officeDocument/2006/relationships/oleObject" Target="../embeddings/oleObject673.bin"/><Relationship Id="rId11" Type="http://schemas.openxmlformats.org/officeDocument/2006/relationships/image" Target="../media/image531.wmf"/><Relationship Id="rId5" Type="http://schemas.openxmlformats.org/officeDocument/2006/relationships/image" Target="../media/image528.wmf"/><Relationship Id="rId15" Type="http://schemas.openxmlformats.org/officeDocument/2006/relationships/image" Target="../media/image525.wmf"/><Relationship Id="rId23" Type="http://schemas.openxmlformats.org/officeDocument/2006/relationships/image" Target="../media/image519.wmf"/><Relationship Id="rId10" Type="http://schemas.openxmlformats.org/officeDocument/2006/relationships/oleObject" Target="../embeddings/oleObject675.bin"/><Relationship Id="rId19" Type="http://schemas.openxmlformats.org/officeDocument/2006/relationships/image" Target="../media/image511.wmf"/><Relationship Id="rId4" Type="http://schemas.openxmlformats.org/officeDocument/2006/relationships/oleObject" Target="../embeddings/oleObject672.bin"/><Relationship Id="rId9" Type="http://schemas.openxmlformats.org/officeDocument/2006/relationships/image" Target="../media/image530.wmf"/><Relationship Id="rId14" Type="http://schemas.openxmlformats.org/officeDocument/2006/relationships/oleObject" Target="../embeddings/oleObject677.bin"/><Relationship Id="rId22" Type="http://schemas.openxmlformats.org/officeDocument/2006/relationships/oleObject" Target="../embeddings/oleObject681.bin"/></Relationships>
</file>

<file path=ppt/slides/_rels/slide97.xml.rels><?xml version="1.0" encoding="UTF-8" standalone="yes"?>
<Relationships xmlns="http://schemas.openxmlformats.org/package/2006/relationships"><Relationship Id="rId13" Type="http://schemas.openxmlformats.org/officeDocument/2006/relationships/image" Target="../media/image525.wmf"/><Relationship Id="rId18" Type="http://schemas.openxmlformats.org/officeDocument/2006/relationships/oleObject" Target="../embeddings/oleObject690.bin"/><Relationship Id="rId26" Type="http://schemas.openxmlformats.org/officeDocument/2006/relationships/oleObject" Target="../embeddings/oleObject694.bin"/><Relationship Id="rId39" Type="http://schemas.openxmlformats.org/officeDocument/2006/relationships/oleObject" Target="../embeddings/oleObject703.bin"/><Relationship Id="rId21" Type="http://schemas.openxmlformats.org/officeDocument/2006/relationships/image" Target="../media/image534.wmf"/><Relationship Id="rId34" Type="http://schemas.openxmlformats.org/officeDocument/2006/relationships/oleObject" Target="../embeddings/oleObject700.bin"/><Relationship Id="rId42" Type="http://schemas.openxmlformats.org/officeDocument/2006/relationships/oleObject" Target="../embeddings/oleObject705.bin"/><Relationship Id="rId7" Type="http://schemas.openxmlformats.org/officeDocument/2006/relationships/image" Target="../media/image523.wmf"/><Relationship Id="rId2" Type="http://schemas.openxmlformats.org/officeDocument/2006/relationships/oleObject" Target="../embeddings/oleObject682.bin"/><Relationship Id="rId16" Type="http://schemas.openxmlformats.org/officeDocument/2006/relationships/oleObject" Target="../embeddings/oleObject689.bin"/><Relationship Id="rId20" Type="http://schemas.openxmlformats.org/officeDocument/2006/relationships/oleObject" Target="../embeddings/oleObject691.bin"/><Relationship Id="rId29" Type="http://schemas.openxmlformats.org/officeDocument/2006/relationships/oleObject" Target="../embeddings/oleObject696.bin"/><Relationship Id="rId41" Type="http://schemas.openxmlformats.org/officeDocument/2006/relationships/oleObject" Target="../embeddings/oleObject704.bin"/><Relationship Id="rId1" Type="http://schemas.openxmlformats.org/officeDocument/2006/relationships/slideLayout" Target="../slideLayouts/slideLayout7.xml"/><Relationship Id="rId6" Type="http://schemas.openxmlformats.org/officeDocument/2006/relationships/oleObject" Target="../embeddings/oleObject684.bin"/><Relationship Id="rId11" Type="http://schemas.openxmlformats.org/officeDocument/2006/relationships/image" Target="../media/image516.wmf"/><Relationship Id="rId24" Type="http://schemas.openxmlformats.org/officeDocument/2006/relationships/oleObject" Target="../embeddings/oleObject693.bin"/><Relationship Id="rId32" Type="http://schemas.openxmlformats.org/officeDocument/2006/relationships/oleObject" Target="../embeddings/oleObject699.bin"/><Relationship Id="rId37" Type="http://schemas.openxmlformats.org/officeDocument/2006/relationships/image" Target="../media/image539.wmf"/><Relationship Id="rId40" Type="http://schemas.openxmlformats.org/officeDocument/2006/relationships/image" Target="../media/image540.wmf"/><Relationship Id="rId5" Type="http://schemas.openxmlformats.org/officeDocument/2006/relationships/image" Target="../media/image522.wmf"/><Relationship Id="rId15" Type="http://schemas.openxmlformats.org/officeDocument/2006/relationships/image" Target="../media/image526.wmf"/><Relationship Id="rId23" Type="http://schemas.openxmlformats.org/officeDocument/2006/relationships/image" Target="../media/image535.wmf"/><Relationship Id="rId28" Type="http://schemas.openxmlformats.org/officeDocument/2006/relationships/oleObject" Target="../embeddings/oleObject695.bin"/><Relationship Id="rId36" Type="http://schemas.openxmlformats.org/officeDocument/2006/relationships/oleObject" Target="../embeddings/oleObject701.bin"/><Relationship Id="rId10" Type="http://schemas.openxmlformats.org/officeDocument/2006/relationships/oleObject" Target="../embeddings/oleObject686.bin"/><Relationship Id="rId19" Type="http://schemas.openxmlformats.org/officeDocument/2006/relationships/image" Target="../media/image512.wmf"/><Relationship Id="rId31" Type="http://schemas.openxmlformats.org/officeDocument/2006/relationships/oleObject" Target="../embeddings/oleObject698.bin"/><Relationship Id="rId44" Type="http://schemas.openxmlformats.org/officeDocument/2006/relationships/oleObject" Target="../embeddings/oleObject707.bin"/><Relationship Id="rId4" Type="http://schemas.openxmlformats.org/officeDocument/2006/relationships/oleObject" Target="../embeddings/oleObject683.bin"/><Relationship Id="rId9" Type="http://schemas.openxmlformats.org/officeDocument/2006/relationships/image" Target="../media/image524.wmf"/><Relationship Id="rId14" Type="http://schemas.openxmlformats.org/officeDocument/2006/relationships/oleObject" Target="../embeddings/oleObject688.bin"/><Relationship Id="rId22" Type="http://schemas.openxmlformats.org/officeDocument/2006/relationships/oleObject" Target="../embeddings/oleObject692.bin"/><Relationship Id="rId27" Type="http://schemas.openxmlformats.org/officeDocument/2006/relationships/image" Target="../media/image537.wmf"/><Relationship Id="rId30" Type="http://schemas.openxmlformats.org/officeDocument/2006/relationships/oleObject" Target="../embeddings/oleObject697.bin"/><Relationship Id="rId35" Type="http://schemas.openxmlformats.org/officeDocument/2006/relationships/image" Target="../media/image538.wmf"/><Relationship Id="rId43" Type="http://schemas.openxmlformats.org/officeDocument/2006/relationships/oleObject" Target="../embeddings/oleObject706.bin"/><Relationship Id="rId8" Type="http://schemas.openxmlformats.org/officeDocument/2006/relationships/oleObject" Target="../embeddings/oleObject685.bin"/><Relationship Id="rId3" Type="http://schemas.openxmlformats.org/officeDocument/2006/relationships/image" Target="../media/image533.wmf"/><Relationship Id="rId12" Type="http://schemas.openxmlformats.org/officeDocument/2006/relationships/oleObject" Target="../embeddings/oleObject687.bin"/><Relationship Id="rId17" Type="http://schemas.openxmlformats.org/officeDocument/2006/relationships/image" Target="../media/image511.wmf"/><Relationship Id="rId25" Type="http://schemas.openxmlformats.org/officeDocument/2006/relationships/image" Target="../media/image536.wmf"/><Relationship Id="rId33" Type="http://schemas.openxmlformats.org/officeDocument/2006/relationships/image" Target="../media/image519.wmf"/><Relationship Id="rId38" Type="http://schemas.openxmlformats.org/officeDocument/2006/relationships/oleObject" Target="../embeddings/oleObject702.bin"/></Relationships>
</file>

<file path=ppt/slides/_rels/slide98.xml.rels><?xml version="1.0" encoding="UTF-8" standalone="yes"?>
<Relationships xmlns="http://schemas.openxmlformats.org/package/2006/relationships"><Relationship Id="rId13" Type="http://schemas.openxmlformats.org/officeDocument/2006/relationships/image" Target="../media/image546.wmf"/><Relationship Id="rId18" Type="http://schemas.openxmlformats.org/officeDocument/2006/relationships/oleObject" Target="../embeddings/oleObject716.bin"/><Relationship Id="rId26" Type="http://schemas.openxmlformats.org/officeDocument/2006/relationships/oleObject" Target="../embeddings/oleObject720.bin"/><Relationship Id="rId39" Type="http://schemas.openxmlformats.org/officeDocument/2006/relationships/image" Target="../media/image549.wmf"/><Relationship Id="rId21" Type="http://schemas.openxmlformats.org/officeDocument/2006/relationships/image" Target="../media/image516.wmf"/><Relationship Id="rId34" Type="http://schemas.openxmlformats.org/officeDocument/2006/relationships/oleObject" Target="../embeddings/oleObject725.bin"/><Relationship Id="rId7" Type="http://schemas.openxmlformats.org/officeDocument/2006/relationships/image" Target="../media/image543.wmf"/><Relationship Id="rId12" Type="http://schemas.openxmlformats.org/officeDocument/2006/relationships/oleObject" Target="../embeddings/oleObject713.bin"/><Relationship Id="rId17" Type="http://schemas.openxmlformats.org/officeDocument/2006/relationships/image" Target="../media/image523.wmf"/><Relationship Id="rId25" Type="http://schemas.openxmlformats.org/officeDocument/2006/relationships/image" Target="../media/image526.wmf"/><Relationship Id="rId33" Type="http://schemas.openxmlformats.org/officeDocument/2006/relationships/oleObject" Target="../embeddings/oleObject724.bin"/><Relationship Id="rId38" Type="http://schemas.openxmlformats.org/officeDocument/2006/relationships/oleObject" Target="../embeddings/oleObject727.bin"/><Relationship Id="rId2" Type="http://schemas.openxmlformats.org/officeDocument/2006/relationships/oleObject" Target="../embeddings/oleObject708.bin"/><Relationship Id="rId16" Type="http://schemas.openxmlformats.org/officeDocument/2006/relationships/oleObject" Target="../embeddings/oleObject715.bin"/><Relationship Id="rId20" Type="http://schemas.openxmlformats.org/officeDocument/2006/relationships/oleObject" Target="../embeddings/oleObject717.bin"/><Relationship Id="rId29" Type="http://schemas.openxmlformats.org/officeDocument/2006/relationships/image" Target="../media/image512.wmf"/><Relationship Id="rId1" Type="http://schemas.openxmlformats.org/officeDocument/2006/relationships/slideLayout" Target="../slideLayouts/slideLayout7.xml"/><Relationship Id="rId6" Type="http://schemas.openxmlformats.org/officeDocument/2006/relationships/oleObject" Target="../embeddings/oleObject710.bin"/><Relationship Id="rId11" Type="http://schemas.openxmlformats.org/officeDocument/2006/relationships/image" Target="../media/image545.wmf"/><Relationship Id="rId24" Type="http://schemas.openxmlformats.org/officeDocument/2006/relationships/oleObject" Target="../embeddings/oleObject719.bin"/><Relationship Id="rId32" Type="http://schemas.openxmlformats.org/officeDocument/2006/relationships/oleObject" Target="../embeddings/oleObject723.bin"/><Relationship Id="rId37" Type="http://schemas.openxmlformats.org/officeDocument/2006/relationships/image" Target="../media/image548.wmf"/><Relationship Id="rId40" Type="http://schemas.openxmlformats.org/officeDocument/2006/relationships/image" Target="../media/image64.wmf"/><Relationship Id="rId5" Type="http://schemas.openxmlformats.org/officeDocument/2006/relationships/image" Target="../media/image542.wmf"/><Relationship Id="rId15" Type="http://schemas.openxmlformats.org/officeDocument/2006/relationships/image" Target="../media/image522.wmf"/><Relationship Id="rId23" Type="http://schemas.openxmlformats.org/officeDocument/2006/relationships/image" Target="../media/image525.wmf"/><Relationship Id="rId28" Type="http://schemas.openxmlformats.org/officeDocument/2006/relationships/oleObject" Target="../embeddings/oleObject721.bin"/><Relationship Id="rId36" Type="http://schemas.openxmlformats.org/officeDocument/2006/relationships/oleObject" Target="../embeddings/oleObject726.bin"/><Relationship Id="rId10" Type="http://schemas.openxmlformats.org/officeDocument/2006/relationships/oleObject" Target="../embeddings/oleObject712.bin"/><Relationship Id="rId19" Type="http://schemas.openxmlformats.org/officeDocument/2006/relationships/image" Target="../media/image524.wmf"/><Relationship Id="rId31" Type="http://schemas.openxmlformats.org/officeDocument/2006/relationships/image" Target="../media/image534.wmf"/><Relationship Id="rId4" Type="http://schemas.openxmlformats.org/officeDocument/2006/relationships/oleObject" Target="../embeddings/oleObject709.bin"/><Relationship Id="rId9" Type="http://schemas.openxmlformats.org/officeDocument/2006/relationships/image" Target="../media/image544.wmf"/><Relationship Id="rId14" Type="http://schemas.openxmlformats.org/officeDocument/2006/relationships/oleObject" Target="../embeddings/oleObject714.bin"/><Relationship Id="rId22" Type="http://schemas.openxmlformats.org/officeDocument/2006/relationships/oleObject" Target="../embeddings/oleObject718.bin"/><Relationship Id="rId27" Type="http://schemas.openxmlformats.org/officeDocument/2006/relationships/image" Target="../media/image511.wmf"/><Relationship Id="rId30" Type="http://schemas.openxmlformats.org/officeDocument/2006/relationships/oleObject" Target="../embeddings/oleObject722.bin"/><Relationship Id="rId35" Type="http://schemas.openxmlformats.org/officeDocument/2006/relationships/image" Target="../media/image547.wmf"/><Relationship Id="rId8" Type="http://schemas.openxmlformats.org/officeDocument/2006/relationships/oleObject" Target="../embeddings/oleObject711.bin"/><Relationship Id="rId3" Type="http://schemas.openxmlformats.org/officeDocument/2006/relationships/image" Target="../media/image541.wmf"/></Relationships>
</file>

<file path=ppt/slides/_rels/slide99.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slide" Target="slide21.xml"/><Relationship Id="rId7" Type="http://schemas.openxmlformats.org/officeDocument/2006/relationships/slide" Target="slide39.xml"/><Relationship Id="rId2" Type="http://schemas.openxmlformats.org/officeDocument/2006/relationships/slide" Target="slide133.xml"/><Relationship Id="rId1" Type="http://schemas.openxmlformats.org/officeDocument/2006/relationships/slideLayout" Target="../slideLayouts/slideLayout7.xml"/><Relationship Id="rId6" Type="http://schemas.openxmlformats.org/officeDocument/2006/relationships/slide" Target="slide137.xml"/><Relationship Id="rId5" Type="http://schemas.openxmlformats.org/officeDocument/2006/relationships/slide" Target="slide5.xml"/><Relationship Id="rId4" Type="http://schemas.openxmlformats.org/officeDocument/2006/relationships/slide" Target="slide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447100C1-7526-490D-8442-53B4DC4720F6}" type="slidenum">
              <a:rPr lang="en-US" altLang="zh-CN" i="0" u="none" smtClean="0">
                <a:latin typeface="Times New Roman" panose="02020603050405020304" pitchFamily="18" charset="0"/>
              </a:rPr>
              <a:t>1</a:t>
            </a:fld>
            <a:endParaRPr lang="en-US" altLang="zh-CN" i="0" u="none">
              <a:latin typeface="Times New Roman" panose="02020603050405020304" pitchFamily="18" charset="0"/>
            </a:endParaRPr>
          </a:p>
        </p:txBody>
      </p:sp>
      <p:graphicFrame>
        <p:nvGraphicFramePr>
          <p:cNvPr id="2051" name="Object 2"/>
          <p:cNvGraphicFramePr>
            <a:graphicFrameLocks noChangeAspect="1"/>
          </p:cNvGraphicFramePr>
          <p:nvPr/>
        </p:nvGraphicFramePr>
        <p:xfrm>
          <a:off x="0" y="404813"/>
          <a:ext cx="9144000" cy="6019800"/>
        </p:xfrm>
        <a:graphic>
          <a:graphicData uri="http://schemas.openxmlformats.org/presentationml/2006/ole">
            <mc:AlternateContent xmlns:mc="http://schemas.openxmlformats.org/markup-compatibility/2006">
              <mc:Choice xmlns:v="urn:schemas-microsoft-com:vml" Requires="v">
                <p:oleObj name="Photo Editor 照片" r:id="rId2" imgW="7620000" imgH="5715000" progId="MSPhotoEd.3">
                  <p:embed/>
                </p:oleObj>
              </mc:Choice>
              <mc:Fallback>
                <p:oleObj name="Photo Editor 照片" r:id="rId2" imgW="7620000" imgH="5715000" progId="MSPhotoEd.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4813"/>
                        <a:ext cx="9144000"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52995" name="Rectangle 3"/>
          <p:cNvSpPr>
            <a:spLocks noChangeArrowheads="1"/>
          </p:cNvSpPr>
          <p:nvPr/>
        </p:nvSpPr>
        <p:spPr bwMode="auto">
          <a:xfrm>
            <a:off x="611188" y="1916113"/>
            <a:ext cx="7772400" cy="251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defRPr/>
            </a:pPr>
            <a:r>
              <a:rPr lang="zh-CN" altLang="en-US" sz="6600" b="1" i="0" u="none">
                <a:solidFill>
                  <a:srgbClr val="FF0000"/>
                </a:solidFill>
                <a:latin typeface="楷体_GB2312" pitchFamily="49" charset="-122"/>
                <a:ea typeface="楷体_GB2312" pitchFamily="49" charset="-122"/>
              </a:rPr>
              <a:t>第 </a:t>
            </a:r>
            <a:r>
              <a:rPr lang="en-US" altLang="zh-CN" sz="6600" b="1" i="0" u="none">
                <a:solidFill>
                  <a:srgbClr val="FF0000"/>
                </a:solidFill>
                <a:ea typeface="楷体_GB2312" pitchFamily="49" charset="-122"/>
              </a:rPr>
              <a:t>3</a:t>
            </a:r>
            <a:r>
              <a:rPr lang="en-US" altLang="zh-CN" sz="6600" b="1" i="0" u="none">
                <a:solidFill>
                  <a:srgbClr val="FF0000"/>
                </a:solidFill>
                <a:latin typeface="楷体_GB2312" pitchFamily="49" charset="-122"/>
                <a:ea typeface="楷体_GB2312" pitchFamily="49" charset="-122"/>
              </a:rPr>
              <a:t> </a:t>
            </a:r>
            <a:r>
              <a:rPr lang="zh-CN" altLang="en-US" sz="6600" b="1" i="0" u="none">
                <a:solidFill>
                  <a:srgbClr val="FF0000"/>
                </a:solidFill>
                <a:latin typeface="楷体_GB2312" pitchFamily="49" charset="-122"/>
                <a:ea typeface="楷体_GB2312" pitchFamily="49" charset="-122"/>
              </a:rPr>
              <a:t>章 </a:t>
            </a:r>
          </a:p>
          <a:p>
            <a:pPr algn="ctr" eaLnBrk="0" hangingPunct="0">
              <a:defRPr/>
            </a:pPr>
            <a:r>
              <a:rPr lang="zh-CN" altLang="en-US" sz="6600" b="1" i="0" u="none">
                <a:solidFill>
                  <a:srgbClr val="FF0000"/>
                </a:solidFill>
                <a:latin typeface="楷体_GB2312" pitchFamily="49" charset="-122"/>
                <a:ea typeface="楷体_GB2312" pitchFamily="49" charset="-122"/>
              </a:rPr>
              <a:t>正弦交流电路</a:t>
            </a:r>
            <a:endParaRPr lang="zh-CN" altLang="en-US" sz="6600" b="1" i="0" u="none">
              <a:solidFill>
                <a:srgbClr val="FF0066"/>
              </a:solidFill>
              <a:effectLst>
                <a:outerShdw blurRad="38100" dist="38100" dir="2700000" algn="tl">
                  <a:srgbClr val="C0C0C0"/>
                </a:outerShdw>
              </a:effectLst>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852995"/>
                                        </p:tgtEl>
                                        <p:attrNameLst>
                                          <p:attrName>style.visibility</p:attrName>
                                        </p:attrNameLst>
                                      </p:cBhvr>
                                      <p:to>
                                        <p:strVal val="visible"/>
                                      </p:to>
                                    </p:set>
                                    <p:anim calcmode="lin" valueType="num">
                                      <p:cBhvr>
                                        <p:cTn id="7" dur="1000" fill="hold"/>
                                        <p:tgtEl>
                                          <p:spTgt spid="852995"/>
                                        </p:tgtEl>
                                        <p:attrNameLst>
                                          <p:attrName>ppt_w</p:attrName>
                                        </p:attrNameLst>
                                      </p:cBhvr>
                                      <p:tavLst>
                                        <p:tav tm="0">
                                          <p:val>
                                            <p:fltVal val="0"/>
                                          </p:val>
                                        </p:tav>
                                        <p:tav tm="100000">
                                          <p:val>
                                            <p:strVal val="#ppt_w"/>
                                          </p:val>
                                        </p:tav>
                                      </p:tavLst>
                                    </p:anim>
                                    <p:anim calcmode="lin" valueType="num">
                                      <p:cBhvr>
                                        <p:cTn id="8" dur="1000" fill="hold"/>
                                        <p:tgtEl>
                                          <p:spTgt spid="85299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2995"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7504" y="344201"/>
            <a:ext cx="7668344" cy="5759781"/>
            <a:chOff x="0" y="404663"/>
            <a:chExt cx="7668344" cy="5759781"/>
          </a:xfrm>
        </p:grpSpPr>
        <p:pic>
          <p:nvPicPr>
            <p:cNvPr id="154626" name="Picture 2" descr="https://ss2.bdstatic.com/70cFvnSh_Q1YnxGkpoWK1HF6hhy/it/u=2684451,583859741&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4663"/>
              <a:ext cx="7668344" cy="5759781"/>
            </a:xfrm>
            <a:prstGeom prst="rect">
              <a:avLst/>
            </a:prstGeom>
            <a:noFill/>
            <a:extLst>
              <a:ext uri="{909E8E84-426E-40DD-AFC4-6F175D3DCCD1}">
                <a14:hiddenFill xmlns:a14="http://schemas.microsoft.com/office/drawing/2010/main">
                  <a:solidFill>
                    <a:srgbClr val="FFFFFF"/>
                  </a:solidFill>
                </a14:hiddenFill>
              </a:ext>
            </a:extLst>
          </p:spPr>
        </p:pic>
        <p:sp>
          <p:nvSpPr>
            <p:cNvPr id="3" name="椭圆 2"/>
            <p:cNvSpPr/>
            <p:nvPr/>
          </p:nvSpPr>
          <p:spPr bwMode="auto">
            <a:xfrm>
              <a:off x="3834172" y="2060848"/>
              <a:ext cx="3258108" cy="936104"/>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1"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
        <p:nvSpPr>
          <p:cNvPr id="2" name="灯片编号占位符 1"/>
          <p:cNvSpPr>
            <a:spLocks noGrp="1"/>
          </p:cNvSpPr>
          <p:nvPr>
            <p:ph type="sldNum" sz="quarter" idx="12"/>
          </p:nvPr>
        </p:nvSpPr>
        <p:spPr/>
        <p:txBody>
          <a:bodyPr/>
          <a:lstStyle/>
          <a:p>
            <a:pPr>
              <a:defRPr/>
            </a:pPr>
            <a:fld id="{8F9B3E6E-3F99-4ECD-846E-C18ABFC296DB}" type="slidenum">
              <a:rPr lang="en-US" altLang="zh-CN" smtClean="0"/>
              <a:t>10</a:t>
            </a:fld>
            <a:endParaRPr lang="en-US" altLang="zh-CN"/>
          </a:p>
        </p:txBody>
      </p:sp>
      <p:grpSp>
        <p:nvGrpSpPr>
          <p:cNvPr id="8" name="组合 7"/>
          <p:cNvGrpSpPr/>
          <p:nvPr/>
        </p:nvGrpSpPr>
        <p:grpSpPr>
          <a:xfrm>
            <a:off x="490406" y="866279"/>
            <a:ext cx="6902539" cy="5184576"/>
            <a:chOff x="395536" y="866279"/>
            <a:chExt cx="6902539" cy="5184576"/>
          </a:xfrm>
        </p:grpSpPr>
        <p:pic>
          <p:nvPicPr>
            <p:cNvPr id="154630" name="Picture 6" descr="https://timgsa.baidu.com/timg?image&amp;quality=80&amp;size=b9999_10000&amp;sec=1585887257387&amp;di=51370266b932096d8c8ba5b7fd63cb69&amp;imgtype=0&amp;src=http%3A%2F%2Fimage2.sina.com.cn%2FIT%2Fc%2F2004-03-01%2FU62P2T68D28468F898DT200403011523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866279"/>
              <a:ext cx="6902539" cy="5184576"/>
            </a:xfrm>
            <a:prstGeom prst="rect">
              <a:avLst/>
            </a:prstGeom>
            <a:noFill/>
            <a:extLst>
              <a:ext uri="{909E8E84-426E-40DD-AFC4-6F175D3DCCD1}">
                <a14:hiddenFill xmlns:a14="http://schemas.microsoft.com/office/drawing/2010/main">
                  <a:solidFill>
                    <a:srgbClr val="FFFFFF"/>
                  </a:solidFill>
                </a14:hiddenFill>
              </a:ext>
            </a:extLst>
          </p:spPr>
        </p:pic>
        <p:sp>
          <p:nvSpPr>
            <p:cNvPr id="7" name="椭圆 6"/>
            <p:cNvSpPr/>
            <p:nvPr/>
          </p:nvSpPr>
          <p:spPr bwMode="auto">
            <a:xfrm>
              <a:off x="2771800" y="1124744"/>
              <a:ext cx="3384376" cy="1340439"/>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spcFirstLastPara="0" vertOverflow="overflow" horzOverflow="overflow" vert="horz" wrap="square" lIns="91440" tIns="45720" rIns="91440" bIns="45720" numCol="1" spcCol="0" rtlCol="0" fromWordArt="0" anchor="t" anchorCtr="0" forceAA="0" compatLnSpc="1">
              <a:no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1"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6" name="组合 5"/>
          <p:cNvGrpSpPr/>
          <p:nvPr/>
        </p:nvGrpSpPr>
        <p:grpSpPr>
          <a:xfrm>
            <a:off x="395536" y="620688"/>
            <a:ext cx="7632848" cy="5724636"/>
            <a:chOff x="971600" y="432377"/>
            <a:chExt cx="7632848" cy="5724636"/>
          </a:xfrm>
        </p:grpSpPr>
        <p:pic>
          <p:nvPicPr>
            <p:cNvPr id="154628" name="Picture 4" descr="https://timgsa.baidu.com/timg?image&amp;quality=80&amp;size=b9999_10000&amp;sec=1585887143228&amp;di=81e407ec3ac8f8b3c95d7436e7cdb35d&amp;imgtype=0&amp;src=http%3A%2F%2Fimg0.pconline.com.cn%2Fpconline%2F1606%2F24%2F8063380_07_thum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432377"/>
              <a:ext cx="7632848" cy="5724636"/>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p:nvSpPr>
          <p:spPr bwMode="auto">
            <a:xfrm>
              <a:off x="3347864" y="1484784"/>
              <a:ext cx="3528392" cy="792088"/>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1"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滤波器的概念</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87203869692&amp;di=766aac5073cdc2eb7c11ff7f28ea5f6b&amp;imgtype=0&amp;src=http%3A%2F%2F5b0988e595225.cdn.sohucs.com%2Fimages%2F20171025%2F471f29118f074399b5668fdc0d154192.gif"/>
          <p:cNvPicPr>
            <a:picLocks noChangeAspect="1" noChangeArrowheads="1" noCrop="1"/>
          </p:cNvPicPr>
          <p:nvPr/>
        </p:nvPicPr>
        <p:blipFill>
          <a:blip r:embed="rId2"/>
          <a:srcRect/>
          <a:stretch>
            <a:fillRect/>
          </a:stretch>
        </p:blipFill>
        <p:spPr bwMode="auto">
          <a:xfrm>
            <a:off x="179512" y="790482"/>
            <a:ext cx="3609975" cy="18764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s3.bdstatic.com/70cFv8Sh_Q1YnxGkpoWK1HF6hhy/it/u=2164691928,2154363001&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3861048"/>
            <a:ext cx="3511345" cy="19717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imgsa.baidu.com/timg?image&amp;quality=80&amp;size=b9999_10000&amp;sec=1587204004768&amp;di=197c969939caffc6eb6d67486564e477&amp;imgtype=0&amp;src=http%3A%2F%2Fcp1.douguo.net%2Fupload%2Fcaiku%2F9%2Fd%2F4%2F600x400_9d05e0d358475ff130ca316ae8e11d6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5396" y="503153"/>
            <a:ext cx="3599288" cy="2399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19672" y="339914"/>
            <a:ext cx="3960440" cy="1569660"/>
          </a:xfrm>
          <a:prstGeom prst="rect">
            <a:avLst/>
          </a:prstGeom>
          <a:noFill/>
        </p:spPr>
        <p:txBody>
          <a:bodyPr wrap="square" rtlCol="0">
            <a:spAutoFit/>
          </a:bodyPr>
          <a:lstStyle/>
          <a:p>
            <a:r>
              <a:rPr lang="zh-CN" altLang="en-US" sz="9600" u="none" dirty="0"/>
              <a:t>“筛”</a:t>
            </a:r>
          </a:p>
        </p:txBody>
      </p:sp>
      <p:sp>
        <p:nvSpPr>
          <p:cNvPr id="5" name="TextBox 4"/>
          <p:cNvSpPr txBox="1"/>
          <p:nvPr/>
        </p:nvSpPr>
        <p:spPr>
          <a:xfrm>
            <a:off x="1331640" y="1909574"/>
            <a:ext cx="6408712" cy="769441"/>
          </a:xfrm>
          <a:prstGeom prst="rect">
            <a:avLst/>
          </a:prstGeom>
          <a:noFill/>
        </p:spPr>
        <p:txBody>
          <a:bodyPr wrap="square" rtlCol="0">
            <a:spAutoFit/>
          </a:bodyPr>
          <a:lstStyle/>
          <a:p>
            <a:r>
              <a:rPr lang="zh-CN" altLang="en-US" sz="4400" u="none" dirty="0"/>
              <a:t>依据某种条件做分离动作</a:t>
            </a:r>
          </a:p>
        </p:txBody>
      </p:sp>
      <p:pic>
        <p:nvPicPr>
          <p:cNvPr id="5122" name="Picture 2" descr="https://timgsa.baidu.com/timg?image&amp;quality=80&amp;size=b9999_10000&amp;sec=1587272228394&amp;di=e54b42ec389fa929b7d61fbc08ebac71&amp;imgtype=0&amp;src=http%3A%2F%2Fimg1.imgtn.bdimg.com%2Fit%2Fu%3D3454321131%2C3059508899%26fm%3D214%26gp%3D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02" y="3501008"/>
            <a:ext cx="3293741" cy="20882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timgsa.baidu.com/timg?image&amp;quality=80&amp;size=b9999_10000&amp;sec=1587272006533&amp;di=6772f08598b8c56a56d72a2db36332c6&amp;imgtype=0&amp;src=http%3A%2F%2Fimgsrc.baidu.com%2Fimgad%2Fpic%2Fitem%2F2934349b033b5bb58ccc12633cd3d539b600bc1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1890" y="3501008"/>
            <a:ext cx="3271838" cy="21955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4"/>
                                        </p:tgtEl>
                                        <p:attrNameLst>
                                          <p:attrName>style.visibility</p:attrName>
                                        </p:attrNameLst>
                                      </p:cBhvr>
                                      <p:to>
                                        <p:strVal val="visible"/>
                                      </p:to>
                                    </p:set>
                                    <p:animEffect transition="in" filter="fade">
                                      <p:cBhvr>
                                        <p:cTn id="14" dur="1000"/>
                                        <p:tgtEl>
                                          <p:spTgt spid="5124"/>
                                        </p:tgtEl>
                                      </p:cBhvr>
                                    </p:animEffect>
                                    <p:anim calcmode="lin" valueType="num">
                                      <p:cBhvr>
                                        <p:cTn id="15" dur="1000" fill="hold"/>
                                        <p:tgtEl>
                                          <p:spTgt spid="5124"/>
                                        </p:tgtEl>
                                        <p:attrNameLst>
                                          <p:attrName>ppt_x</p:attrName>
                                        </p:attrNameLst>
                                      </p:cBhvr>
                                      <p:tavLst>
                                        <p:tav tm="0">
                                          <p:val>
                                            <p:strVal val="#ppt_x"/>
                                          </p:val>
                                        </p:tav>
                                        <p:tav tm="100000">
                                          <p:val>
                                            <p:strVal val="#ppt_x"/>
                                          </p:val>
                                        </p:tav>
                                      </p:tavLst>
                                    </p:anim>
                                    <p:anim calcmode="lin" valueType="num">
                                      <p:cBhvr>
                                        <p:cTn id="16"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5576" y="980728"/>
            <a:ext cx="7848872" cy="2554545"/>
          </a:xfrm>
          <a:prstGeom prst="rect">
            <a:avLst/>
          </a:prstGeom>
          <a:noFill/>
        </p:spPr>
        <p:txBody>
          <a:bodyPr wrap="square" rtlCol="0">
            <a:spAutoFit/>
          </a:bodyPr>
          <a:lstStyle/>
          <a:p>
            <a:r>
              <a:rPr lang="zh-CN" altLang="en-US" sz="3200" u="none" dirty="0"/>
              <a:t>假设某信号源由幅值为</a:t>
            </a:r>
            <a:r>
              <a:rPr lang="en-US" altLang="zh-CN" sz="3200" u="none" dirty="0"/>
              <a:t>5V</a:t>
            </a:r>
            <a:r>
              <a:rPr lang="zh-CN" altLang="en-US" sz="3200" u="none" dirty="0"/>
              <a:t>，频率分别为</a:t>
            </a:r>
            <a:r>
              <a:rPr lang="en-US" altLang="zh-CN" sz="3200" u="none" dirty="0"/>
              <a:t>500kHz</a:t>
            </a:r>
            <a:r>
              <a:rPr lang="zh-CN" altLang="en-US" sz="3200" u="none" dirty="0"/>
              <a:t>和</a:t>
            </a:r>
            <a:r>
              <a:rPr lang="en-US" altLang="zh-CN" sz="3200" u="none" dirty="0"/>
              <a:t>2kHz</a:t>
            </a:r>
            <a:r>
              <a:rPr lang="zh-CN" altLang="en-US" sz="3200" u="none" dirty="0"/>
              <a:t>的正弦信号构成，假定其表达式为：</a:t>
            </a:r>
            <a:r>
              <a:rPr lang="en-US" altLang="zh-CN" sz="3200" u="none" dirty="0"/>
              <a:t>u(t)=5*sin(2*3.14*500000t)+5*sin(2*3.14*2000t)V</a:t>
            </a:r>
            <a:r>
              <a:rPr lang="zh-CN" altLang="en-US" sz="3200" u="none" dirty="0"/>
              <a:t>，</a:t>
            </a:r>
          </a:p>
        </p:txBody>
      </p:sp>
      <p:sp>
        <p:nvSpPr>
          <p:cNvPr id="2" name="TextBox 1"/>
          <p:cNvSpPr txBox="1"/>
          <p:nvPr/>
        </p:nvSpPr>
        <p:spPr>
          <a:xfrm>
            <a:off x="971600" y="4581128"/>
            <a:ext cx="7344816" cy="769441"/>
          </a:xfrm>
          <a:prstGeom prst="rect">
            <a:avLst/>
          </a:prstGeom>
          <a:noFill/>
        </p:spPr>
        <p:txBody>
          <a:bodyPr wrap="square" rtlCol="0">
            <a:spAutoFit/>
          </a:bodyPr>
          <a:lstStyle/>
          <a:p>
            <a:r>
              <a:rPr lang="zh-CN" altLang="en-US" sz="4400" b="1" u="none" dirty="0">
                <a:solidFill>
                  <a:srgbClr val="FF0000"/>
                </a:solidFill>
              </a:rPr>
              <a:t>如何把这两种信号分离出来？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084" y="1076107"/>
            <a:ext cx="1224136" cy="369332"/>
          </a:xfrm>
          <a:prstGeom prst="rect">
            <a:avLst/>
          </a:prstGeom>
          <a:noFill/>
        </p:spPr>
        <p:txBody>
          <a:bodyPr wrap="square" rtlCol="0">
            <a:spAutoFit/>
          </a:bodyPr>
          <a:lstStyle/>
          <a:p>
            <a:r>
              <a:rPr lang="zh-CN" altLang="en-US" dirty="0"/>
              <a:t>原始波形</a:t>
            </a:r>
          </a:p>
        </p:txBody>
      </p:sp>
      <p:sp>
        <p:nvSpPr>
          <p:cNvPr id="7" name="TextBox 6"/>
          <p:cNvSpPr txBox="1"/>
          <p:nvPr/>
        </p:nvSpPr>
        <p:spPr>
          <a:xfrm>
            <a:off x="140084" y="3457266"/>
            <a:ext cx="1584176" cy="369332"/>
          </a:xfrm>
          <a:prstGeom prst="rect">
            <a:avLst/>
          </a:prstGeom>
          <a:noFill/>
        </p:spPr>
        <p:txBody>
          <a:bodyPr wrap="square" rtlCol="0">
            <a:spAutoFit/>
          </a:bodyPr>
          <a:lstStyle/>
          <a:p>
            <a:r>
              <a:rPr lang="en-US" altLang="zh-CN" dirty="0"/>
              <a:t>2kHz</a:t>
            </a:r>
            <a:r>
              <a:rPr lang="zh-CN" altLang="en-US" dirty="0"/>
              <a:t>信号波形</a:t>
            </a: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287668"/>
            <a:ext cx="386715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60648"/>
            <a:ext cx="388620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5628" y="4765794"/>
            <a:ext cx="39052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81136" y="5387062"/>
            <a:ext cx="1908212" cy="369332"/>
          </a:xfrm>
          <a:prstGeom prst="rect">
            <a:avLst/>
          </a:prstGeom>
          <a:noFill/>
        </p:spPr>
        <p:txBody>
          <a:bodyPr wrap="square" rtlCol="0">
            <a:spAutoFit/>
          </a:bodyPr>
          <a:lstStyle/>
          <a:p>
            <a:r>
              <a:rPr lang="en-US" altLang="zh-CN" dirty="0"/>
              <a:t>500kHz</a:t>
            </a:r>
            <a:r>
              <a:rPr lang="zh-CN" altLang="en-US" dirty="0"/>
              <a:t>信号波形</a:t>
            </a:r>
          </a:p>
        </p:txBody>
      </p:sp>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8653" y="5085184"/>
            <a:ext cx="22288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200" y="514132"/>
            <a:ext cx="2257425"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barn(inVertical)">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barn(inVertical)">
                                      <p:cBhvr>
                                        <p:cTn id="12" dur="500"/>
                                        <p:tgtEl>
                                          <p:spTgt spid="307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080"/>
                                        </p:tgtEl>
                                        <p:attrNameLst>
                                          <p:attrName>style.visibility</p:attrName>
                                        </p:attrNameLst>
                                      </p:cBhvr>
                                      <p:to>
                                        <p:strVal val="visible"/>
                                      </p:to>
                                    </p:set>
                                    <p:animEffect transition="in" filter="fade">
                                      <p:cBhvr>
                                        <p:cTn id="17" dur="1000"/>
                                        <p:tgtEl>
                                          <p:spTgt spid="3080"/>
                                        </p:tgtEl>
                                      </p:cBhvr>
                                    </p:animEffect>
                                    <p:anim calcmode="lin" valueType="num">
                                      <p:cBhvr>
                                        <p:cTn id="18" dur="1000" fill="hold"/>
                                        <p:tgtEl>
                                          <p:spTgt spid="3080"/>
                                        </p:tgtEl>
                                        <p:attrNameLst>
                                          <p:attrName>ppt_x</p:attrName>
                                        </p:attrNameLst>
                                      </p:cBhvr>
                                      <p:tavLst>
                                        <p:tav tm="0">
                                          <p:val>
                                            <p:strVal val="#ppt_x"/>
                                          </p:val>
                                        </p:tav>
                                        <p:tav tm="100000">
                                          <p:val>
                                            <p:strVal val="#ppt_x"/>
                                          </p:val>
                                        </p:tav>
                                      </p:tavLst>
                                    </p:anim>
                                    <p:anim calcmode="lin" valueType="num">
                                      <p:cBhvr>
                                        <p:cTn id="19" dur="1000" fill="hold"/>
                                        <p:tgtEl>
                                          <p:spTgt spid="308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079"/>
                                        </p:tgtEl>
                                        <p:attrNameLst>
                                          <p:attrName>style.visibility</p:attrName>
                                        </p:attrNameLst>
                                      </p:cBhvr>
                                      <p:to>
                                        <p:strVal val="visible"/>
                                      </p:to>
                                    </p:set>
                                    <p:animEffect transition="in" filter="fade">
                                      <p:cBhvr>
                                        <p:cTn id="24" dur="1000"/>
                                        <p:tgtEl>
                                          <p:spTgt spid="3079"/>
                                        </p:tgtEl>
                                      </p:cBhvr>
                                    </p:animEffect>
                                    <p:anim calcmode="lin" valueType="num">
                                      <p:cBhvr>
                                        <p:cTn id="25" dur="1000" fill="hold"/>
                                        <p:tgtEl>
                                          <p:spTgt spid="3079"/>
                                        </p:tgtEl>
                                        <p:attrNameLst>
                                          <p:attrName>ppt_x</p:attrName>
                                        </p:attrNameLst>
                                      </p:cBhvr>
                                      <p:tavLst>
                                        <p:tav tm="0">
                                          <p:val>
                                            <p:strVal val="#ppt_x"/>
                                          </p:val>
                                        </p:tav>
                                        <p:tav tm="100000">
                                          <p:val>
                                            <p:strVal val="#ppt_x"/>
                                          </p:val>
                                        </p:tav>
                                      </p:tavLst>
                                    </p:anim>
                                    <p:anim calcmode="lin" valueType="num">
                                      <p:cBhvr>
                                        <p:cTn id="26" dur="1000" fill="hold"/>
                                        <p:tgtEl>
                                          <p:spTgt spid="30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293096"/>
            <a:ext cx="386715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60648"/>
            <a:ext cx="388620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771048" y="2780928"/>
            <a:ext cx="1576815" cy="1077218"/>
          </a:xfrm>
          <a:prstGeom prst="rect">
            <a:avLst/>
          </a:prstGeom>
          <a:noFill/>
          <a:ln>
            <a:solidFill>
              <a:schemeClr val="tx1"/>
            </a:solidFill>
          </a:ln>
        </p:spPr>
        <p:txBody>
          <a:bodyPr wrap="square" rtlCol="0">
            <a:spAutoFit/>
          </a:bodyPr>
          <a:lstStyle/>
          <a:p>
            <a:r>
              <a:rPr lang="zh-CN" altLang="en-US" sz="3200" b="1" u="none" dirty="0"/>
              <a:t>低通滤波器</a:t>
            </a:r>
          </a:p>
        </p:txBody>
      </p:sp>
      <p:sp>
        <p:nvSpPr>
          <p:cNvPr id="7" name="下箭头 6"/>
          <p:cNvSpPr/>
          <p:nvPr/>
        </p:nvSpPr>
        <p:spPr>
          <a:xfrm>
            <a:off x="2302108" y="2056954"/>
            <a:ext cx="342038"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nvSpPr>
        <p:spPr>
          <a:xfrm>
            <a:off x="2274922" y="3887468"/>
            <a:ext cx="369224" cy="6509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076056" y="826757"/>
            <a:ext cx="3672408" cy="1200329"/>
          </a:xfrm>
          <a:prstGeom prst="rect">
            <a:avLst/>
          </a:prstGeom>
          <a:noFill/>
        </p:spPr>
        <p:txBody>
          <a:bodyPr wrap="square" rtlCol="0">
            <a:spAutoFit/>
          </a:bodyPr>
          <a:lstStyle/>
          <a:p>
            <a:r>
              <a:rPr lang="zh-CN" altLang="en-US" sz="3600" u="none" dirty="0"/>
              <a:t>抑制高频率信号，通过低频率信号</a:t>
            </a:r>
          </a:p>
        </p:txBody>
      </p:sp>
      <p:sp>
        <p:nvSpPr>
          <p:cNvPr id="10" name="下箭头 9"/>
          <p:cNvSpPr/>
          <p:nvPr/>
        </p:nvSpPr>
        <p:spPr>
          <a:xfrm>
            <a:off x="683568" y="2123570"/>
            <a:ext cx="432048" cy="20561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0" grpId="1"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570" y="4517702"/>
            <a:ext cx="392430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620" y="692696"/>
            <a:ext cx="3886200"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1197521"/>
            <a:ext cx="33528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4631" y="4508177"/>
            <a:ext cx="3324225"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0648"/>
            <a:ext cx="388620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771048" y="2780928"/>
            <a:ext cx="1576815" cy="1077218"/>
          </a:xfrm>
          <a:prstGeom prst="rect">
            <a:avLst/>
          </a:prstGeom>
          <a:noFill/>
          <a:ln>
            <a:solidFill>
              <a:schemeClr val="tx1"/>
            </a:solidFill>
          </a:ln>
        </p:spPr>
        <p:txBody>
          <a:bodyPr wrap="square" rtlCol="0">
            <a:spAutoFit/>
          </a:bodyPr>
          <a:lstStyle/>
          <a:p>
            <a:r>
              <a:rPr lang="zh-CN" altLang="en-US" sz="3200" b="1" u="none" dirty="0"/>
              <a:t>高通滤波器</a:t>
            </a:r>
          </a:p>
        </p:txBody>
      </p:sp>
      <p:sp>
        <p:nvSpPr>
          <p:cNvPr id="7" name="下箭头 6"/>
          <p:cNvSpPr/>
          <p:nvPr/>
        </p:nvSpPr>
        <p:spPr>
          <a:xfrm>
            <a:off x="2302108" y="2056954"/>
            <a:ext cx="342038"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nvSpPr>
        <p:spPr>
          <a:xfrm>
            <a:off x="2274922" y="3887468"/>
            <a:ext cx="369224" cy="6509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076056" y="826757"/>
            <a:ext cx="3672408" cy="1200329"/>
          </a:xfrm>
          <a:prstGeom prst="rect">
            <a:avLst/>
          </a:prstGeom>
          <a:noFill/>
        </p:spPr>
        <p:txBody>
          <a:bodyPr wrap="square" rtlCol="0">
            <a:spAutoFit/>
          </a:bodyPr>
          <a:lstStyle/>
          <a:p>
            <a:r>
              <a:rPr lang="zh-CN" altLang="en-US" sz="3600" u="none" dirty="0"/>
              <a:t>抑制低频率信号，通过高频率信号</a:t>
            </a:r>
          </a:p>
        </p:txBody>
      </p:sp>
      <p:sp>
        <p:nvSpPr>
          <p:cNvPr id="10" name="下箭头 9"/>
          <p:cNvSpPr/>
          <p:nvPr/>
        </p:nvSpPr>
        <p:spPr>
          <a:xfrm>
            <a:off x="683568" y="2123570"/>
            <a:ext cx="432048" cy="20561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91" y="4653136"/>
            <a:ext cx="39052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0"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861048"/>
            <a:ext cx="390525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60648"/>
            <a:ext cx="39243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3883543"/>
            <a:ext cx="3343275"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104" y="432097"/>
            <a:ext cx="3324225"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332656"/>
            <a:ext cx="8712968" cy="2677656"/>
          </a:xfrm>
          <a:prstGeom prst="rect">
            <a:avLst/>
          </a:prstGeom>
          <a:noFill/>
        </p:spPr>
        <p:txBody>
          <a:bodyPr wrap="square" rtlCol="0">
            <a:spAutoFit/>
          </a:bodyPr>
          <a:lstStyle/>
          <a:p>
            <a:r>
              <a:rPr lang="zh-CN" altLang="en-US" sz="2800" u="none" dirty="0"/>
              <a:t>假设某信号源由幅值分别为</a:t>
            </a:r>
            <a:r>
              <a:rPr lang="en-US" altLang="zh-CN" sz="2800" u="none" dirty="0"/>
              <a:t>1V</a:t>
            </a:r>
            <a:r>
              <a:rPr lang="zh-CN" altLang="en-US" sz="2800" u="none" dirty="0"/>
              <a:t>、</a:t>
            </a:r>
            <a:r>
              <a:rPr lang="en-US" altLang="zh-CN" sz="2800" u="none" dirty="0"/>
              <a:t>3V</a:t>
            </a:r>
            <a:r>
              <a:rPr lang="zh-CN" altLang="en-US" sz="2800" u="none" dirty="0"/>
              <a:t>、</a:t>
            </a:r>
            <a:r>
              <a:rPr lang="en-US" altLang="zh-CN" sz="2800" u="none" dirty="0"/>
              <a:t>1V</a:t>
            </a:r>
            <a:r>
              <a:rPr lang="zh-CN" altLang="en-US" sz="2800" u="none" dirty="0"/>
              <a:t>，频率分别为</a:t>
            </a:r>
            <a:r>
              <a:rPr lang="en-US" altLang="zh-CN" sz="2800" u="none" dirty="0"/>
              <a:t>500kHz</a:t>
            </a:r>
            <a:r>
              <a:rPr lang="zh-CN" altLang="en-US" sz="2800" u="none" dirty="0"/>
              <a:t>、</a:t>
            </a:r>
            <a:r>
              <a:rPr lang="en-US" altLang="zh-CN" sz="2800" u="none" dirty="0"/>
              <a:t>50kHz</a:t>
            </a:r>
            <a:r>
              <a:rPr lang="zh-CN" altLang="en-US" sz="2800" u="none" dirty="0"/>
              <a:t>、</a:t>
            </a:r>
            <a:r>
              <a:rPr lang="en-US" altLang="zh-CN" sz="2800" u="none" dirty="0"/>
              <a:t>2kHz</a:t>
            </a:r>
            <a:r>
              <a:rPr lang="zh-CN" altLang="en-US" sz="2800" u="none" dirty="0"/>
              <a:t>的正弦信号构成，假定其表达式为：</a:t>
            </a:r>
            <a:endParaRPr lang="en-US" altLang="zh-CN" sz="2800" u="none" dirty="0"/>
          </a:p>
          <a:p>
            <a:r>
              <a:rPr lang="en-US" altLang="zh-CN" sz="2800" u="none" dirty="0"/>
              <a:t>     u(t)=1*sin(2*3.14*500000t)+3*sin(2*3.14*50000t)</a:t>
            </a:r>
          </a:p>
          <a:p>
            <a:r>
              <a:rPr lang="en-US" altLang="zh-CN" sz="2800" u="none" dirty="0"/>
              <a:t>+1*sin(2*3.14*2000t)V</a:t>
            </a:r>
            <a:r>
              <a:rPr lang="zh-CN" altLang="en-US" sz="2800" u="none" dirty="0"/>
              <a:t>，</a:t>
            </a:r>
            <a:endParaRPr lang="en-US" altLang="zh-CN" sz="2800" u="none" dirty="0"/>
          </a:p>
          <a:p>
            <a:r>
              <a:rPr lang="zh-CN" altLang="en-US" sz="2800" u="none" dirty="0"/>
              <a:t>现在想将</a:t>
            </a:r>
            <a:r>
              <a:rPr lang="en-US" altLang="zh-CN" sz="2800" u="none" dirty="0"/>
              <a:t>50kHz</a:t>
            </a:r>
            <a:r>
              <a:rPr lang="zh-CN" altLang="en-US" sz="2800" u="none" dirty="0"/>
              <a:t>的信号提取出来，如何处理？</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212976"/>
            <a:ext cx="4248472" cy="2539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F9B3E6E-3F99-4ECD-846E-C18ABFC296DB}" type="slidenum">
              <a:rPr lang="en-US" altLang="zh-CN" smtClean="0"/>
              <a:t>11</a:t>
            </a:fld>
            <a:endParaRPr lang="en-US" altLang="zh-CN"/>
          </a:p>
        </p:txBody>
      </p:sp>
      <p:pic>
        <p:nvPicPr>
          <p:cNvPr id="155650" name="Picture 2" descr="https://timgsa.baidu.com/timg?image&amp;quality=80&amp;size=b9999_10000&amp;sec=1585887599899&amp;di=433092a82840e1e5d5b8f8fd5effea8c&amp;imgtype=0&amp;src=http%3A%2F%2Fstatic.jisutui.vip%2Fdata%2Fupload%2F2019%2F11%2F09981b9b3ffbch3c.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940" t="11845" r="18773" b="13954"/>
          <a:stretch>
            <a:fillRect/>
          </a:stretch>
        </p:blipFill>
        <p:spPr bwMode="auto">
          <a:xfrm>
            <a:off x="27648" y="404664"/>
            <a:ext cx="4494508" cy="3456122"/>
          </a:xfrm>
          <a:prstGeom prst="rect">
            <a:avLst/>
          </a:prstGeom>
          <a:noFill/>
          <a:extLst>
            <a:ext uri="{909E8E84-426E-40DD-AFC4-6F175D3DCCD1}">
              <a14:hiddenFill xmlns:a14="http://schemas.microsoft.com/office/drawing/2010/main">
                <a:solidFill>
                  <a:srgbClr val="FFFFFF"/>
                </a:solidFill>
              </a14:hiddenFill>
            </a:ext>
          </a:extLst>
        </p:spPr>
      </p:pic>
      <p:pic>
        <p:nvPicPr>
          <p:cNvPr id="155652" name="Picture 4" descr="https://timgsa.baidu.com/timg?image&amp;quality=80&amp;size=b9999_10000&amp;sec=1585887699900&amp;di=67f1a391a880becb69e27df171b59d3b&amp;imgtype=0&amp;src=http%3A%2F%2Fimg2.imgtn.bdimg.com%2Fit%2Fu%3D4017705397%2C2824130047%26fm%3D214%26gp%3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404664"/>
            <a:ext cx="2952750" cy="29527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66523"/>
            <a:ext cx="506730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068960"/>
            <a:ext cx="5000625"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324132"/>
            <a:ext cx="3219450"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128" y="3068960"/>
            <a:ext cx="332422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550504" y="4769594"/>
            <a:ext cx="6984776" cy="1200329"/>
          </a:xfrm>
          <a:prstGeom prst="rect">
            <a:avLst/>
          </a:prstGeom>
          <a:noFill/>
        </p:spPr>
        <p:txBody>
          <a:bodyPr wrap="square" rtlCol="0">
            <a:spAutoFit/>
          </a:bodyPr>
          <a:lstStyle/>
          <a:p>
            <a:r>
              <a:rPr lang="zh-CN" altLang="en-US" sz="3600" u="none" dirty="0"/>
              <a:t>抑制低频率和高频率信号信号，通过中频率信号</a:t>
            </a:r>
          </a:p>
        </p:txBody>
      </p:sp>
      <p:sp>
        <p:nvSpPr>
          <p:cNvPr id="2" name="上下箭头 1"/>
          <p:cNvSpPr/>
          <p:nvPr/>
        </p:nvSpPr>
        <p:spPr>
          <a:xfrm>
            <a:off x="1125600" y="2219997"/>
            <a:ext cx="412080" cy="82077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上下箭头 7"/>
          <p:cNvSpPr/>
          <p:nvPr/>
        </p:nvSpPr>
        <p:spPr>
          <a:xfrm>
            <a:off x="5832429" y="2214398"/>
            <a:ext cx="412080" cy="82077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6348561" y="2393954"/>
            <a:ext cx="2699792" cy="461665"/>
          </a:xfrm>
          <a:prstGeom prst="rect">
            <a:avLst/>
          </a:prstGeom>
          <a:noFill/>
        </p:spPr>
        <p:txBody>
          <a:bodyPr wrap="square" rtlCol="0">
            <a:spAutoFit/>
          </a:bodyPr>
          <a:lstStyle/>
          <a:p>
            <a:r>
              <a:rPr lang="zh-CN" altLang="en-US" sz="2400" b="1" u="none" dirty="0"/>
              <a:t>低频率信号被抑制</a:t>
            </a:r>
          </a:p>
        </p:txBody>
      </p:sp>
      <p:sp>
        <p:nvSpPr>
          <p:cNvPr id="10" name="TextBox 9"/>
          <p:cNvSpPr txBox="1"/>
          <p:nvPr/>
        </p:nvSpPr>
        <p:spPr>
          <a:xfrm>
            <a:off x="1763688" y="2400471"/>
            <a:ext cx="2808312" cy="461665"/>
          </a:xfrm>
          <a:prstGeom prst="rect">
            <a:avLst/>
          </a:prstGeom>
          <a:noFill/>
        </p:spPr>
        <p:txBody>
          <a:bodyPr wrap="square" rtlCol="0">
            <a:spAutoFit/>
          </a:bodyPr>
          <a:lstStyle/>
          <a:p>
            <a:r>
              <a:rPr lang="zh-CN" altLang="en-US" sz="2400" b="1" u="none" dirty="0"/>
              <a:t>高频率信号被抑制</a:t>
            </a:r>
          </a:p>
        </p:txBody>
      </p:sp>
      <p:sp>
        <p:nvSpPr>
          <p:cNvPr id="4" name="TextBox 3"/>
          <p:cNvSpPr txBox="1"/>
          <p:nvPr/>
        </p:nvSpPr>
        <p:spPr>
          <a:xfrm>
            <a:off x="2915815" y="5969923"/>
            <a:ext cx="3122653" cy="707886"/>
          </a:xfrm>
          <a:prstGeom prst="rect">
            <a:avLst/>
          </a:prstGeom>
          <a:noFill/>
        </p:spPr>
        <p:txBody>
          <a:bodyPr wrap="square" rtlCol="0">
            <a:spAutoFit/>
          </a:bodyPr>
          <a:lstStyle/>
          <a:p>
            <a:r>
              <a:rPr lang="zh-CN" altLang="en-US" sz="4000" b="1" u="none" dirty="0">
                <a:solidFill>
                  <a:srgbClr val="FF0000"/>
                </a:solidFill>
              </a:rPr>
              <a:t>带通滤波器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1000"/>
                                        <p:tgtEl>
                                          <p:spTgt spid="3076"/>
                                        </p:tgtEl>
                                      </p:cBhvr>
                                    </p:animEffect>
                                    <p:anim calcmode="lin" valueType="num">
                                      <p:cBhvr>
                                        <p:cTn id="18" dur="1000" fill="hold"/>
                                        <p:tgtEl>
                                          <p:spTgt spid="3076"/>
                                        </p:tgtEl>
                                        <p:attrNameLst>
                                          <p:attrName>ppt_x</p:attrName>
                                        </p:attrNameLst>
                                      </p:cBhvr>
                                      <p:tavLst>
                                        <p:tav tm="0">
                                          <p:val>
                                            <p:strVal val="#ppt_x"/>
                                          </p:val>
                                        </p:tav>
                                        <p:tav tm="100000">
                                          <p:val>
                                            <p:strVal val="#ppt_x"/>
                                          </p:val>
                                        </p:tav>
                                      </p:tavLst>
                                    </p:anim>
                                    <p:anim calcmode="lin" valueType="num">
                                      <p:cBhvr>
                                        <p:cTn id="19"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077"/>
                                        </p:tgtEl>
                                        <p:attrNameLst>
                                          <p:attrName>style.visibility</p:attrName>
                                        </p:attrNameLst>
                                      </p:cBhvr>
                                      <p:to>
                                        <p:strVal val="visible"/>
                                      </p:to>
                                    </p:set>
                                    <p:animEffect transition="in" filter="fade">
                                      <p:cBhvr>
                                        <p:cTn id="24" dur="1000"/>
                                        <p:tgtEl>
                                          <p:spTgt spid="3077"/>
                                        </p:tgtEl>
                                      </p:cBhvr>
                                    </p:animEffect>
                                    <p:anim calcmode="lin" valueType="num">
                                      <p:cBhvr>
                                        <p:cTn id="25" dur="1000" fill="hold"/>
                                        <p:tgtEl>
                                          <p:spTgt spid="3077"/>
                                        </p:tgtEl>
                                        <p:attrNameLst>
                                          <p:attrName>ppt_x</p:attrName>
                                        </p:attrNameLst>
                                      </p:cBhvr>
                                      <p:tavLst>
                                        <p:tav tm="0">
                                          <p:val>
                                            <p:strVal val="#ppt_x"/>
                                          </p:val>
                                        </p:tav>
                                        <p:tav tm="100000">
                                          <p:val>
                                            <p:strVal val="#ppt_x"/>
                                          </p:val>
                                        </p:tav>
                                      </p:tavLst>
                                    </p:anim>
                                    <p:anim calcmode="lin" valueType="num">
                                      <p:cBhvr>
                                        <p:cTn id="26" dur="1000" fill="hold"/>
                                        <p:tgtEl>
                                          <p:spTgt spid="307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down)">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8" grpId="0" animBg="1"/>
      <p:bldP spid="3" grpId="0"/>
      <p:bldP spid="10" grpId="0"/>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F8CBC635-AF9F-4E45-A174-B1005B59EE87}" type="slidenum">
              <a:rPr lang="en-US" altLang="zh-CN" i="0" u="none" smtClean="0">
                <a:latin typeface="Times New Roman" panose="02020603050405020304" pitchFamily="18" charset="0"/>
              </a:rPr>
              <a:t>111</a:t>
            </a:fld>
            <a:endParaRPr lang="en-US" altLang="zh-CN" i="0" u="none">
              <a:latin typeface="Times New Roman" panose="02020603050405020304" pitchFamily="18" charset="0"/>
            </a:endParaRPr>
          </a:p>
        </p:txBody>
      </p:sp>
      <p:sp>
        <p:nvSpPr>
          <p:cNvPr id="689154" name="Rectangle 2"/>
          <p:cNvSpPr>
            <a:spLocks noChangeArrowheads="1"/>
          </p:cNvSpPr>
          <p:nvPr/>
        </p:nvSpPr>
        <p:spPr bwMode="auto">
          <a:xfrm>
            <a:off x="1139825" y="469900"/>
            <a:ext cx="5232400"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spAutoFit/>
          </a:bodyPr>
          <a:lstStyle/>
          <a:p>
            <a:pPr algn="l">
              <a:spcBef>
                <a:spcPct val="50000"/>
              </a:spcBef>
            </a:pPr>
            <a:r>
              <a:rPr kumimoji="1" lang="en-US" altLang="zh-CN" sz="3600" b="1" i="0" u="none" dirty="0">
                <a:solidFill>
                  <a:srgbClr val="FF3300"/>
                </a:solidFill>
                <a:latin typeface="Times New Roman" panose="02020603050405020304" pitchFamily="18" charset="0"/>
                <a:ea typeface="楷体_GB2312" pitchFamily="49" charset="-122"/>
              </a:rPr>
              <a:t>3.6  </a:t>
            </a:r>
            <a:r>
              <a:rPr kumimoji="1" lang="zh-CN" altLang="en-US" sz="3600" b="1" i="0" u="none" dirty="0">
                <a:solidFill>
                  <a:srgbClr val="FF3300"/>
                </a:solidFill>
                <a:latin typeface="Times New Roman" panose="02020603050405020304" pitchFamily="18" charset="0"/>
                <a:ea typeface="楷体_GB2312" pitchFamily="49" charset="-122"/>
              </a:rPr>
              <a:t>交流</a:t>
            </a:r>
            <a:r>
              <a:rPr kumimoji="1" lang="zh-CN" altLang="en-US" sz="4000" b="1" i="0" u="none" dirty="0">
                <a:solidFill>
                  <a:srgbClr val="FF3300"/>
                </a:solidFill>
                <a:latin typeface="Times New Roman" panose="02020603050405020304" pitchFamily="18" charset="0"/>
                <a:ea typeface="楷体_GB2312" pitchFamily="49" charset="-122"/>
              </a:rPr>
              <a:t>电路</a:t>
            </a:r>
            <a:r>
              <a:rPr kumimoji="1" lang="zh-CN" altLang="en-US" sz="3600" b="1" i="0" u="none" dirty="0">
                <a:solidFill>
                  <a:srgbClr val="FF3300"/>
                </a:solidFill>
                <a:latin typeface="Times New Roman" panose="02020603050405020304" pitchFamily="18" charset="0"/>
                <a:ea typeface="楷体_GB2312" pitchFamily="49" charset="-122"/>
              </a:rPr>
              <a:t>的频率特性</a:t>
            </a:r>
          </a:p>
        </p:txBody>
      </p:sp>
      <p:sp>
        <p:nvSpPr>
          <p:cNvPr id="689155" name="Text Box 3"/>
          <p:cNvSpPr txBox="1">
            <a:spLocks noChangeArrowheads="1"/>
          </p:cNvSpPr>
          <p:nvPr/>
        </p:nvSpPr>
        <p:spPr bwMode="auto">
          <a:xfrm>
            <a:off x="209550" y="1138238"/>
            <a:ext cx="85725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3200" b="1" i="0" u="none">
                <a:solidFill>
                  <a:schemeClr val="accent2"/>
                </a:solidFill>
                <a:latin typeface="楷体_GB2312" pitchFamily="49" charset="-122"/>
                <a:ea typeface="楷体_GB2312" pitchFamily="49" charset="-122"/>
              </a:rPr>
              <a:t>    </a:t>
            </a:r>
            <a:r>
              <a:rPr kumimoji="1" lang="zh-CN" altLang="en-US" sz="3200" b="1" i="0" u="none">
                <a:solidFill>
                  <a:schemeClr val="accent2"/>
                </a:solidFill>
                <a:latin typeface="楷体_GB2312" pitchFamily="49" charset="-122"/>
                <a:ea typeface="楷体_GB2312" pitchFamily="49" charset="-122"/>
              </a:rPr>
              <a:t>交流电路的频率特性是研究正弦交流电路中电压、电流随频率变化的关系。            </a:t>
            </a:r>
          </a:p>
        </p:txBody>
      </p:sp>
      <p:grpSp>
        <p:nvGrpSpPr>
          <p:cNvPr id="689156" name="Group 4"/>
          <p:cNvGrpSpPr/>
          <p:nvPr/>
        </p:nvGrpSpPr>
        <p:grpSpPr bwMode="auto">
          <a:xfrm>
            <a:off x="1447800" y="2312988"/>
            <a:ext cx="5024438" cy="2195512"/>
            <a:chOff x="912" y="1284"/>
            <a:chExt cx="3165" cy="1383"/>
          </a:xfrm>
        </p:grpSpPr>
        <p:grpSp>
          <p:nvGrpSpPr>
            <p:cNvPr id="81935" name="Group 5"/>
            <p:cNvGrpSpPr/>
            <p:nvPr/>
          </p:nvGrpSpPr>
          <p:grpSpPr bwMode="auto">
            <a:xfrm>
              <a:off x="912" y="1284"/>
              <a:ext cx="3165" cy="1020"/>
              <a:chOff x="912" y="1332"/>
              <a:chExt cx="3165" cy="1020"/>
            </a:xfrm>
          </p:grpSpPr>
          <p:sp useBgFill="1">
            <p:nvSpPr>
              <p:cNvPr id="81937" name="Rectangle 6"/>
              <p:cNvSpPr>
                <a:spLocks noChangeArrowheads="1"/>
              </p:cNvSpPr>
              <p:nvPr/>
            </p:nvSpPr>
            <p:spPr bwMode="auto">
              <a:xfrm>
                <a:off x="1931" y="1332"/>
                <a:ext cx="1183" cy="1020"/>
              </a:xfrm>
              <a:prstGeom prst="rect">
                <a:avLst/>
              </a:prstGeom>
              <a:ln w="38100">
                <a:solidFill>
                  <a:srgbClr val="00008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zh-CN" sz="2800" b="1" i="0" u="none">
                  <a:latin typeface="Times New Roman" panose="02020603050405020304" pitchFamily="18" charset="0"/>
                </a:endParaRPr>
              </a:p>
            </p:txBody>
          </p:sp>
          <p:sp>
            <p:nvSpPr>
              <p:cNvPr id="81938" name="Line 7"/>
              <p:cNvSpPr>
                <a:spLocks noChangeShapeType="1"/>
              </p:cNvSpPr>
              <p:nvPr/>
            </p:nvSpPr>
            <p:spPr bwMode="auto">
              <a:xfrm>
                <a:off x="1317" y="1526"/>
                <a:ext cx="612" cy="0"/>
              </a:xfrm>
              <a:prstGeom prst="line">
                <a:avLst/>
              </a:prstGeom>
              <a:noFill/>
              <a:ln w="38100">
                <a:solidFill>
                  <a:srgbClr val="000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939" name="Line 8"/>
              <p:cNvSpPr>
                <a:spLocks noChangeShapeType="1"/>
              </p:cNvSpPr>
              <p:nvPr/>
            </p:nvSpPr>
            <p:spPr bwMode="auto">
              <a:xfrm>
                <a:off x="1317" y="2168"/>
                <a:ext cx="612" cy="0"/>
              </a:xfrm>
              <a:prstGeom prst="line">
                <a:avLst/>
              </a:prstGeom>
              <a:noFill/>
              <a:ln w="38100">
                <a:solidFill>
                  <a:srgbClr val="000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940" name="Line 9"/>
              <p:cNvSpPr>
                <a:spLocks noChangeShapeType="1"/>
              </p:cNvSpPr>
              <p:nvPr/>
            </p:nvSpPr>
            <p:spPr bwMode="auto">
              <a:xfrm>
                <a:off x="3114" y="1495"/>
                <a:ext cx="613" cy="0"/>
              </a:xfrm>
              <a:prstGeom prst="line">
                <a:avLst/>
              </a:prstGeom>
              <a:noFill/>
              <a:ln w="38100">
                <a:solidFill>
                  <a:srgbClr val="000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941" name="Line 10"/>
              <p:cNvSpPr>
                <a:spLocks noChangeShapeType="1"/>
              </p:cNvSpPr>
              <p:nvPr/>
            </p:nvSpPr>
            <p:spPr bwMode="auto">
              <a:xfrm>
                <a:off x="3114" y="2148"/>
                <a:ext cx="613" cy="0"/>
              </a:xfrm>
              <a:prstGeom prst="line">
                <a:avLst/>
              </a:prstGeom>
              <a:noFill/>
              <a:ln w="38100">
                <a:solidFill>
                  <a:srgbClr val="000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942" name="Line 11"/>
              <p:cNvSpPr>
                <a:spLocks noChangeShapeType="1"/>
              </p:cNvSpPr>
              <p:nvPr/>
            </p:nvSpPr>
            <p:spPr bwMode="auto">
              <a:xfrm>
                <a:off x="1346" y="1679"/>
                <a:ext cx="0" cy="377"/>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943" name="Line 12"/>
              <p:cNvSpPr>
                <a:spLocks noChangeShapeType="1"/>
              </p:cNvSpPr>
              <p:nvPr/>
            </p:nvSpPr>
            <p:spPr bwMode="auto">
              <a:xfrm>
                <a:off x="3717" y="1628"/>
                <a:ext cx="0" cy="347"/>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81944" name="Object 13"/>
              <p:cNvGraphicFramePr>
                <a:graphicFrameLocks noChangeAspect="1"/>
              </p:cNvGraphicFramePr>
              <p:nvPr/>
            </p:nvGraphicFramePr>
            <p:xfrm>
              <a:off x="912" y="1625"/>
              <a:ext cx="344" cy="413"/>
            </p:xfrm>
            <a:graphic>
              <a:graphicData uri="http://schemas.openxmlformats.org/presentationml/2006/ole">
                <mc:AlternateContent xmlns:mc="http://schemas.openxmlformats.org/markup-compatibility/2006">
                  <mc:Choice xmlns:v="urn:schemas-microsoft-com:vml" Requires="v">
                    <p:oleObj name="Equation" r:id="rId2" imgW="190500" imgH="228600" progId="Equation.3">
                      <p:embed/>
                    </p:oleObj>
                  </mc:Choice>
                  <mc:Fallback>
                    <p:oleObj name="Equation" r:id="rId2" imgW="190500" imgH="228600" progId="Equation.3">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 y="1625"/>
                            <a:ext cx="344" cy="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45" name="Object 14"/>
              <p:cNvGraphicFramePr>
                <a:graphicFrameLocks noChangeAspect="1"/>
              </p:cNvGraphicFramePr>
              <p:nvPr/>
            </p:nvGraphicFramePr>
            <p:xfrm>
              <a:off x="3766" y="1558"/>
              <a:ext cx="311" cy="431"/>
            </p:xfrm>
            <a:graphic>
              <a:graphicData uri="http://schemas.openxmlformats.org/presentationml/2006/ole">
                <mc:AlternateContent xmlns:mc="http://schemas.openxmlformats.org/markup-compatibility/2006">
                  <mc:Choice xmlns:v="urn:schemas-microsoft-com:vml" Requires="v">
                    <p:oleObj name="Equation" r:id="rId4" imgW="203200" imgH="228600" progId="Equation.3">
                      <p:embed/>
                    </p:oleObj>
                  </mc:Choice>
                  <mc:Fallback>
                    <p:oleObj name="Equation" r:id="rId4" imgW="203200" imgH="228600"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 y="1558"/>
                            <a:ext cx="311" cy="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useBgFill="1">
            <p:nvSpPr>
              <p:cNvPr id="81946" name="Oval 15"/>
              <p:cNvSpPr>
                <a:spLocks noChangeArrowheads="1"/>
              </p:cNvSpPr>
              <p:nvPr/>
            </p:nvSpPr>
            <p:spPr bwMode="auto">
              <a:xfrm>
                <a:off x="1302" y="1495"/>
                <a:ext cx="68" cy="68"/>
              </a:xfrm>
              <a:prstGeom prst="ellipse">
                <a:avLst/>
              </a:prstGeom>
              <a:ln w="38100">
                <a:solidFill>
                  <a:srgbClr val="00008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81947" name="Oval 16"/>
              <p:cNvSpPr>
                <a:spLocks noChangeArrowheads="1"/>
              </p:cNvSpPr>
              <p:nvPr/>
            </p:nvSpPr>
            <p:spPr bwMode="auto">
              <a:xfrm>
                <a:off x="3713" y="1454"/>
                <a:ext cx="68" cy="68"/>
              </a:xfrm>
              <a:prstGeom prst="ellipse">
                <a:avLst/>
              </a:prstGeom>
              <a:ln w="38100">
                <a:solidFill>
                  <a:srgbClr val="00008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81948" name="Oval 17"/>
              <p:cNvSpPr>
                <a:spLocks noChangeArrowheads="1"/>
              </p:cNvSpPr>
              <p:nvPr/>
            </p:nvSpPr>
            <p:spPr bwMode="auto">
              <a:xfrm>
                <a:off x="1332" y="2138"/>
                <a:ext cx="68" cy="68"/>
              </a:xfrm>
              <a:prstGeom prst="ellipse">
                <a:avLst/>
              </a:prstGeom>
              <a:ln w="38100">
                <a:solidFill>
                  <a:srgbClr val="00008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81949" name="Oval 18"/>
              <p:cNvSpPr>
                <a:spLocks noChangeArrowheads="1"/>
              </p:cNvSpPr>
              <p:nvPr/>
            </p:nvSpPr>
            <p:spPr bwMode="auto">
              <a:xfrm>
                <a:off x="3742" y="2107"/>
                <a:ext cx="68" cy="68"/>
              </a:xfrm>
              <a:prstGeom prst="ellipse">
                <a:avLst/>
              </a:prstGeom>
              <a:ln w="38100">
                <a:solidFill>
                  <a:srgbClr val="00008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1950" name="Object 19"/>
              <p:cNvGraphicFramePr>
                <a:graphicFrameLocks noChangeAspect="1"/>
              </p:cNvGraphicFramePr>
              <p:nvPr/>
            </p:nvGraphicFramePr>
            <p:xfrm>
              <a:off x="2060" y="1650"/>
              <a:ext cx="891" cy="399"/>
            </p:xfrm>
            <a:graphic>
              <a:graphicData uri="http://schemas.openxmlformats.org/presentationml/2006/ole">
                <mc:AlternateContent xmlns:mc="http://schemas.openxmlformats.org/markup-compatibility/2006">
                  <mc:Choice xmlns:v="urn:schemas-microsoft-com:vml" Requires="v">
                    <p:oleObj name="Equation" r:id="rId6" imgW="482600" imgH="203200" progId="Equation.3">
                      <p:embed/>
                    </p:oleObj>
                  </mc:Choice>
                  <mc:Fallback>
                    <p:oleObj name="Equation" r:id="rId6" imgW="482600" imgH="203200" progId="Equation.3">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0" y="1650"/>
                            <a:ext cx="891" cy="3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1936" name="Text Box 20"/>
            <p:cNvSpPr txBox="1">
              <a:spLocks noChangeArrowheads="1"/>
            </p:cNvSpPr>
            <p:nvPr/>
          </p:nvSpPr>
          <p:spPr bwMode="auto">
            <a:xfrm>
              <a:off x="2004" y="2340"/>
              <a:ext cx="1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chemeClr val="accent2"/>
                  </a:solidFill>
                  <a:latin typeface="Times New Roman" panose="02020603050405020304" pitchFamily="18" charset="0"/>
                  <a:ea typeface="楷体_GB2312" pitchFamily="49" charset="-122"/>
                </a:rPr>
                <a:t>双口网络</a:t>
              </a:r>
            </a:p>
          </p:txBody>
        </p:sp>
      </p:grpSp>
      <p:grpSp>
        <p:nvGrpSpPr>
          <p:cNvPr id="689173" name="Group 21"/>
          <p:cNvGrpSpPr/>
          <p:nvPr/>
        </p:nvGrpSpPr>
        <p:grpSpPr bwMode="auto">
          <a:xfrm>
            <a:off x="831850" y="4365625"/>
            <a:ext cx="6429375" cy="1196975"/>
            <a:chOff x="308" y="2774"/>
            <a:chExt cx="4050" cy="754"/>
          </a:xfrm>
        </p:grpSpPr>
        <p:sp>
          <p:nvSpPr>
            <p:cNvPr id="81933" name="Rectangle 22"/>
            <p:cNvSpPr>
              <a:spLocks noChangeArrowheads="1"/>
            </p:cNvSpPr>
            <p:nvPr/>
          </p:nvSpPr>
          <p:spPr bwMode="auto">
            <a:xfrm>
              <a:off x="308" y="2936"/>
              <a:ext cx="12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chemeClr val="accent2"/>
                  </a:solidFill>
                  <a:latin typeface="Times New Roman" panose="02020603050405020304" pitchFamily="18" charset="0"/>
                  <a:ea typeface="楷体_GB2312" pitchFamily="49" charset="-122"/>
                </a:rPr>
                <a:t>传递函数：</a:t>
              </a:r>
            </a:p>
          </p:txBody>
        </p:sp>
        <p:graphicFrame>
          <p:nvGraphicFramePr>
            <p:cNvPr id="81934" name="Object 23"/>
            <p:cNvGraphicFramePr>
              <a:graphicFrameLocks noChangeAspect="1"/>
            </p:cNvGraphicFramePr>
            <p:nvPr/>
          </p:nvGraphicFramePr>
          <p:xfrm>
            <a:off x="1442" y="2774"/>
            <a:ext cx="2916" cy="754"/>
          </p:xfrm>
          <a:graphic>
            <a:graphicData uri="http://schemas.openxmlformats.org/presentationml/2006/ole">
              <mc:AlternateContent xmlns:mc="http://schemas.openxmlformats.org/markup-compatibility/2006">
                <mc:Choice xmlns:v="urn:schemas-microsoft-com:vml" Requires="v">
                  <p:oleObj name="公式" r:id="rId8" imgW="1893570" imgH="462280" progId="Equation.3">
                    <p:embed/>
                  </p:oleObj>
                </mc:Choice>
                <mc:Fallback>
                  <p:oleObj name="公式" r:id="rId8" imgW="1893570" imgH="462280" progId="Equation.3">
                    <p:embed/>
                    <p:pic>
                      <p:nvPicPr>
                        <p:cNvPr id="0"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2" y="2774"/>
                          <a:ext cx="2916" cy="7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89176" name="Group 24"/>
          <p:cNvGrpSpPr/>
          <p:nvPr/>
        </p:nvGrpSpPr>
        <p:grpSpPr bwMode="auto">
          <a:xfrm>
            <a:off x="873125" y="5548313"/>
            <a:ext cx="3197225" cy="557212"/>
            <a:chOff x="550" y="3495"/>
            <a:chExt cx="2014" cy="351"/>
          </a:xfrm>
        </p:grpSpPr>
        <p:sp>
          <p:nvSpPr>
            <p:cNvPr id="81931" name="Rectangle 25"/>
            <p:cNvSpPr>
              <a:spLocks noChangeArrowheads="1"/>
            </p:cNvSpPr>
            <p:nvPr/>
          </p:nvSpPr>
          <p:spPr bwMode="auto">
            <a:xfrm>
              <a:off x="1096" y="3495"/>
              <a:ext cx="14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800" b="1" i="0" u="none">
                  <a:solidFill>
                    <a:schemeClr val="accent2"/>
                  </a:solidFill>
                  <a:latin typeface="Times New Roman" panose="02020603050405020304" pitchFamily="18" charset="0"/>
                </a:rPr>
                <a:t>——</a:t>
              </a:r>
              <a:r>
                <a:rPr kumimoji="1" lang="zh-CN" altLang="en-US" sz="2800" b="1" i="0" u="none">
                  <a:solidFill>
                    <a:schemeClr val="accent2"/>
                  </a:solidFill>
                  <a:latin typeface="Times New Roman" panose="02020603050405020304" pitchFamily="18" charset="0"/>
                  <a:ea typeface="楷体_GB2312" pitchFamily="49" charset="-122"/>
                </a:rPr>
                <a:t>幅频特性</a:t>
              </a:r>
            </a:p>
          </p:txBody>
        </p:sp>
        <p:graphicFrame>
          <p:nvGraphicFramePr>
            <p:cNvPr id="81932" name="Object 26"/>
            <p:cNvGraphicFramePr>
              <a:graphicFrameLocks noChangeAspect="1"/>
            </p:cNvGraphicFramePr>
            <p:nvPr/>
          </p:nvGraphicFramePr>
          <p:xfrm>
            <a:off x="550" y="3511"/>
            <a:ext cx="609" cy="335"/>
          </p:xfrm>
          <a:graphic>
            <a:graphicData uri="http://schemas.openxmlformats.org/presentationml/2006/ole">
              <mc:AlternateContent xmlns:mc="http://schemas.openxmlformats.org/markup-compatibility/2006">
                <mc:Choice xmlns:v="urn:schemas-microsoft-com:vml" Requires="v">
                  <p:oleObj name="公式" r:id="rId10" imgW="365760" imgH="172085" progId="Equation.3">
                    <p:embed/>
                  </p:oleObj>
                </mc:Choice>
                <mc:Fallback>
                  <p:oleObj name="公式" r:id="rId10" imgW="365760" imgH="172085" progId="Equation.3">
                    <p:embed/>
                    <p:pic>
                      <p:nvPicPr>
                        <p:cNvPr id="0"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0" y="3511"/>
                          <a:ext cx="609"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89179" name="Group 27"/>
          <p:cNvGrpSpPr/>
          <p:nvPr/>
        </p:nvGrpSpPr>
        <p:grpSpPr bwMode="auto">
          <a:xfrm>
            <a:off x="5005388" y="5483225"/>
            <a:ext cx="3201987" cy="565150"/>
            <a:chOff x="3237" y="3490"/>
            <a:chExt cx="2017" cy="356"/>
          </a:xfrm>
        </p:grpSpPr>
        <p:sp>
          <p:nvSpPr>
            <p:cNvPr id="81929" name="Rectangle 28"/>
            <p:cNvSpPr>
              <a:spLocks noChangeArrowheads="1"/>
            </p:cNvSpPr>
            <p:nvPr/>
          </p:nvSpPr>
          <p:spPr bwMode="auto">
            <a:xfrm>
              <a:off x="3786" y="3490"/>
              <a:ext cx="14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800" b="1" i="0" u="none">
                  <a:solidFill>
                    <a:schemeClr val="accent2"/>
                  </a:solidFill>
                  <a:latin typeface="Times New Roman" panose="02020603050405020304" pitchFamily="18" charset="0"/>
                </a:rPr>
                <a:t>——</a:t>
              </a:r>
              <a:r>
                <a:rPr kumimoji="1" lang="zh-CN" altLang="en-US" sz="2800" b="1" i="0" u="none">
                  <a:solidFill>
                    <a:schemeClr val="accent2"/>
                  </a:solidFill>
                  <a:latin typeface="Times New Roman" panose="02020603050405020304" pitchFamily="18" charset="0"/>
                  <a:ea typeface="楷体_GB2312" pitchFamily="49" charset="-122"/>
                </a:rPr>
                <a:t>相频特性</a:t>
              </a:r>
            </a:p>
          </p:txBody>
        </p:sp>
        <p:graphicFrame>
          <p:nvGraphicFramePr>
            <p:cNvPr id="81930" name="Object 29"/>
            <p:cNvGraphicFramePr>
              <a:graphicFrameLocks noChangeAspect="1"/>
            </p:cNvGraphicFramePr>
            <p:nvPr/>
          </p:nvGraphicFramePr>
          <p:xfrm>
            <a:off x="3237" y="3511"/>
            <a:ext cx="588" cy="335"/>
          </p:xfrm>
          <a:graphic>
            <a:graphicData uri="http://schemas.openxmlformats.org/presentationml/2006/ole">
              <mc:AlternateContent xmlns:mc="http://schemas.openxmlformats.org/markup-compatibility/2006">
                <mc:Choice xmlns:v="urn:schemas-microsoft-com:vml" Requires="v">
                  <p:oleObj name="公式" r:id="rId12" imgW="344170" imgH="172085" progId="Equation.3">
                    <p:embed/>
                  </p:oleObj>
                </mc:Choice>
                <mc:Fallback>
                  <p:oleObj name="公式" r:id="rId12" imgW="344170" imgH="172085" progId="Equation.3">
                    <p:embed/>
                    <p:pic>
                      <p:nvPicPr>
                        <p:cNvPr id="0" name="Object 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37" y="3511"/>
                          <a:ext cx="588"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89154"/>
                                        </p:tgtEl>
                                        <p:attrNameLst>
                                          <p:attrName>style.visibility</p:attrName>
                                        </p:attrNameLst>
                                      </p:cBhvr>
                                      <p:to>
                                        <p:strVal val="visible"/>
                                      </p:to>
                                    </p:set>
                                    <p:animEffect transition="in" filter="wipe(left)">
                                      <p:cBhvr>
                                        <p:cTn id="7" dur="500"/>
                                        <p:tgtEl>
                                          <p:spTgt spid="6891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89155"/>
                                        </p:tgtEl>
                                        <p:attrNameLst>
                                          <p:attrName>style.visibility</p:attrName>
                                        </p:attrNameLst>
                                      </p:cBhvr>
                                      <p:to>
                                        <p:strVal val="visible"/>
                                      </p:to>
                                    </p:set>
                                    <p:animEffect transition="in" filter="wipe(left)">
                                      <p:cBhvr>
                                        <p:cTn id="12" dur="500"/>
                                        <p:tgtEl>
                                          <p:spTgt spid="68915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689156"/>
                                        </p:tgtEl>
                                        <p:attrNameLst>
                                          <p:attrName>style.visibility</p:attrName>
                                        </p:attrNameLst>
                                      </p:cBhvr>
                                      <p:to>
                                        <p:strVal val="visible"/>
                                      </p:to>
                                    </p:set>
                                    <p:animEffect transition="in" filter="box(out)">
                                      <p:cBhvr>
                                        <p:cTn id="17" dur="500"/>
                                        <p:tgtEl>
                                          <p:spTgt spid="6891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89173"/>
                                        </p:tgtEl>
                                        <p:attrNameLst>
                                          <p:attrName>style.visibility</p:attrName>
                                        </p:attrNameLst>
                                      </p:cBhvr>
                                      <p:to>
                                        <p:strVal val="visible"/>
                                      </p:to>
                                    </p:set>
                                    <p:animEffect transition="in" filter="wipe(left)">
                                      <p:cBhvr>
                                        <p:cTn id="22" dur="500"/>
                                        <p:tgtEl>
                                          <p:spTgt spid="689173"/>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689176"/>
                                        </p:tgtEl>
                                        <p:attrNameLst>
                                          <p:attrName>style.visibility</p:attrName>
                                        </p:attrNameLst>
                                      </p:cBhvr>
                                      <p:to>
                                        <p:strVal val="visible"/>
                                      </p:to>
                                    </p:set>
                                    <p:animEffect transition="in" filter="wipe(left)">
                                      <p:cBhvr>
                                        <p:cTn id="26" dur="500"/>
                                        <p:tgtEl>
                                          <p:spTgt spid="689176"/>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689179"/>
                                        </p:tgtEl>
                                        <p:attrNameLst>
                                          <p:attrName>style.visibility</p:attrName>
                                        </p:attrNameLst>
                                      </p:cBhvr>
                                      <p:to>
                                        <p:strVal val="visible"/>
                                      </p:to>
                                    </p:set>
                                    <p:animEffect transition="in" filter="wipe(left)">
                                      <p:cBhvr>
                                        <p:cTn id="30" dur="500"/>
                                        <p:tgtEl>
                                          <p:spTgt spid="689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54" grpId="0" autoUpdateAnimBg="0"/>
      <p:bldP spid="689155"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1BF96290-1FB4-44A8-9612-D4B48F3AD03A}" type="slidenum">
              <a:rPr lang="en-US" altLang="zh-CN" i="0" u="none" smtClean="0">
                <a:latin typeface="Times New Roman" panose="02020603050405020304" pitchFamily="18" charset="0"/>
              </a:rPr>
              <a:t>112</a:t>
            </a:fld>
            <a:endParaRPr lang="en-US" altLang="zh-CN" i="0" u="none">
              <a:latin typeface="Times New Roman" panose="02020603050405020304" pitchFamily="18" charset="0"/>
            </a:endParaRPr>
          </a:p>
        </p:txBody>
      </p:sp>
      <p:sp>
        <p:nvSpPr>
          <p:cNvPr id="690178" name="Text Box 2"/>
          <p:cNvSpPr txBox="1">
            <a:spLocks noChangeArrowheads="1"/>
          </p:cNvSpPr>
          <p:nvPr/>
        </p:nvSpPr>
        <p:spPr bwMode="auto">
          <a:xfrm>
            <a:off x="361950" y="1049338"/>
            <a:ext cx="29432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3200" b="1" i="0" u="none">
                <a:solidFill>
                  <a:srgbClr val="0000FF"/>
                </a:solidFill>
                <a:latin typeface="Times New Roman" panose="02020603050405020304" pitchFamily="18" charset="0"/>
                <a:ea typeface="楷体_GB2312" pitchFamily="49" charset="-122"/>
              </a:rPr>
              <a:t>1.  </a:t>
            </a:r>
            <a:r>
              <a:rPr kumimoji="1" lang="zh-CN" altLang="en-US" sz="3200" b="1" i="0" u="none">
                <a:solidFill>
                  <a:srgbClr val="0000FF"/>
                </a:solidFill>
                <a:latin typeface="Times New Roman" panose="02020603050405020304" pitchFamily="18" charset="0"/>
                <a:ea typeface="楷体_GB2312" pitchFamily="49" charset="-122"/>
              </a:rPr>
              <a:t>低通滤波器</a:t>
            </a:r>
            <a:endParaRPr kumimoji="1" lang="zh-CN" altLang="en-US" sz="3200" i="0" u="none">
              <a:solidFill>
                <a:srgbClr val="0000FF"/>
              </a:solidFill>
              <a:latin typeface="Times New Roman" panose="02020603050405020304" pitchFamily="18" charset="0"/>
              <a:ea typeface="楷体_GB2312" pitchFamily="49" charset="-122"/>
            </a:endParaRPr>
          </a:p>
        </p:txBody>
      </p:sp>
      <p:sp>
        <p:nvSpPr>
          <p:cNvPr id="690179" name="Text Box 3"/>
          <p:cNvSpPr txBox="1">
            <a:spLocks noChangeArrowheads="1"/>
          </p:cNvSpPr>
          <p:nvPr/>
        </p:nvSpPr>
        <p:spPr bwMode="auto">
          <a:xfrm>
            <a:off x="322263" y="1625600"/>
            <a:ext cx="37719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i="0" u="none">
                <a:solidFill>
                  <a:schemeClr val="accent2"/>
                </a:solidFill>
                <a:latin typeface="Times New Roman" panose="02020603050405020304" pitchFamily="18" charset="0"/>
                <a:ea typeface="楷体_GB2312" pitchFamily="49" charset="-122"/>
              </a:rPr>
              <a:t>滤掉输入信号的高频</a:t>
            </a:r>
          </a:p>
          <a:p>
            <a:pPr algn="l" eaLnBrk="1" hangingPunct="1"/>
            <a:r>
              <a:rPr kumimoji="1" lang="zh-CN" altLang="en-US" sz="2800" b="1" i="0" u="none">
                <a:solidFill>
                  <a:schemeClr val="accent2"/>
                </a:solidFill>
                <a:latin typeface="Times New Roman" panose="02020603050405020304" pitchFamily="18" charset="0"/>
                <a:ea typeface="楷体_GB2312" pitchFamily="49" charset="-122"/>
              </a:rPr>
              <a:t>成分，通过低频成分。</a:t>
            </a:r>
          </a:p>
        </p:txBody>
      </p:sp>
      <p:sp>
        <p:nvSpPr>
          <p:cNvPr id="690180" name="Text Box 4"/>
          <p:cNvSpPr txBox="1">
            <a:spLocks noChangeArrowheads="1"/>
          </p:cNvSpPr>
          <p:nvPr/>
        </p:nvSpPr>
        <p:spPr bwMode="auto">
          <a:xfrm>
            <a:off x="203200" y="473075"/>
            <a:ext cx="54483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3200" b="1" i="0" u="none" dirty="0">
                <a:solidFill>
                  <a:srgbClr val="0000FF"/>
                </a:solidFill>
                <a:latin typeface="Times New Roman" panose="02020603050405020304" pitchFamily="18" charset="0"/>
                <a:ea typeface="楷体_GB2312" pitchFamily="49" charset="-122"/>
              </a:rPr>
              <a:t>3.6.1 </a:t>
            </a:r>
            <a:r>
              <a:rPr kumimoji="1" lang="en-US" altLang="zh-CN" sz="3200" b="1" u="none" dirty="0">
                <a:solidFill>
                  <a:srgbClr val="0000FF"/>
                </a:solidFill>
                <a:latin typeface="Times New Roman" panose="02020603050405020304" pitchFamily="18" charset="0"/>
                <a:ea typeface="楷体_GB2312" pitchFamily="49" charset="-122"/>
              </a:rPr>
              <a:t>RC</a:t>
            </a:r>
            <a:r>
              <a:rPr kumimoji="1" lang="zh-CN" altLang="en-US" sz="3200" b="1" i="0" u="none" dirty="0">
                <a:solidFill>
                  <a:srgbClr val="0000FF"/>
                </a:solidFill>
                <a:latin typeface="Times New Roman" panose="02020603050405020304" pitchFamily="18" charset="0"/>
                <a:ea typeface="楷体_GB2312" pitchFamily="49" charset="-122"/>
              </a:rPr>
              <a:t>电路的频率特性</a:t>
            </a:r>
          </a:p>
        </p:txBody>
      </p:sp>
      <p:grpSp>
        <p:nvGrpSpPr>
          <p:cNvPr id="690181" name="Group 5"/>
          <p:cNvGrpSpPr/>
          <p:nvPr/>
        </p:nvGrpSpPr>
        <p:grpSpPr bwMode="auto">
          <a:xfrm>
            <a:off x="4016375" y="857250"/>
            <a:ext cx="4697413" cy="2324100"/>
            <a:chOff x="1294" y="1332"/>
            <a:chExt cx="2959" cy="1464"/>
          </a:xfrm>
        </p:grpSpPr>
        <p:sp useBgFill="1">
          <p:nvSpPr>
            <p:cNvPr id="82953" name="Rectangle 6"/>
            <p:cNvSpPr>
              <a:spLocks noChangeArrowheads="1"/>
            </p:cNvSpPr>
            <p:nvPr/>
          </p:nvSpPr>
          <p:spPr bwMode="auto">
            <a:xfrm>
              <a:off x="2021" y="1332"/>
              <a:ext cx="1334" cy="1464"/>
            </a:xfrm>
            <a:prstGeom prst="rect">
              <a:avLst/>
            </a:prstGeom>
            <a:ln w="25400">
              <a:solidFill>
                <a:srgbClr val="339966"/>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54" name="Line 7"/>
            <p:cNvSpPr>
              <a:spLocks noChangeShapeType="1"/>
            </p:cNvSpPr>
            <p:nvPr/>
          </p:nvSpPr>
          <p:spPr bwMode="auto">
            <a:xfrm>
              <a:off x="2891" y="2066"/>
              <a:ext cx="31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55" name="Line 8"/>
            <p:cNvSpPr>
              <a:spLocks noChangeShapeType="1"/>
            </p:cNvSpPr>
            <p:nvPr/>
          </p:nvSpPr>
          <p:spPr bwMode="auto">
            <a:xfrm>
              <a:off x="2891" y="2156"/>
              <a:ext cx="31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56" name="Line 9"/>
            <p:cNvSpPr>
              <a:spLocks noChangeShapeType="1"/>
            </p:cNvSpPr>
            <p:nvPr/>
          </p:nvSpPr>
          <p:spPr bwMode="auto">
            <a:xfrm flipV="1">
              <a:off x="3049" y="1536"/>
              <a:ext cx="0" cy="53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57" name="Line 10"/>
            <p:cNvSpPr>
              <a:spLocks noChangeShapeType="1"/>
            </p:cNvSpPr>
            <p:nvPr/>
          </p:nvSpPr>
          <p:spPr bwMode="auto">
            <a:xfrm flipV="1">
              <a:off x="3049" y="2156"/>
              <a:ext cx="0" cy="52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58" name="Line 11"/>
            <p:cNvSpPr>
              <a:spLocks noChangeShapeType="1"/>
            </p:cNvSpPr>
            <p:nvPr/>
          </p:nvSpPr>
          <p:spPr bwMode="auto">
            <a:xfrm>
              <a:off x="1596" y="1524"/>
              <a:ext cx="2237" cy="1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82959" name="Rectangle 12"/>
            <p:cNvSpPr>
              <a:spLocks noChangeArrowheads="1"/>
            </p:cNvSpPr>
            <p:nvPr/>
          </p:nvSpPr>
          <p:spPr bwMode="auto">
            <a:xfrm>
              <a:off x="2323" y="1448"/>
              <a:ext cx="396" cy="177"/>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60" name="Line 13"/>
            <p:cNvSpPr>
              <a:spLocks noChangeShapeType="1"/>
            </p:cNvSpPr>
            <p:nvPr/>
          </p:nvSpPr>
          <p:spPr bwMode="auto">
            <a:xfrm>
              <a:off x="1584" y="2685"/>
              <a:ext cx="2333"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61" name="Line 14"/>
            <p:cNvSpPr>
              <a:spLocks noChangeShapeType="1"/>
            </p:cNvSpPr>
            <p:nvPr/>
          </p:nvSpPr>
          <p:spPr bwMode="auto">
            <a:xfrm>
              <a:off x="1824" y="1802"/>
              <a:ext cx="0" cy="618"/>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62" name="Line 15"/>
            <p:cNvSpPr>
              <a:spLocks noChangeShapeType="1"/>
            </p:cNvSpPr>
            <p:nvPr/>
          </p:nvSpPr>
          <p:spPr bwMode="auto">
            <a:xfrm>
              <a:off x="3855" y="1742"/>
              <a:ext cx="0" cy="618"/>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2963" name="Object 16"/>
            <p:cNvGraphicFramePr>
              <a:graphicFrameLocks noChangeAspect="1"/>
            </p:cNvGraphicFramePr>
            <p:nvPr/>
          </p:nvGraphicFramePr>
          <p:xfrm>
            <a:off x="3930" y="1884"/>
            <a:ext cx="323" cy="397"/>
          </p:xfrm>
          <a:graphic>
            <a:graphicData uri="http://schemas.openxmlformats.org/presentationml/2006/ole">
              <mc:AlternateContent xmlns:mc="http://schemas.openxmlformats.org/markup-compatibility/2006">
                <mc:Choice xmlns:v="urn:schemas-microsoft-com:vml" Requires="v">
                  <p:oleObj name="公式" r:id="rId2" imgW="203200" imgH="228600" progId="Equation.3">
                    <p:embed/>
                  </p:oleObj>
                </mc:Choice>
                <mc:Fallback>
                  <p:oleObj name="公式" r:id="rId2" imgW="203200" imgH="228600" progId="Equation.3">
                    <p:embed/>
                    <p:pic>
                      <p:nvPicPr>
                        <p:cNvPr id="0" name="Object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0" y="1884"/>
                          <a:ext cx="323" cy="3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64" name="Object 17"/>
            <p:cNvGraphicFramePr>
              <a:graphicFrameLocks noChangeAspect="1"/>
            </p:cNvGraphicFramePr>
            <p:nvPr/>
          </p:nvGraphicFramePr>
          <p:xfrm>
            <a:off x="1294" y="1848"/>
            <a:ext cx="454" cy="404"/>
          </p:xfrm>
          <a:graphic>
            <a:graphicData uri="http://schemas.openxmlformats.org/presentationml/2006/ole">
              <mc:AlternateContent xmlns:mc="http://schemas.openxmlformats.org/markup-compatibility/2006">
                <mc:Choice xmlns:v="urn:schemas-microsoft-com:vml" Requires="v">
                  <p:oleObj name="公式" r:id="rId4" imgW="203200" imgH="228600" progId="Equation.3">
                    <p:embed/>
                  </p:oleObj>
                </mc:Choice>
                <mc:Fallback>
                  <p:oleObj name="公式" r:id="rId4" imgW="203200" imgH="228600" progId="Equation.3">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 y="1848"/>
                          <a:ext cx="454"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65" name="Object 18"/>
            <p:cNvGraphicFramePr>
              <a:graphicFrameLocks noChangeAspect="1"/>
            </p:cNvGraphicFramePr>
            <p:nvPr/>
          </p:nvGraphicFramePr>
          <p:xfrm>
            <a:off x="2272" y="1646"/>
            <a:ext cx="358" cy="306"/>
          </p:xfrm>
          <a:graphic>
            <a:graphicData uri="http://schemas.openxmlformats.org/presentationml/2006/ole">
              <mc:AlternateContent xmlns:mc="http://schemas.openxmlformats.org/markup-compatibility/2006">
                <mc:Choice xmlns:v="urn:schemas-microsoft-com:vml" Requires="v">
                  <p:oleObj name="公式" r:id="rId6" imgW="152400" imgH="165100" progId="Equation.3">
                    <p:embed/>
                  </p:oleObj>
                </mc:Choice>
                <mc:Fallback>
                  <p:oleObj name="公式" r:id="rId6" imgW="152400" imgH="165100" progId="Equation.3">
                    <p:embed/>
                    <p:pic>
                      <p:nvPicPr>
                        <p:cNvPr id="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2" y="1646"/>
                          <a:ext cx="358"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66" name="Object 19"/>
            <p:cNvGraphicFramePr>
              <a:graphicFrameLocks noChangeAspect="1"/>
            </p:cNvGraphicFramePr>
            <p:nvPr/>
          </p:nvGraphicFramePr>
          <p:xfrm>
            <a:off x="2592" y="1979"/>
            <a:ext cx="335" cy="310"/>
          </p:xfrm>
          <a:graphic>
            <a:graphicData uri="http://schemas.openxmlformats.org/presentationml/2006/ole">
              <mc:AlternateContent xmlns:mc="http://schemas.openxmlformats.org/markup-compatibility/2006">
                <mc:Choice xmlns:v="urn:schemas-microsoft-com:vml" Requires="v">
                  <p:oleObj name="公式" r:id="rId8" imgW="152400" imgH="177800" progId="Equation.3">
                    <p:embed/>
                  </p:oleObj>
                </mc:Choice>
                <mc:Fallback>
                  <p:oleObj name="公式" r:id="rId8" imgW="152400" imgH="177800" progId="Equation.3">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2" y="1979"/>
                          <a:ext cx="335"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967" name="Oval 20"/>
            <p:cNvSpPr>
              <a:spLocks noChangeArrowheads="1"/>
            </p:cNvSpPr>
            <p:nvPr/>
          </p:nvSpPr>
          <p:spPr bwMode="auto">
            <a:xfrm flipV="1">
              <a:off x="3020" y="2656"/>
              <a:ext cx="47" cy="43"/>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68" name="Oval 21"/>
            <p:cNvSpPr>
              <a:spLocks noChangeArrowheads="1"/>
            </p:cNvSpPr>
            <p:nvPr/>
          </p:nvSpPr>
          <p:spPr bwMode="auto">
            <a:xfrm flipV="1">
              <a:off x="3020" y="1499"/>
              <a:ext cx="47" cy="43"/>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82969" name="Oval 22"/>
            <p:cNvSpPr>
              <a:spLocks noChangeArrowheads="1"/>
            </p:cNvSpPr>
            <p:nvPr/>
          </p:nvSpPr>
          <p:spPr bwMode="auto">
            <a:xfrm>
              <a:off x="1572" y="1500"/>
              <a:ext cx="68" cy="68"/>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82970" name="Oval 23"/>
            <p:cNvSpPr>
              <a:spLocks noChangeArrowheads="1"/>
            </p:cNvSpPr>
            <p:nvPr/>
          </p:nvSpPr>
          <p:spPr bwMode="auto">
            <a:xfrm>
              <a:off x="1524" y="2640"/>
              <a:ext cx="68" cy="68"/>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82971" name="Oval 24"/>
            <p:cNvSpPr>
              <a:spLocks noChangeArrowheads="1"/>
            </p:cNvSpPr>
            <p:nvPr/>
          </p:nvSpPr>
          <p:spPr bwMode="auto">
            <a:xfrm>
              <a:off x="3828" y="1500"/>
              <a:ext cx="68" cy="68"/>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82972" name="Oval 25"/>
            <p:cNvSpPr>
              <a:spLocks noChangeArrowheads="1"/>
            </p:cNvSpPr>
            <p:nvPr/>
          </p:nvSpPr>
          <p:spPr bwMode="auto">
            <a:xfrm>
              <a:off x="3924" y="2640"/>
              <a:ext cx="68" cy="68"/>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690202" name="Object 26"/>
          <p:cNvGraphicFramePr>
            <a:graphicFrameLocks noChangeAspect="1"/>
          </p:cNvGraphicFramePr>
          <p:nvPr/>
        </p:nvGraphicFramePr>
        <p:xfrm>
          <a:off x="409575" y="3125788"/>
          <a:ext cx="8242300" cy="3290887"/>
        </p:xfrm>
        <a:graphic>
          <a:graphicData uri="http://schemas.openxmlformats.org/presentationml/2006/ole">
            <mc:AlternateContent xmlns:mc="http://schemas.openxmlformats.org/markup-compatibility/2006">
              <mc:Choice xmlns:v="urn:schemas-microsoft-com:vml" Requires="v">
                <p:oleObj name="公式" r:id="rId10" imgW="2984500" imgH="1346200" progId="Equation.3">
                  <p:embed/>
                </p:oleObj>
              </mc:Choice>
              <mc:Fallback>
                <p:oleObj name="公式" r:id="rId10" imgW="2984500" imgH="1346200" progId="Equation.3">
                  <p:embed/>
                  <p:pic>
                    <p:nvPicPr>
                      <p:cNvPr id="0"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9575" y="3125788"/>
                        <a:ext cx="8242300" cy="329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0203" name="Text Box 27"/>
          <p:cNvSpPr txBox="1">
            <a:spLocks noChangeArrowheads="1"/>
          </p:cNvSpPr>
          <p:nvPr/>
        </p:nvSpPr>
        <p:spPr bwMode="auto">
          <a:xfrm>
            <a:off x="254000" y="2781300"/>
            <a:ext cx="22320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b="1" i="0" u="none">
                <a:solidFill>
                  <a:srgbClr val="FF0000"/>
                </a:solidFill>
                <a:latin typeface="Times New Roman" panose="02020603050405020304" pitchFamily="18" charset="0"/>
                <a:ea typeface="楷体_GB2312" pitchFamily="49" charset="-122"/>
              </a:rPr>
              <a:t>①</a:t>
            </a:r>
            <a:r>
              <a:rPr kumimoji="1" lang="zh-CN" altLang="en-US" sz="3200" b="1" i="0" u="none">
                <a:solidFill>
                  <a:srgbClr val="FF0000"/>
                </a:solidFill>
                <a:latin typeface="Times New Roman" panose="02020603050405020304" pitchFamily="18" charset="0"/>
                <a:ea typeface="楷体_GB2312" pitchFamily="49" charset="-122"/>
              </a:rPr>
              <a:t>传递函数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90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90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6901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90179">
                                            <p:txEl>
                                              <p:pRg st="0" end="0"/>
                                            </p:txEl>
                                          </p:spTgt>
                                        </p:tgtEl>
                                        <p:attrNameLst>
                                          <p:attrName>style.visibility</p:attrName>
                                        </p:attrNameLst>
                                      </p:cBhvr>
                                      <p:to>
                                        <p:strVal val="visible"/>
                                      </p:to>
                                    </p:set>
                                    <p:animEffect transition="in" filter="wipe(left)">
                                      <p:cBhvr>
                                        <p:cTn id="19" dur="500"/>
                                        <p:tgtEl>
                                          <p:spTgt spid="69017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90179">
                                            <p:txEl>
                                              <p:pRg st="1" end="1"/>
                                            </p:txEl>
                                          </p:spTgt>
                                        </p:tgtEl>
                                        <p:attrNameLst>
                                          <p:attrName>style.visibility</p:attrName>
                                        </p:attrNameLst>
                                      </p:cBhvr>
                                      <p:to>
                                        <p:strVal val="visible"/>
                                      </p:to>
                                    </p:set>
                                    <p:animEffect transition="in" filter="wipe(left)">
                                      <p:cBhvr>
                                        <p:cTn id="24" dur="500"/>
                                        <p:tgtEl>
                                          <p:spTgt spid="690179">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6902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5" fill="hold" nodeType="clickEffect">
                                  <p:stCondLst>
                                    <p:cond delay="0"/>
                                  </p:stCondLst>
                                  <p:childTnLst>
                                    <p:set>
                                      <p:cBhvr>
                                        <p:cTn id="32" dur="1" fill="hold">
                                          <p:stCondLst>
                                            <p:cond delay="0"/>
                                          </p:stCondLst>
                                        </p:cTn>
                                        <p:tgtEl>
                                          <p:spTgt spid="690202"/>
                                        </p:tgtEl>
                                        <p:attrNameLst>
                                          <p:attrName>style.visibility</p:attrName>
                                        </p:attrNameLst>
                                      </p:cBhvr>
                                      <p:to>
                                        <p:strVal val="visible"/>
                                      </p:to>
                                    </p:set>
                                    <p:animEffect transition="in" filter="blinds(vertical)">
                                      <p:cBhvr>
                                        <p:cTn id="33" dur="500"/>
                                        <p:tgtEl>
                                          <p:spTgt spid="690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78" grpId="0" autoUpdateAnimBg="0"/>
      <p:bldP spid="690179" grpId="0" build="p" autoUpdateAnimBg="0"/>
      <p:bldP spid="690180" grpId="0" autoUpdateAnimBg="0"/>
      <p:bldP spid="690203"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6DD9EB26-4266-4FE6-BB16-0997D3421198}" type="slidenum">
              <a:rPr lang="en-US" altLang="zh-CN" i="0" u="none" smtClean="0">
                <a:latin typeface="Times New Roman" panose="02020603050405020304" pitchFamily="18" charset="0"/>
              </a:rPr>
              <a:t>113</a:t>
            </a:fld>
            <a:endParaRPr lang="en-US" altLang="zh-CN" i="0" u="none">
              <a:latin typeface="Times New Roman" panose="02020603050405020304" pitchFamily="18" charset="0"/>
            </a:endParaRPr>
          </a:p>
        </p:txBody>
      </p:sp>
      <p:sp>
        <p:nvSpPr>
          <p:cNvPr id="691202" name="Text Box 2"/>
          <p:cNvSpPr txBox="1">
            <a:spLocks noChangeArrowheads="1"/>
          </p:cNvSpPr>
          <p:nvPr/>
        </p:nvSpPr>
        <p:spPr bwMode="auto">
          <a:xfrm>
            <a:off x="215900" y="401638"/>
            <a:ext cx="22320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b="1" i="0" u="none">
                <a:solidFill>
                  <a:srgbClr val="FF0000"/>
                </a:solidFill>
                <a:latin typeface="Times New Roman" panose="02020603050405020304" pitchFamily="18" charset="0"/>
                <a:ea typeface="楷体_GB2312" pitchFamily="49" charset="-122"/>
              </a:rPr>
              <a:t>②</a:t>
            </a:r>
            <a:r>
              <a:rPr kumimoji="1" lang="zh-CN" altLang="en-US" sz="3200" b="1" i="0" u="none">
                <a:solidFill>
                  <a:srgbClr val="FF0000"/>
                </a:solidFill>
                <a:latin typeface="Times New Roman" panose="02020603050405020304" pitchFamily="18" charset="0"/>
                <a:ea typeface="楷体_GB2312" pitchFamily="49" charset="-122"/>
              </a:rPr>
              <a:t>频率特性</a:t>
            </a:r>
          </a:p>
        </p:txBody>
      </p:sp>
      <p:graphicFrame>
        <p:nvGraphicFramePr>
          <p:cNvPr id="691203" name="Object 3"/>
          <p:cNvGraphicFramePr>
            <a:graphicFrameLocks noChangeAspect="1"/>
          </p:cNvGraphicFramePr>
          <p:nvPr/>
        </p:nvGraphicFramePr>
        <p:xfrm>
          <a:off x="2159000" y="1876425"/>
          <a:ext cx="3790950" cy="528638"/>
        </p:xfrm>
        <a:graphic>
          <a:graphicData uri="http://schemas.openxmlformats.org/presentationml/2006/ole">
            <mc:AlternateContent xmlns:mc="http://schemas.openxmlformats.org/markup-compatibility/2006">
              <mc:Choice xmlns:v="urn:schemas-microsoft-com:vml" Requires="v">
                <p:oleObj name="公式" r:id="rId2" imgW="1371600" imgH="215900" progId="Equation.3">
                  <p:embed/>
                </p:oleObj>
              </mc:Choice>
              <mc:Fallback>
                <p:oleObj name="公式" r:id="rId2" imgW="1371600" imgH="2159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876425"/>
                        <a:ext cx="3790950" cy="52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1204" name="Rectangle 4"/>
          <p:cNvSpPr>
            <a:spLocks noChangeArrowheads="1"/>
          </p:cNvSpPr>
          <p:nvPr/>
        </p:nvSpPr>
        <p:spPr bwMode="auto">
          <a:xfrm>
            <a:off x="446088" y="977900"/>
            <a:ext cx="2232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a:solidFill>
                  <a:srgbClr val="0000FF"/>
                </a:solidFill>
                <a:latin typeface="楷体_GB2312" pitchFamily="49" charset="-122"/>
                <a:ea typeface="楷体_GB2312" pitchFamily="49" charset="-122"/>
              </a:rPr>
              <a:t>幅频特性</a:t>
            </a:r>
            <a:r>
              <a:rPr kumimoji="1" lang="zh-CN" altLang="en-US" sz="3200" b="1" i="0" u="none">
                <a:solidFill>
                  <a:schemeClr val="accent2"/>
                </a:solidFill>
                <a:latin typeface="楷体_GB2312" pitchFamily="49" charset="-122"/>
                <a:ea typeface="楷体_GB2312" pitchFamily="49" charset="-122"/>
              </a:rPr>
              <a:t>：</a:t>
            </a:r>
          </a:p>
        </p:txBody>
      </p:sp>
      <p:graphicFrame>
        <p:nvGraphicFramePr>
          <p:cNvPr id="691205" name="Object 5"/>
          <p:cNvGraphicFramePr>
            <a:graphicFrameLocks noChangeAspect="1"/>
          </p:cNvGraphicFramePr>
          <p:nvPr/>
        </p:nvGraphicFramePr>
        <p:xfrm>
          <a:off x="2386013" y="665163"/>
          <a:ext cx="3717925" cy="1179512"/>
        </p:xfrm>
        <a:graphic>
          <a:graphicData uri="http://schemas.openxmlformats.org/presentationml/2006/ole">
            <mc:AlternateContent xmlns:mc="http://schemas.openxmlformats.org/markup-compatibility/2006">
              <mc:Choice xmlns:v="urn:schemas-microsoft-com:vml" Requires="v">
                <p:oleObj name="公式" r:id="rId4" imgW="1346200" imgH="482600" progId="Equation.3">
                  <p:embed/>
                </p:oleObj>
              </mc:Choice>
              <mc:Fallback>
                <p:oleObj name="公式" r:id="rId4" imgW="1346200" imgH="482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6013" y="665163"/>
                        <a:ext cx="3717925" cy="1179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1206" name="Rectangle 6"/>
          <p:cNvSpPr>
            <a:spLocks noChangeArrowheads="1"/>
          </p:cNvSpPr>
          <p:nvPr/>
        </p:nvSpPr>
        <p:spPr bwMode="auto">
          <a:xfrm>
            <a:off x="460375" y="1787525"/>
            <a:ext cx="18224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a:solidFill>
                  <a:srgbClr val="0000FF"/>
                </a:solidFill>
                <a:latin typeface="Times New Roman" panose="02020603050405020304" pitchFamily="18" charset="0"/>
                <a:ea typeface="楷体_GB2312" pitchFamily="49" charset="-122"/>
              </a:rPr>
              <a:t>相频特性</a:t>
            </a:r>
          </a:p>
        </p:txBody>
      </p:sp>
      <p:grpSp>
        <p:nvGrpSpPr>
          <p:cNvPr id="691207" name="Group 7"/>
          <p:cNvGrpSpPr/>
          <p:nvPr/>
        </p:nvGrpSpPr>
        <p:grpSpPr bwMode="auto">
          <a:xfrm>
            <a:off x="5883275" y="566738"/>
            <a:ext cx="3032125" cy="4805362"/>
            <a:chOff x="3706" y="297"/>
            <a:chExt cx="1910" cy="3027"/>
          </a:xfrm>
        </p:grpSpPr>
        <p:sp>
          <p:nvSpPr>
            <p:cNvPr id="83987" name="Line 8"/>
            <p:cNvSpPr>
              <a:spLocks noChangeShapeType="1"/>
            </p:cNvSpPr>
            <p:nvPr/>
          </p:nvSpPr>
          <p:spPr bwMode="auto">
            <a:xfrm flipV="1">
              <a:off x="4221" y="1603"/>
              <a:ext cx="1347" cy="12"/>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3988" name="Group 9"/>
            <p:cNvGrpSpPr/>
            <p:nvPr/>
          </p:nvGrpSpPr>
          <p:grpSpPr bwMode="auto">
            <a:xfrm>
              <a:off x="3706" y="297"/>
              <a:ext cx="1910" cy="3027"/>
              <a:chOff x="3695" y="285"/>
              <a:chExt cx="1910" cy="3027"/>
            </a:xfrm>
          </p:grpSpPr>
          <p:grpSp>
            <p:nvGrpSpPr>
              <p:cNvPr id="83989" name="Group 10"/>
              <p:cNvGrpSpPr/>
              <p:nvPr/>
            </p:nvGrpSpPr>
            <p:grpSpPr bwMode="auto">
              <a:xfrm>
                <a:off x="4212" y="2232"/>
                <a:ext cx="1071" cy="734"/>
                <a:chOff x="1116" y="3084"/>
                <a:chExt cx="1227" cy="746"/>
              </a:xfrm>
            </p:grpSpPr>
            <p:sp>
              <p:nvSpPr>
                <p:cNvPr id="84012" name="Freeform 11"/>
                <p:cNvSpPr/>
                <p:nvPr/>
              </p:nvSpPr>
              <p:spPr bwMode="auto">
                <a:xfrm>
                  <a:off x="1583" y="3331"/>
                  <a:ext cx="760" cy="499"/>
                </a:xfrm>
                <a:custGeom>
                  <a:avLst/>
                  <a:gdLst>
                    <a:gd name="T0" fmla="*/ 0 w 1584"/>
                    <a:gd name="T1" fmla="*/ 0 h 672"/>
                    <a:gd name="T2" fmla="*/ 7 w 1584"/>
                    <a:gd name="T3" fmla="*/ 76 h 672"/>
                    <a:gd name="T4" fmla="*/ 20 w 1584"/>
                    <a:gd name="T5" fmla="*/ 130 h 672"/>
                    <a:gd name="T6" fmla="*/ 40 w 1584"/>
                    <a:gd name="T7" fmla="*/ 151 h 6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4" h="672">
                      <a:moveTo>
                        <a:pt x="0" y="0"/>
                      </a:moveTo>
                      <a:cubicBezTo>
                        <a:pt x="80" y="120"/>
                        <a:pt x="160" y="240"/>
                        <a:pt x="288" y="336"/>
                      </a:cubicBezTo>
                      <a:cubicBezTo>
                        <a:pt x="416" y="432"/>
                        <a:pt x="552" y="520"/>
                        <a:pt x="768" y="576"/>
                      </a:cubicBezTo>
                      <a:cubicBezTo>
                        <a:pt x="984" y="632"/>
                        <a:pt x="1284" y="652"/>
                        <a:pt x="1584" y="672"/>
                      </a:cubicBezTo>
                    </a:path>
                  </a:pathLst>
                </a:custGeom>
                <a:noFill/>
                <a:ln w="3810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13" name="Freeform 12"/>
                <p:cNvSpPr/>
                <p:nvPr/>
              </p:nvSpPr>
              <p:spPr bwMode="auto">
                <a:xfrm>
                  <a:off x="1116" y="3084"/>
                  <a:ext cx="480" cy="288"/>
                </a:xfrm>
                <a:custGeom>
                  <a:avLst/>
                  <a:gdLst>
                    <a:gd name="T0" fmla="*/ 0 w 480"/>
                    <a:gd name="T1" fmla="*/ 0 h 288"/>
                    <a:gd name="T2" fmla="*/ 336 w 480"/>
                    <a:gd name="T3" fmla="*/ 84 h 288"/>
                    <a:gd name="T4" fmla="*/ 480 w 480"/>
                    <a:gd name="T5" fmla="*/ 288 h 288"/>
                    <a:gd name="T6" fmla="*/ 0 60000 65536"/>
                    <a:gd name="T7" fmla="*/ 0 60000 65536"/>
                    <a:gd name="T8" fmla="*/ 0 60000 65536"/>
                  </a:gdLst>
                  <a:ahLst/>
                  <a:cxnLst>
                    <a:cxn ang="T6">
                      <a:pos x="T0" y="T1"/>
                    </a:cxn>
                    <a:cxn ang="T7">
                      <a:pos x="T2" y="T3"/>
                    </a:cxn>
                    <a:cxn ang="T8">
                      <a:pos x="T4" y="T5"/>
                    </a:cxn>
                  </a:cxnLst>
                  <a:rect l="0" t="0" r="r" b="b"/>
                  <a:pathLst>
                    <a:path w="480" h="288">
                      <a:moveTo>
                        <a:pt x="0" y="0"/>
                      </a:moveTo>
                      <a:cubicBezTo>
                        <a:pt x="128" y="18"/>
                        <a:pt x="256" y="36"/>
                        <a:pt x="336" y="84"/>
                      </a:cubicBezTo>
                      <a:cubicBezTo>
                        <a:pt x="416" y="132"/>
                        <a:pt x="448" y="210"/>
                        <a:pt x="480" y="288"/>
                      </a:cubicBezTo>
                    </a:path>
                  </a:pathLst>
                </a:custGeom>
                <a:noFill/>
                <a:ln w="38100" cap="flat" cmpd="sng">
                  <a:solidFill>
                    <a:srgbClr val="FF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3990" name="Line 13"/>
              <p:cNvSpPr>
                <a:spLocks noChangeShapeType="1"/>
              </p:cNvSpPr>
              <p:nvPr/>
            </p:nvSpPr>
            <p:spPr bwMode="auto">
              <a:xfrm>
                <a:off x="4701" y="850"/>
                <a:ext cx="0" cy="1833"/>
              </a:xfrm>
              <a:prstGeom prst="line">
                <a:avLst/>
              </a:prstGeom>
              <a:noFill/>
              <a:ln w="25400">
                <a:solidFill>
                  <a:srgbClr val="008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1" name="Freeform 14"/>
              <p:cNvSpPr/>
              <p:nvPr/>
            </p:nvSpPr>
            <p:spPr bwMode="auto">
              <a:xfrm>
                <a:off x="4215" y="585"/>
                <a:ext cx="1197" cy="966"/>
              </a:xfrm>
              <a:custGeom>
                <a:avLst/>
                <a:gdLst>
                  <a:gd name="T0" fmla="*/ 0 w 1440"/>
                  <a:gd name="T1" fmla="*/ 0 h 912"/>
                  <a:gd name="T2" fmla="*/ 209 w 1440"/>
                  <a:gd name="T3" fmla="*/ 193 h 912"/>
                  <a:gd name="T4" fmla="*/ 324 w 1440"/>
                  <a:gd name="T5" fmla="*/ 896 h 912"/>
                  <a:gd name="T6" fmla="*/ 400 w 1440"/>
                  <a:gd name="T7" fmla="*/ 1087 h 912"/>
                  <a:gd name="T8" fmla="*/ 571 w 1440"/>
                  <a:gd name="T9" fmla="*/ 1216 h 9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0" h="912">
                    <a:moveTo>
                      <a:pt x="0" y="0"/>
                    </a:moveTo>
                    <a:cubicBezTo>
                      <a:pt x="196" y="16"/>
                      <a:pt x="392" y="32"/>
                      <a:pt x="528" y="144"/>
                    </a:cubicBezTo>
                    <a:cubicBezTo>
                      <a:pt x="664" y="256"/>
                      <a:pt x="736" y="560"/>
                      <a:pt x="816" y="672"/>
                    </a:cubicBezTo>
                    <a:cubicBezTo>
                      <a:pt x="896" y="784"/>
                      <a:pt x="904" y="776"/>
                      <a:pt x="1008" y="816"/>
                    </a:cubicBezTo>
                    <a:cubicBezTo>
                      <a:pt x="1112" y="856"/>
                      <a:pt x="1276" y="884"/>
                      <a:pt x="1440" y="912"/>
                    </a:cubicBezTo>
                  </a:path>
                </a:pathLst>
              </a:custGeom>
              <a:noFill/>
              <a:ln w="3810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2" name="Text Box 15"/>
              <p:cNvSpPr txBox="1">
                <a:spLocks noChangeArrowheads="1"/>
              </p:cNvSpPr>
              <p:nvPr/>
            </p:nvSpPr>
            <p:spPr bwMode="auto">
              <a:xfrm>
                <a:off x="4026" y="395"/>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0" u="none">
                    <a:latin typeface="Times New Roman" panose="02020603050405020304" pitchFamily="18" charset="0"/>
                  </a:rPr>
                  <a:t>1</a:t>
                </a:r>
              </a:p>
            </p:txBody>
          </p:sp>
          <p:graphicFrame>
            <p:nvGraphicFramePr>
              <p:cNvPr id="83993" name="Object 16"/>
              <p:cNvGraphicFramePr>
                <a:graphicFrameLocks noChangeAspect="1"/>
              </p:cNvGraphicFramePr>
              <p:nvPr/>
            </p:nvGraphicFramePr>
            <p:xfrm>
              <a:off x="4720" y="1500"/>
              <a:ext cx="329" cy="366"/>
            </p:xfrm>
            <a:graphic>
              <a:graphicData uri="http://schemas.openxmlformats.org/presentationml/2006/ole">
                <mc:AlternateContent xmlns:mc="http://schemas.openxmlformats.org/markup-compatibility/2006">
                  <mc:Choice xmlns:v="urn:schemas-microsoft-com:vml" Requires="v">
                    <p:oleObj name="Equation" r:id="rId6" imgW="203200" imgH="228600" progId="Equation.3">
                      <p:embed/>
                    </p:oleObj>
                  </mc:Choice>
                  <mc:Fallback>
                    <p:oleObj name="Equation" r:id="rId6" imgW="203200" imgH="228600"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0" y="1500"/>
                            <a:ext cx="329"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94" name="Object 17"/>
              <p:cNvGraphicFramePr>
                <a:graphicFrameLocks noChangeAspect="1"/>
              </p:cNvGraphicFramePr>
              <p:nvPr/>
            </p:nvGraphicFramePr>
            <p:xfrm>
              <a:off x="3898" y="608"/>
              <a:ext cx="278" cy="571"/>
            </p:xfrm>
            <a:graphic>
              <a:graphicData uri="http://schemas.openxmlformats.org/presentationml/2006/ole">
                <mc:AlternateContent xmlns:mc="http://schemas.openxmlformats.org/markup-compatibility/2006">
                  <mc:Choice xmlns:v="urn:schemas-microsoft-com:vml" Requires="v">
                    <p:oleObj name="公式" r:id="rId8" imgW="266700" imgH="431165" progId="Equation.3">
                      <p:embed/>
                    </p:oleObj>
                  </mc:Choice>
                  <mc:Fallback>
                    <p:oleObj name="公式" r:id="rId8" imgW="266700" imgH="431165" progId="Equation.3">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8" y="608"/>
                            <a:ext cx="278" cy="5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95" name="Object 18"/>
              <p:cNvGraphicFramePr>
                <a:graphicFrameLocks noChangeAspect="1"/>
              </p:cNvGraphicFramePr>
              <p:nvPr/>
            </p:nvGraphicFramePr>
            <p:xfrm>
              <a:off x="4274" y="285"/>
              <a:ext cx="451" cy="280"/>
            </p:xfrm>
            <a:graphic>
              <a:graphicData uri="http://schemas.openxmlformats.org/presentationml/2006/ole">
                <mc:AlternateContent xmlns:mc="http://schemas.openxmlformats.org/markup-compatibility/2006">
                  <mc:Choice xmlns:v="urn:schemas-microsoft-com:vml" Requires="v">
                    <p:oleObj name="公式" r:id="rId10" imgW="368300" imgH="203200" progId="Equation.3">
                      <p:embed/>
                    </p:oleObj>
                  </mc:Choice>
                  <mc:Fallback>
                    <p:oleObj name="公式" r:id="rId10" imgW="368300" imgH="203200" progId="Equation.3">
                      <p:embed/>
                      <p:pic>
                        <p:nvPicPr>
                          <p:cNvPr id="0"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74" y="285"/>
                            <a:ext cx="451"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96" name="Line 19"/>
              <p:cNvSpPr>
                <a:spLocks noChangeShapeType="1"/>
              </p:cNvSpPr>
              <p:nvPr/>
            </p:nvSpPr>
            <p:spPr bwMode="auto">
              <a:xfrm flipV="1">
                <a:off x="4221" y="332"/>
                <a:ext cx="0" cy="1283"/>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20"/>
              <p:cNvSpPr>
                <a:spLocks noChangeShapeType="1"/>
              </p:cNvSpPr>
              <p:nvPr/>
            </p:nvSpPr>
            <p:spPr bwMode="auto">
              <a:xfrm flipV="1">
                <a:off x="4221" y="848"/>
                <a:ext cx="541" cy="12"/>
              </a:xfrm>
              <a:prstGeom prst="line">
                <a:avLst/>
              </a:prstGeom>
              <a:noFill/>
              <a:ln w="25400">
                <a:solidFill>
                  <a:srgbClr val="008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3998" name="Object 21"/>
              <p:cNvGraphicFramePr>
                <a:graphicFrameLocks noChangeAspect="1"/>
              </p:cNvGraphicFramePr>
              <p:nvPr/>
            </p:nvGraphicFramePr>
            <p:xfrm>
              <a:off x="5374" y="1614"/>
              <a:ext cx="231" cy="240"/>
            </p:xfrm>
            <a:graphic>
              <a:graphicData uri="http://schemas.openxmlformats.org/presentationml/2006/ole">
                <mc:AlternateContent xmlns:mc="http://schemas.openxmlformats.org/markup-compatibility/2006">
                  <mc:Choice xmlns:v="urn:schemas-microsoft-com:vml" Requires="v">
                    <p:oleObj name="公式" r:id="rId12" imgW="152400" imgH="139700" progId="Equation.3">
                      <p:embed/>
                    </p:oleObj>
                  </mc:Choice>
                  <mc:Fallback>
                    <p:oleObj name="公式" r:id="rId12" imgW="152400" imgH="139700" progId="Equation.3">
                      <p:embed/>
                      <p:pic>
                        <p:nvPicPr>
                          <p:cNvPr id="0"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74" y="1614"/>
                            <a:ext cx="231"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99" name="Oval 22"/>
              <p:cNvSpPr>
                <a:spLocks noChangeArrowheads="1"/>
              </p:cNvSpPr>
              <p:nvPr/>
            </p:nvSpPr>
            <p:spPr bwMode="auto">
              <a:xfrm flipV="1">
                <a:off x="4683" y="795"/>
                <a:ext cx="68" cy="68"/>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4000" name="Object 23"/>
              <p:cNvGraphicFramePr>
                <a:graphicFrameLocks noChangeAspect="1"/>
              </p:cNvGraphicFramePr>
              <p:nvPr/>
            </p:nvGraphicFramePr>
            <p:xfrm>
              <a:off x="4048" y="1590"/>
              <a:ext cx="206" cy="258"/>
            </p:xfrm>
            <a:graphic>
              <a:graphicData uri="http://schemas.openxmlformats.org/presentationml/2006/ole">
                <mc:AlternateContent xmlns:mc="http://schemas.openxmlformats.org/markup-compatibility/2006">
                  <mc:Choice xmlns:v="urn:schemas-microsoft-com:vml" Requires="v">
                    <p:oleObj name="Equation" r:id="rId14" imgW="127000" imgH="139700" progId="Equation.3">
                      <p:embed/>
                    </p:oleObj>
                  </mc:Choice>
                  <mc:Fallback>
                    <p:oleObj name="Equation" r:id="rId14" imgW="127000" imgH="139700" progId="Equation.3">
                      <p:embed/>
                      <p:pic>
                        <p:nvPicPr>
                          <p:cNvPr id="0" name="Object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48" y="1590"/>
                            <a:ext cx="206"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001" name="Line 24"/>
              <p:cNvSpPr>
                <a:spLocks noChangeShapeType="1"/>
              </p:cNvSpPr>
              <p:nvPr/>
            </p:nvSpPr>
            <p:spPr bwMode="auto">
              <a:xfrm flipV="1">
                <a:off x="4218" y="1860"/>
                <a:ext cx="0" cy="1452"/>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4002" name="Object 25"/>
              <p:cNvGraphicFramePr>
                <a:graphicFrameLocks noChangeAspect="1"/>
              </p:cNvGraphicFramePr>
              <p:nvPr/>
            </p:nvGraphicFramePr>
            <p:xfrm>
              <a:off x="4257" y="1812"/>
              <a:ext cx="512" cy="293"/>
            </p:xfrm>
            <a:graphic>
              <a:graphicData uri="http://schemas.openxmlformats.org/presentationml/2006/ole">
                <mc:AlternateContent xmlns:mc="http://schemas.openxmlformats.org/markup-compatibility/2006">
                  <mc:Choice xmlns:v="urn:schemas-microsoft-com:vml" Requires="v">
                    <p:oleObj name="公式" r:id="rId16" imgW="355600" imgH="203200" progId="Equation.3">
                      <p:embed/>
                    </p:oleObj>
                  </mc:Choice>
                  <mc:Fallback>
                    <p:oleObj name="公式" r:id="rId16" imgW="355600" imgH="203200" progId="Equation.3">
                      <p:embed/>
                      <p:pic>
                        <p:nvPicPr>
                          <p:cNvPr id="0" name="Object 2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57" y="1812"/>
                            <a:ext cx="512"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003" name="Line 26"/>
              <p:cNvSpPr>
                <a:spLocks noChangeShapeType="1"/>
              </p:cNvSpPr>
              <p:nvPr/>
            </p:nvSpPr>
            <p:spPr bwMode="auto">
              <a:xfrm>
                <a:off x="4219" y="2203"/>
                <a:ext cx="1263" cy="13"/>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4004" name="Object 27"/>
              <p:cNvGraphicFramePr>
                <a:graphicFrameLocks noChangeAspect="1"/>
              </p:cNvGraphicFramePr>
              <p:nvPr/>
            </p:nvGraphicFramePr>
            <p:xfrm>
              <a:off x="5280" y="2247"/>
              <a:ext cx="198" cy="235"/>
            </p:xfrm>
            <a:graphic>
              <a:graphicData uri="http://schemas.openxmlformats.org/presentationml/2006/ole">
                <mc:AlternateContent xmlns:mc="http://schemas.openxmlformats.org/markup-compatibility/2006">
                  <mc:Choice xmlns:v="urn:schemas-microsoft-com:vml" Requires="v">
                    <p:oleObj name="公式" r:id="rId18" imgW="152400" imgH="139700" progId="Equation.3">
                      <p:embed/>
                    </p:oleObj>
                  </mc:Choice>
                  <mc:Fallback>
                    <p:oleObj name="公式" r:id="rId18" imgW="152400" imgH="139700" progId="Equation.3">
                      <p:embed/>
                      <p:pic>
                        <p:nvPicPr>
                          <p:cNvPr id="0" name="Object 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80" y="2247"/>
                            <a:ext cx="198"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005" name="Line 28"/>
              <p:cNvSpPr>
                <a:spLocks noChangeShapeType="1"/>
              </p:cNvSpPr>
              <p:nvPr/>
            </p:nvSpPr>
            <p:spPr bwMode="auto">
              <a:xfrm flipV="1">
                <a:off x="4218" y="2994"/>
                <a:ext cx="1255" cy="13"/>
              </a:xfrm>
              <a:prstGeom prst="line">
                <a:avLst/>
              </a:prstGeom>
              <a:noFill/>
              <a:ln w="25400">
                <a:solidFill>
                  <a:srgbClr val="008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4006" name="Object 29"/>
              <p:cNvGraphicFramePr>
                <a:graphicFrameLocks noChangeAspect="1"/>
              </p:cNvGraphicFramePr>
              <p:nvPr/>
            </p:nvGraphicFramePr>
            <p:xfrm>
              <a:off x="3712" y="2892"/>
              <a:ext cx="522" cy="253"/>
            </p:xfrm>
            <a:graphic>
              <a:graphicData uri="http://schemas.openxmlformats.org/presentationml/2006/ole">
                <mc:AlternateContent xmlns:mc="http://schemas.openxmlformats.org/markup-compatibility/2006">
                  <mc:Choice xmlns:v="urn:schemas-microsoft-com:vml" Requires="v">
                    <p:oleObj name="公式" r:id="rId19" imgW="380365" imgH="177800" progId="Equation.3">
                      <p:embed/>
                    </p:oleObj>
                  </mc:Choice>
                  <mc:Fallback>
                    <p:oleObj name="公式" r:id="rId19" imgW="380365" imgH="177800" progId="Equation.3">
                      <p:embed/>
                      <p:pic>
                        <p:nvPicPr>
                          <p:cNvPr id="0" name="Object 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12" y="2892"/>
                            <a:ext cx="522"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007" name="Object 30"/>
              <p:cNvGraphicFramePr>
                <a:graphicFrameLocks noChangeAspect="1"/>
              </p:cNvGraphicFramePr>
              <p:nvPr/>
            </p:nvGraphicFramePr>
            <p:xfrm>
              <a:off x="3695" y="2565"/>
              <a:ext cx="523" cy="253"/>
            </p:xfrm>
            <a:graphic>
              <a:graphicData uri="http://schemas.openxmlformats.org/presentationml/2006/ole">
                <mc:AlternateContent xmlns:mc="http://schemas.openxmlformats.org/markup-compatibility/2006">
                  <mc:Choice xmlns:v="urn:schemas-microsoft-com:vml" Requires="v">
                    <p:oleObj name="公式" r:id="rId21" imgW="380365" imgH="177800" progId="Equation.3">
                      <p:embed/>
                    </p:oleObj>
                  </mc:Choice>
                  <mc:Fallback>
                    <p:oleObj name="公式" r:id="rId21" imgW="380365" imgH="177800" progId="Equation.3">
                      <p:embed/>
                      <p:pic>
                        <p:nvPicPr>
                          <p:cNvPr id="0" name="Object 3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95" y="2565"/>
                            <a:ext cx="523"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008" name="Line 31"/>
              <p:cNvSpPr>
                <a:spLocks noChangeShapeType="1"/>
              </p:cNvSpPr>
              <p:nvPr/>
            </p:nvSpPr>
            <p:spPr bwMode="auto">
              <a:xfrm>
                <a:off x="4231" y="2683"/>
                <a:ext cx="492" cy="0"/>
              </a:xfrm>
              <a:prstGeom prst="line">
                <a:avLst/>
              </a:prstGeom>
              <a:noFill/>
              <a:ln w="25400" cap="rnd">
                <a:solidFill>
                  <a:srgbClr val="008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84009" name="Object 32"/>
              <p:cNvGraphicFramePr>
                <a:graphicFrameLocks noChangeAspect="1"/>
              </p:cNvGraphicFramePr>
              <p:nvPr/>
            </p:nvGraphicFramePr>
            <p:xfrm>
              <a:off x="3999" y="2100"/>
              <a:ext cx="174" cy="248"/>
            </p:xfrm>
            <a:graphic>
              <a:graphicData uri="http://schemas.openxmlformats.org/presentationml/2006/ole">
                <mc:AlternateContent xmlns:mc="http://schemas.openxmlformats.org/markup-compatibility/2006">
                  <mc:Choice xmlns:v="urn:schemas-microsoft-com:vml" Requires="v">
                    <p:oleObj name="Equation" r:id="rId23" imgW="127000" imgH="139700" progId="Equation.3">
                      <p:embed/>
                    </p:oleObj>
                  </mc:Choice>
                  <mc:Fallback>
                    <p:oleObj name="Equation" r:id="rId23" imgW="127000" imgH="139700" progId="Equation.3">
                      <p:embed/>
                      <p:pic>
                        <p:nvPicPr>
                          <p:cNvPr id="0" name="Object 3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99" y="2100"/>
                            <a:ext cx="174"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010" name="Object 33"/>
              <p:cNvGraphicFramePr>
                <a:graphicFrameLocks noChangeAspect="1"/>
              </p:cNvGraphicFramePr>
              <p:nvPr/>
            </p:nvGraphicFramePr>
            <p:xfrm>
              <a:off x="4746" y="2089"/>
              <a:ext cx="329" cy="366"/>
            </p:xfrm>
            <a:graphic>
              <a:graphicData uri="http://schemas.openxmlformats.org/presentationml/2006/ole">
                <mc:AlternateContent xmlns:mc="http://schemas.openxmlformats.org/markup-compatibility/2006">
                  <mc:Choice xmlns:v="urn:schemas-microsoft-com:vml" Requires="v">
                    <p:oleObj name="Equation" r:id="rId24" imgW="203200" imgH="228600" progId="Equation.3">
                      <p:embed/>
                    </p:oleObj>
                  </mc:Choice>
                  <mc:Fallback>
                    <p:oleObj name="Equation" r:id="rId24" imgW="203200" imgH="228600" progId="Equation.3">
                      <p:embed/>
                      <p:pic>
                        <p:nvPicPr>
                          <p:cNvPr id="0"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6" y="2089"/>
                            <a:ext cx="329"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011" name="Oval 34"/>
              <p:cNvSpPr>
                <a:spLocks noChangeArrowheads="1"/>
              </p:cNvSpPr>
              <p:nvPr/>
            </p:nvSpPr>
            <p:spPr bwMode="auto">
              <a:xfrm flipV="1">
                <a:off x="4671" y="2643"/>
                <a:ext cx="68" cy="68"/>
              </a:xfrm>
              <a:prstGeom prst="ellipse">
                <a:avLst/>
              </a:prstGeom>
              <a:solidFill>
                <a:schemeClr val="tx1"/>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691235" name="Rectangle 35"/>
          <p:cNvSpPr>
            <a:spLocks noChangeArrowheads="1"/>
          </p:cNvSpPr>
          <p:nvPr/>
        </p:nvSpPr>
        <p:spPr bwMode="auto">
          <a:xfrm>
            <a:off x="611188" y="2600325"/>
            <a:ext cx="4489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0000FF"/>
                </a:solidFill>
                <a:latin typeface="楷体_GB2312" pitchFamily="49" charset="-122"/>
                <a:ea typeface="楷体_GB2312" pitchFamily="49" charset="-122"/>
              </a:rPr>
              <a:t>频率越低，传递能力就越强</a:t>
            </a:r>
            <a:endParaRPr kumimoji="1" lang="zh-CN" altLang="en-US" sz="2800" b="1" i="0" u="none">
              <a:solidFill>
                <a:schemeClr val="accent2"/>
              </a:solidFill>
              <a:latin typeface="楷体_GB2312" pitchFamily="49" charset="-122"/>
              <a:ea typeface="楷体_GB2312" pitchFamily="49" charset="-122"/>
            </a:endParaRPr>
          </a:p>
        </p:txBody>
      </p:sp>
      <p:sp>
        <p:nvSpPr>
          <p:cNvPr id="83978" name="Text Box 36"/>
          <p:cNvSpPr txBox="1">
            <a:spLocks noChangeArrowheads="1"/>
          </p:cNvSpPr>
          <p:nvPr/>
        </p:nvSpPr>
        <p:spPr bwMode="auto">
          <a:xfrm>
            <a:off x="1289050" y="3081338"/>
            <a:ext cx="9985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endParaRPr kumimoji="1" lang="zh-CN" altLang="zh-CN" sz="2800" b="1" i="0" u="none">
              <a:latin typeface="宋体" panose="02010600030101010101" pitchFamily="2" charset="-122"/>
            </a:endParaRPr>
          </a:p>
        </p:txBody>
      </p:sp>
      <p:grpSp>
        <p:nvGrpSpPr>
          <p:cNvPr id="691237" name="Group 37"/>
          <p:cNvGrpSpPr/>
          <p:nvPr/>
        </p:nvGrpSpPr>
        <p:grpSpPr bwMode="auto">
          <a:xfrm>
            <a:off x="619125" y="3203575"/>
            <a:ext cx="4937125" cy="592138"/>
            <a:chOff x="520" y="1992"/>
            <a:chExt cx="3110" cy="373"/>
          </a:xfrm>
        </p:grpSpPr>
        <p:graphicFrame>
          <p:nvGraphicFramePr>
            <p:cNvPr id="83984" name="Object 38"/>
            <p:cNvGraphicFramePr>
              <a:graphicFrameLocks noChangeAspect="1"/>
            </p:cNvGraphicFramePr>
            <p:nvPr/>
          </p:nvGraphicFramePr>
          <p:xfrm>
            <a:off x="520" y="2079"/>
            <a:ext cx="265" cy="216"/>
          </p:xfrm>
          <a:graphic>
            <a:graphicData uri="http://schemas.openxmlformats.org/presentationml/2006/ole">
              <mc:AlternateContent xmlns:mc="http://schemas.openxmlformats.org/markup-compatibility/2006">
                <mc:Choice xmlns:v="urn:schemas-microsoft-com:vml" Requires="v">
                  <p:oleObj name="Equation" r:id="rId25" imgW="152400" imgH="139700" progId="Equation.3">
                    <p:embed/>
                  </p:oleObj>
                </mc:Choice>
                <mc:Fallback>
                  <p:oleObj name="Equation" r:id="rId25" imgW="152400" imgH="139700" progId="Equation.3">
                    <p:embed/>
                    <p:pic>
                      <p:nvPicPr>
                        <p:cNvPr id="0" name="Object 3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0" y="2079"/>
                          <a:ext cx="265"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85" name="Rectangle 39"/>
            <p:cNvSpPr>
              <a:spLocks noChangeArrowheads="1"/>
            </p:cNvSpPr>
            <p:nvPr/>
          </p:nvSpPr>
          <p:spPr bwMode="auto">
            <a:xfrm>
              <a:off x="703" y="1992"/>
              <a:ext cx="89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800" b="1" i="0" u="none">
                  <a:latin typeface="楷体_GB2312" pitchFamily="49" charset="-122"/>
                  <a:ea typeface="楷体_GB2312" pitchFamily="49" charset="-122"/>
                </a:rPr>
                <a:t>→0</a:t>
              </a:r>
              <a:r>
                <a:rPr kumimoji="1" lang="zh-CN" altLang="en-US" sz="2800" b="1" i="0" u="none">
                  <a:latin typeface="楷体_GB2312" pitchFamily="49" charset="-122"/>
                  <a:ea typeface="楷体_GB2312" pitchFamily="49" charset="-122"/>
                </a:rPr>
                <a:t>时，</a:t>
              </a:r>
            </a:p>
          </p:txBody>
        </p:sp>
        <p:graphicFrame>
          <p:nvGraphicFramePr>
            <p:cNvPr id="83986" name="Object 40"/>
            <p:cNvGraphicFramePr>
              <a:graphicFrameLocks noChangeAspect="1"/>
            </p:cNvGraphicFramePr>
            <p:nvPr/>
          </p:nvGraphicFramePr>
          <p:xfrm>
            <a:off x="1440" y="1994"/>
            <a:ext cx="2190" cy="371"/>
          </p:xfrm>
          <a:graphic>
            <a:graphicData uri="http://schemas.openxmlformats.org/presentationml/2006/ole">
              <mc:AlternateContent xmlns:mc="http://schemas.openxmlformats.org/markup-compatibility/2006">
                <mc:Choice xmlns:v="urn:schemas-microsoft-com:vml" Requires="v">
                  <p:oleObj name="公式" r:id="rId27" imgW="1256665" imgH="215900" progId="Equation.3">
                    <p:embed/>
                  </p:oleObj>
                </mc:Choice>
                <mc:Fallback>
                  <p:oleObj name="公式" r:id="rId27" imgW="1256665" imgH="215900" progId="Equation.3">
                    <p:embed/>
                    <p:pic>
                      <p:nvPicPr>
                        <p:cNvPr id="0" name="Object 4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40" y="1994"/>
                          <a:ext cx="2190" cy="3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91241" name="Object 41"/>
          <p:cNvGraphicFramePr>
            <a:graphicFrameLocks noChangeAspect="1"/>
          </p:cNvGraphicFramePr>
          <p:nvPr/>
        </p:nvGraphicFramePr>
        <p:xfrm>
          <a:off x="400050" y="3687763"/>
          <a:ext cx="5299075" cy="2051050"/>
        </p:xfrm>
        <a:graphic>
          <a:graphicData uri="http://schemas.openxmlformats.org/presentationml/2006/ole">
            <mc:AlternateContent xmlns:mc="http://schemas.openxmlformats.org/markup-compatibility/2006">
              <mc:Choice xmlns:v="urn:schemas-microsoft-com:vml" Requires="v">
                <p:oleObj name="公式" r:id="rId29" imgW="1917700" imgH="838200" progId="Equation.3">
                  <p:embed/>
                </p:oleObj>
              </mc:Choice>
              <mc:Fallback>
                <p:oleObj name="公式" r:id="rId29" imgW="1917700" imgH="838200" progId="Equation.3">
                  <p:embed/>
                  <p:pic>
                    <p:nvPicPr>
                      <p:cNvPr id="0" name="Object 4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00050" y="3687763"/>
                        <a:ext cx="5299075" cy="205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91242" name="Group 42"/>
          <p:cNvGrpSpPr/>
          <p:nvPr/>
        </p:nvGrpSpPr>
        <p:grpSpPr bwMode="auto">
          <a:xfrm>
            <a:off x="569913" y="5516563"/>
            <a:ext cx="6270625" cy="995362"/>
            <a:chOff x="359" y="3506"/>
            <a:chExt cx="3950" cy="627"/>
          </a:xfrm>
        </p:grpSpPr>
        <p:sp>
          <p:nvSpPr>
            <p:cNvPr id="83982" name="Rectangle 43"/>
            <p:cNvSpPr>
              <a:spLocks noChangeArrowheads="1"/>
            </p:cNvSpPr>
            <p:nvPr/>
          </p:nvSpPr>
          <p:spPr bwMode="auto">
            <a:xfrm>
              <a:off x="359" y="3705"/>
              <a:ext cx="14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0000FF"/>
                  </a:solidFill>
                  <a:latin typeface="楷体_GB2312" pitchFamily="49" charset="-122"/>
                  <a:ea typeface="楷体_GB2312" pitchFamily="49" charset="-122"/>
                </a:rPr>
                <a:t>上限截止频率</a:t>
              </a:r>
              <a:endParaRPr kumimoji="1" lang="zh-CN" altLang="en-US" sz="2800" b="1" i="0" u="none">
                <a:solidFill>
                  <a:schemeClr val="accent2"/>
                </a:solidFill>
                <a:latin typeface="楷体_GB2312" pitchFamily="49" charset="-122"/>
                <a:ea typeface="楷体_GB2312" pitchFamily="49" charset="-122"/>
              </a:endParaRPr>
            </a:p>
          </p:txBody>
        </p:sp>
        <p:graphicFrame>
          <p:nvGraphicFramePr>
            <p:cNvPr id="83983" name="Object 44"/>
            <p:cNvGraphicFramePr>
              <a:graphicFrameLocks noChangeAspect="1"/>
            </p:cNvGraphicFramePr>
            <p:nvPr/>
          </p:nvGraphicFramePr>
          <p:xfrm>
            <a:off x="1745" y="3506"/>
            <a:ext cx="2564" cy="627"/>
          </p:xfrm>
          <a:graphic>
            <a:graphicData uri="http://schemas.openxmlformats.org/presentationml/2006/ole">
              <mc:AlternateContent xmlns:mc="http://schemas.openxmlformats.org/markup-compatibility/2006">
                <mc:Choice xmlns:v="urn:schemas-microsoft-com:vml" Requires="v">
                  <p:oleObj name="公式" r:id="rId31" imgW="1473200" imgH="406400" progId="Equation.3">
                    <p:embed/>
                  </p:oleObj>
                </mc:Choice>
                <mc:Fallback>
                  <p:oleObj name="公式" r:id="rId31" imgW="1473200" imgH="406400" progId="Equation.3">
                    <p:embed/>
                    <p:pic>
                      <p:nvPicPr>
                        <p:cNvPr id="0" name="Object 4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745" y="3506"/>
                          <a:ext cx="2564" cy="6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91202"/>
                                        </p:tgtEl>
                                        <p:attrNameLst>
                                          <p:attrName>style.visibility</p:attrName>
                                        </p:attrNameLst>
                                      </p:cBhvr>
                                      <p:to>
                                        <p:strVal val="visible"/>
                                      </p:to>
                                    </p:set>
                                    <p:animEffect transition="in" filter="box(out)">
                                      <p:cBhvr>
                                        <p:cTn id="7" dur="500"/>
                                        <p:tgtEl>
                                          <p:spTgt spid="69120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91204"/>
                                        </p:tgtEl>
                                        <p:attrNameLst>
                                          <p:attrName>style.visibility</p:attrName>
                                        </p:attrNameLst>
                                      </p:cBhvr>
                                      <p:to>
                                        <p:strVal val="visible"/>
                                      </p:to>
                                    </p:set>
                                    <p:animEffect transition="in" filter="box(in)">
                                      <p:cBhvr>
                                        <p:cTn id="12" dur="500"/>
                                        <p:tgtEl>
                                          <p:spTgt spid="69120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691205"/>
                                        </p:tgtEl>
                                        <p:attrNameLst>
                                          <p:attrName>style.visibility</p:attrName>
                                        </p:attrNameLst>
                                      </p:cBhvr>
                                      <p:to>
                                        <p:strVal val="visible"/>
                                      </p:to>
                                    </p:set>
                                    <p:animEffect transition="in" filter="blinds(vertical)">
                                      <p:cBhvr>
                                        <p:cTn id="17" dur="500"/>
                                        <p:tgtEl>
                                          <p:spTgt spid="69120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691206"/>
                                        </p:tgtEl>
                                        <p:attrNameLst>
                                          <p:attrName>style.visibility</p:attrName>
                                        </p:attrNameLst>
                                      </p:cBhvr>
                                      <p:to>
                                        <p:strVal val="visible"/>
                                      </p:to>
                                    </p:set>
                                    <p:animEffect transition="in" filter="box(in)">
                                      <p:cBhvr>
                                        <p:cTn id="22" dur="500"/>
                                        <p:tgtEl>
                                          <p:spTgt spid="69120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691203"/>
                                        </p:tgtEl>
                                        <p:attrNameLst>
                                          <p:attrName>style.visibility</p:attrName>
                                        </p:attrNameLst>
                                      </p:cBhvr>
                                      <p:to>
                                        <p:strVal val="visible"/>
                                      </p:to>
                                    </p:set>
                                    <p:animEffect transition="in" filter="blinds(vertical)">
                                      <p:cBhvr>
                                        <p:cTn id="27" dur="500"/>
                                        <p:tgtEl>
                                          <p:spTgt spid="69120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691207"/>
                                        </p:tgtEl>
                                        <p:attrNameLst>
                                          <p:attrName>style.visibility</p:attrName>
                                        </p:attrNameLst>
                                      </p:cBhvr>
                                      <p:to>
                                        <p:strVal val="visible"/>
                                      </p:to>
                                    </p:set>
                                    <p:animEffect transition="in" filter="blinds(vertical)">
                                      <p:cBhvr>
                                        <p:cTn id="32" dur="500"/>
                                        <p:tgtEl>
                                          <p:spTgt spid="691207"/>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691235"/>
                                        </p:tgtEl>
                                        <p:attrNameLst>
                                          <p:attrName>style.visibility</p:attrName>
                                        </p:attrNameLst>
                                      </p:cBhvr>
                                      <p:to>
                                        <p:strVal val="visible"/>
                                      </p:to>
                                    </p:set>
                                    <p:animEffect transition="in" filter="box(in)">
                                      <p:cBhvr>
                                        <p:cTn id="37" dur="500"/>
                                        <p:tgtEl>
                                          <p:spTgt spid="691235"/>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691237"/>
                                        </p:tgtEl>
                                        <p:attrNameLst>
                                          <p:attrName>style.visibility</p:attrName>
                                        </p:attrNameLst>
                                      </p:cBhvr>
                                      <p:to>
                                        <p:strVal val="visible"/>
                                      </p:to>
                                    </p:set>
                                    <p:animEffect transition="in" filter="box(in)">
                                      <p:cBhvr>
                                        <p:cTn id="42" dur="500"/>
                                        <p:tgtEl>
                                          <p:spTgt spid="69123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nodeType="clickEffect">
                                  <p:stCondLst>
                                    <p:cond delay="0"/>
                                  </p:stCondLst>
                                  <p:childTnLst>
                                    <p:set>
                                      <p:cBhvr>
                                        <p:cTn id="46" dur="1" fill="hold">
                                          <p:stCondLst>
                                            <p:cond delay="0"/>
                                          </p:stCondLst>
                                        </p:cTn>
                                        <p:tgtEl>
                                          <p:spTgt spid="691241"/>
                                        </p:tgtEl>
                                        <p:attrNameLst>
                                          <p:attrName>style.visibility</p:attrName>
                                        </p:attrNameLst>
                                      </p:cBhvr>
                                      <p:to>
                                        <p:strVal val="visible"/>
                                      </p:to>
                                    </p:set>
                                    <p:animEffect transition="in" filter="blinds(vertical)">
                                      <p:cBhvr>
                                        <p:cTn id="47" dur="500"/>
                                        <p:tgtEl>
                                          <p:spTgt spid="691241"/>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691242"/>
                                        </p:tgtEl>
                                        <p:attrNameLst>
                                          <p:attrName>style.visibility</p:attrName>
                                        </p:attrNameLst>
                                      </p:cBhvr>
                                      <p:to>
                                        <p:strVal val="visible"/>
                                      </p:to>
                                    </p:set>
                                    <p:animEffect transition="in" filter="box(in)">
                                      <p:cBhvr>
                                        <p:cTn id="52" dur="500"/>
                                        <p:tgtEl>
                                          <p:spTgt spid="691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202" grpId="0" autoUpdateAnimBg="0"/>
      <p:bldP spid="691204" grpId="0" autoUpdateAnimBg="0"/>
      <p:bldP spid="691206" grpId="0" autoUpdateAnimBg="0"/>
      <p:bldP spid="691235"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4DB61427-C725-48B2-9868-E088E58D5363}" type="slidenum">
              <a:rPr lang="en-US" altLang="zh-CN" i="0" u="none" smtClean="0">
                <a:latin typeface="Times New Roman" panose="02020603050405020304" pitchFamily="18" charset="0"/>
              </a:rPr>
              <a:t>114</a:t>
            </a:fld>
            <a:endParaRPr lang="en-US" altLang="zh-CN" i="0" u="none">
              <a:latin typeface="Times New Roman" panose="02020603050405020304" pitchFamily="18" charset="0"/>
            </a:endParaRPr>
          </a:p>
        </p:txBody>
      </p:sp>
      <p:sp>
        <p:nvSpPr>
          <p:cNvPr id="692226" name="Text Box 2"/>
          <p:cNvSpPr txBox="1">
            <a:spLocks noChangeArrowheads="1"/>
          </p:cNvSpPr>
          <p:nvPr/>
        </p:nvSpPr>
        <p:spPr bwMode="auto">
          <a:xfrm>
            <a:off x="174625" y="473075"/>
            <a:ext cx="34607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3200" b="1" i="0" u="none">
                <a:solidFill>
                  <a:srgbClr val="0000FF"/>
                </a:solidFill>
                <a:latin typeface="Times New Roman" panose="02020603050405020304" pitchFamily="18" charset="0"/>
                <a:ea typeface="楷体_GB2312" pitchFamily="49" charset="-122"/>
              </a:rPr>
              <a:t>2. </a:t>
            </a:r>
            <a:r>
              <a:rPr kumimoji="1" lang="zh-CN" altLang="en-US" sz="3200" b="1" i="0" u="none">
                <a:solidFill>
                  <a:srgbClr val="0000FF"/>
                </a:solidFill>
                <a:latin typeface="Times New Roman" panose="02020603050405020304" pitchFamily="18" charset="0"/>
                <a:ea typeface="楷体_GB2312" pitchFamily="49" charset="-122"/>
              </a:rPr>
              <a:t>高通滤波器</a:t>
            </a:r>
            <a:endParaRPr kumimoji="1" lang="zh-CN" altLang="en-US" sz="3200" i="0" u="none">
              <a:solidFill>
                <a:srgbClr val="0000FF"/>
              </a:solidFill>
              <a:latin typeface="Times New Roman" panose="02020603050405020304" pitchFamily="18" charset="0"/>
              <a:ea typeface="楷体_GB2312" pitchFamily="49" charset="-122"/>
            </a:endParaRPr>
          </a:p>
        </p:txBody>
      </p:sp>
      <p:sp>
        <p:nvSpPr>
          <p:cNvPr id="692227" name="Text Box 3"/>
          <p:cNvSpPr txBox="1">
            <a:spLocks noChangeArrowheads="1"/>
          </p:cNvSpPr>
          <p:nvPr/>
        </p:nvSpPr>
        <p:spPr bwMode="auto">
          <a:xfrm>
            <a:off x="576263" y="2133600"/>
            <a:ext cx="222408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b="1" i="0" u="none">
                <a:solidFill>
                  <a:srgbClr val="FF0000"/>
                </a:solidFill>
                <a:latin typeface="Times New Roman" panose="02020603050405020304" pitchFamily="18" charset="0"/>
                <a:ea typeface="楷体_GB2312" pitchFamily="49" charset="-122"/>
              </a:rPr>
              <a:t>①</a:t>
            </a:r>
            <a:r>
              <a:rPr kumimoji="1" lang="zh-CN" altLang="en-US" sz="3200" b="1" i="0" u="none">
                <a:solidFill>
                  <a:srgbClr val="FF0000"/>
                </a:solidFill>
                <a:latin typeface="Times New Roman" panose="02020603050405020304" pitchFamily="18" charset="0"/>
                <a:ea typeface="楷体_GB2312" pitchFamily="49" charset="-122"/>
              </a:rPr>
              <a:t>传递函数</a:t>
            </a:r>
          </a:p>
        </p:txBody>
      </p:sp>
      <p:graphicFrame>
        <p:nvGraphicFramePr>
          <p:cNvPr id="692228" name="Object 4"/>
          <p:cNvGraphicFramePr>
            <a:graphicFrameLocks noChangeAspect="1"/>
          </p:cNvGraphicFramePr>
          <p:nvPr/>
        </p:nvGraphicFramePr>
        <p:xfrm>
          <a:off x="276225" y="2836863"/>
          <a:ext cx="7685088" cy="3560762"/>
        </p:xfrm>
        <a:graphic>
          <a:graphicData uri="http://schemas.openxmlformats.org/presentationml/2006/ole">
            <mc:AlternateContent xmlns:mc="http://schemas.openxmlformats.org/markup-compatibility/2006">
              <mc:Choice xmlns:v="urn:schemas-microsoft-com:vml" Requires="v">
                <p:oleObj name="公式" r:id="rId2" imgW="2628900" imgH="1371600" progId="Equation.3">
                  <p:embed/>
                </p:oleObj>
              </mc:Choice>
              <mc:Fallback>
                <p:oleObj name="公式" r:id="rId2" imgW="2628900" imgH="13716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2836863"/>
                        <a:ext cx="7685088" cy="3560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2229" name="Text Box 5"/>
          <p:cNvSpPr txBox="1">
            <a:spLocks noChangeArrowheads="1"/>
          </p:cNvSpPr>
          <p:nvPr/>
        </p:nvSpPr>
        <p:spPr bwMode="auto">
          <a:xfrm>
            <a:off x="265113" y="1114425"/>
            <a:ext cx="37719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i="0" u="none">
                <a:solidFill>
                  <a:schemeClr val="accent2"/>
                </a:solidFill>
                <a:latin typeface="Times New Roman" panose="02020603050405020304" pitchFamily="18" charset="0"/>
                <a:ea typeface="楷体_GB2312" pitchFamily="49" charset="-122"/>
              </a:rPr>
              <a:t>滤掉输入信号的低频</a:t>
            </a:r>
          </a:p>
          <a:p>
            <a:pPr algn="l" eaLnBrk="1" hangingPunct="1"/>
            <a:r>
              <a:rPr kumimoji="1" lang="zh-CN" altLang="en-US" sz="2800" b="1" i="0" u="none">
                <a:solidFill>
                  <a:schemeClr val="accent2"/>
                </a:solidFill>
                <a:latin typeface="Times New Roman" panose="02020603050405020304" pitchFamily="18" charset="0"/>
                <a:ea typeface="楷体_GB2312" pitchFamily="49" charset="-122"/>
              </a:rPr>
              <a:t>成分，通过高频成分。</a:t>
            </a:r>
          </a:p>
        </p:txBody>
      </p:sp>
      <p:grpSp>
        <p:nvGrpSpPr>
          <p:cNvPr id="692230" name="Group 6"/>
          <p:cNvGrpSpPr/>
          <p:nvPr/>
        </p:nvGrpSpPr>
        <p:grpSpPr bwMode="auto">
          <a:xfrm>
            <a:off x="4035425" y="549275"/>
            <a:ext cx="4568825" cy="2324100"/>
            <a:chOff x="2542" y="228"/>
            <a:chExt cx="2959" cy="1464"/>
          </a:xfrm>
        </p:grpSpPr>
        <p:sp useBgFill="1">
          <p:nvSpPr>
            <p:cNvPr id="85000" name="Rectangle 7"/>
            <p:cNvSpPr>
              <a:spLocks noChangeArrowheads="1"/>
            </p:cNvSpPr>
            <p:nvPr/>
          </p:nvSpPr>
          <p:spPr bwMode="auto">
            <a:xfrm>
              <a:off x="3257" y="228"/>
              <a:ext cx="1334" cy="1464"/>
            </a:xfrm>
            <a:prstGeom prst="rect">
              <a:avLst/>
            </a:prstGeom>
            <a:ln w="25400">
              <a:solidFill>
                <a:srgbClr val="339966"/>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5001" name="Group 8"/>
            <p:cNvGrpSpPr/>
            <p:nvPr/>
          </p:nvGrpSpPr>
          <p:grpSpPr bwMode="auto">
            <a:xfrm rot="-5400000">
              <a:off x="3551" y="374"/>
              <a:ext cx="316" cy="90"/>
              <a:chOff x="4139" y="962"/>
              <a:chExt cx="316" cy="90"/>
            </a:xfrm>
          </p:grpSpPr>
          <p:sp>
            <p:nvSpPr>
              <p:cNvPr id="85020" name="Line 9"/>
              <p:cNvSpPr>
                <a:spLocks noChangeShapeType="1"/>
              </p:cNvSpPr>
              <p:nvPr/>
            </p:nvSpPr>
            <p:spPr bwMode="auto">
              <a:xfrm>
                <a:off x="4139" y="962"/>
                <a:ext cx="31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21" name="Line 10"/>
              <p:cNvSpPr>
                <a:spLocks noChangeShapeType="1"/>
              </p:cNvSpPr>
              <p:nvPr/>
            </p:nvSpPr>
            <p:spPr bwMode="auto">
              <a:xfrm>
                <a:off x="4139" y="1052"/>
                <a:ext cx="31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5002" name="Line 11"/>
            <p:cNvSpPr>
              <a:spLocks noChangeShapeType="1"/>
            </p:cNvSpPr>
            <p:nvPr/>
          </p:nvSpPr>
          <p:spPr bwMode="auto">
            <a:xfrm flipV="1">
              <a:off x="4297" y="432"/>
              <a:ext cx="0" cy="53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3" name="Line 12"/>
            <p:cNvSpPr>
              <a:spLocks noChangeShapeType="1"/>
            </p:cNvSpPr>
            <p:nvPr/>
          </p:nvSpPr>
          <p:spPr bwMode="auto">
            <a:xfrm flipV="1">
              <a:off x="4297" y="1052"/>
              <a:ext cx="0" cy="52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4" name="Line 13"/>
            <p:cNvSpPr>
              <a:spLocks noChangeShapeType="1"/>
            </p:cNvSpPr>
            <p:nvPr/>
          </p:nvSpPr>
          <p:spPr bwMode="auto">
            <a:xfrm>
              <a:off x="3756" y="432"/>
              <a:ext cx="1325"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85005" name="Rectangle 14"/>
            <p:cNvSpPr>
              <a:spLocks noChangeArrowheads="1"/>
            </p:cNvSpPr>
            <p:nvPr/>
          </p:nvSpPr>
          <p:spPr bwMode="auto">
            <a:xfrm rot="-5400000">
              <a:off x="4099" y="896"/>
              <a:ext cx="396" cy="177"/>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6" name="Line 15"/>
            <p:cNvSpPr>
              <a:spLocks noChangeShapeType="1"/>
            </p:cNvSpPr>
            <p:nvPr/>
          </p:nvSpPr>
          <p:spPr bwMode="auto">
            <a:xfrm>
              <a:off x="2832" y="1581"/>
              <a:ext cx="2333"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7" name="Line 16"/>
            <p:cNvSpPr>
              <a:spLocks noChangeShapeType="1"/>
            </p:cNvSpPr>
            <p:nvPr/>
          </p:nvSpPr>
          <p:spPr bwMode="auto">
            <a:xfrm>
              <a:off x="3072" y="698"/>
              <a:ext cx="0" cy="618"/>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8" name="Line 17"/>
            <p:cNvSpPr>
              <a:spLocks noChangeShapeType="1"/>
            </p:cNvSpPr>
            <p:nvPr/>
          </p:nvSpPr>
          <p:spPr bwMode="auto">
            <a:xfrm>
              <a:off x="5103" y="638"/>
              <a:ext cx="0" cy="618"/>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5009" name="Object 18"/>
            <p:cNvGraphicFramePr>
              <a:graphicFrameLocks noChangeAspect="1"/>
            </p:cNvGraphicFramePr>
            <p:nvPr/>
          </p:nvGraphicFramePr>
          <p:xfrm>
            <a:off x="5178" y="780"/>
            <a:ext cx="323" cy="397"/>
          </p:xfrm>
          <a:graphic>
            <a:graphicData uri="http://schemas.openxmlformats.org/presentationml/2006/ole">
              <mc:AlternateContent xmlns:mc="http://schemas.openxmlformats.org/markup-compatibility/2006">
                <mc:Choice xmlns:v="urn:schemas-microsoft-com:vml" Requires="v">
                  <p:oleObj name="公式" r:id="rId4" imgW="203200" imgH="228600" progId="Equation.3">
                    <p:embed/>
                  </p:oleObj>
                </mc:Choice>
                <mc:Fallback>
                  <p:oleObj name="公式" r:id="rId4" imgW="203200" imgH="228600" progId="Equation.3">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8" y="780"/>
                          <a:ext cx="323" cy="3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10" name="Object 19"/>
            <p:cNvGraphicFramePr>
              <a:graphicFrameLocks noChangeAspect="1"/>
            </p:cNvGraphicFramePr>
            <p:nvPr/>
          </p:nvGraphicFramePr>
          <p:xfrm>
            <a:off x="2542" y="744"/>
            <a:ext cx="455" cy="404"/>
          </p:xfrm>
          <a:graphic>
            <a:graphicData uri="http://schemas.openxmlformats.org/presentationml/2006/ole">
              <mc:AlternateContent xmlns:mc="http://schemas.openxmlformats.org/markup-compatibility/2006">
                <mc:Choice xmlns:v="urn:schemas-microsoft-com:vml" Requires="v">
                  <p:oleObj name="公式" r:id="rId6" imgW="203200" imgH="228600" progId="Equation.3">
                    <p:embed/>
                  </p:oleObj>
                </mc:Choice>
                <mc:Fallback>
                  <p:oleObj name="公式" r:id="rId6" imgW="203200" imgH="228600" progId="Equation.3">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2" y="744"/>
                          <a:ext cx="455"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11" name="Object 20"/>
            <p:cNvGraphicFramePr>
              <a:graphicFrameLocks noChangeAspect="1"/>
            </p:cNvGraphicFramePr>
            <p:nvPr/>
          </p:nvGraphicFramePr>
          <p:xfrm>
            <a:off x="3880" y="842"/>
            <a:ext cx="358" cy="306"/>
          </p:xfrm>
          <a:graphic>
            <a:graphicData uri="http://schemas.openxmlformats.org/presentationml/2006/ole">
              <mc:AlternateContent xmlns:mc="http://schemas.openxmlformats.org/markup-compatibility/2006">
                <mc:Choice xmlns:v="urn:schemas-microsoft-com:vml" Requires="v">
                  <p:oleObj name="公式" r:id="rId8" imgW="152400" imgH="165100" progId="Equation.3">
                    <p:embed/>
                  </p:oleObj>
                </mc:Choice>
                <mc:Fallback>
                  <p:oleObj name="公式" r:id="rId8" imgW="152400" imgH="165100"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80" y="842"/>
                          <a:ext cx="358"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12" name="Object 21"/>
            <p:cNvGraphicFramePr>
              <a:graphicFrameLocks noChangeAspect="1"/>
            </p:cNvGraphicFramePr>
            <p:nvPr/>
          </p:nvGraphicFramePr>
          <p:xfrm>
            <a:off x="3504" y="575"/>
            <a:ext cx="335" cy="310"/>
          </p:xfrm>
          <a:graphic>
            <a:graphicData uri="http://schemas.openxmlformats.org/presentationml/2006/ole">
              <mc:AlternateContent xmlns:mc="http://schemas.openxmlformats.org/markup-compatibility/2006">
                <mc:Choice xmlns:v="urn:schemas-microsoft-com:vml" Requires="v">
                  <p:oleObj name="公式" r:id="rId10" imgW="152400" imgH="177800" progId="Equation.3">
                    <p:embed/>
                  </p:oleObj>
                </mc:Choice>
                <mc:Fallback>
                  <p:oleObj name="公式" r:id="rId10" imgW="152400" imgH="177800" progId="Equation.3">
                    <p:embed/>
                    <p:pic>
                      <p:nvPicPr>
                        <p:cNvPr id="0"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4" y="575"/>
                          <a:ext cx="335"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013" name="Oval 22"/>
            <p:cNvSpPr>
              <a:spLocks noChangeArrowheads="1"/>
            </p:cNvSpPr>
            <p:nvPr/>
          </p:nvSpPr>
          <p:spPr bwMode="auto">
            <a:xfrm flipV="1">
              <a:off x="4268" y="1552"/>
              <a:ext cx="47" cy="43"/>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14" name="Oval 23"/>
            <p:cNvSpPr>
              <a:spLocks noChangeArrowheads="1"/>
            </p:cNvSpPr>
            <p:nvPr/>
          </p:nvSpPr>
          <p:spPr bwMode="auto">
            <a:xfrm flipV="1">
              <a:off x="4268" y="395"/>
              <a:ext cx="47" cy="43"/>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85015" name="Oval 24"/>
            <p:cNvSpPr>
              <a:spLocks noChangeArrowheads="1"/>
            </p:cNvSpPr>
            <p:nvPr/>
          </p:nvSpPr>
          <p:spPr bwMode="auto">
            <a:xfrm>
              <a:off x="2820" y="396"/>
              <a:ext cx="68" cy="68"/>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85016" name="Oval 25"/>
            <p:cNvSpPr>
              <a:spLocks noChangeArrowheads="1"/>
            </p:cNvSpPr>
            <p:nvPr/>
          </p:nvSpPr>
          <p:spPr bwMode="auto">
            <a:xfrm>
              <a:off x="2772" y="1536"/>
              <a:ext cx="68" cy="68"/>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85017" name="Oval 26"/>
            <p:cNvSpPr>
              <a:spLocks noChangeArrowheads="1"/>
            </p:cNvSpPr>
            <p:nvPr/>
          </p:nvSpPr>
          <p:spPr bwMode="auto">
            <a:xfrm>
              <a:off x="5076" y="396"/>
              <a:ext cx="68" cy="68"/>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85018" name="Oval 27"/>
            <p:cNvSpPr>
              <a:spLocks noChangeArrowheads="1"/>
            </p:cNvSpPr>
            <p:nvPr/>
          </p:nvSpPr>
          <p:spPr bwMode="auto">
            <a:xfrm>
              <a:off x="5172" y="1536"/>
              <a:ext cx="68" cy="68"/>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19" name="Line 28"/>
            <p:cNvSpPr>
              <a:spLocks noChangeShapeType="1"/>
            </p:cNvSpPr>
            <p:nvPr/>
          </p:nvSpPr>
          <p:spPr bwMode="auto">
            <a:xfrm>
              <a:off x="2892" y="420"/>
              <a:ext cx="761" cy="1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922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922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92229">
                                            <p:txEl>
                                              <p:pRg st="0" end="0"/>
                                            </p:txEl>
                                          </p:spTgt>
                                        </p:tgtEl>
                                        <p:attrNameLst>
                                          <p:attrName>style.visibility</p:attrName>
                                        </p:attrNameLst>
                                      </p:cBhvr>
                                      <p:to>
                                        <p:strVal val="visible"/>
                                      </p:to>
                                    </p:set>
                                    <p:animEffect transition="in" filter="wipe(left)">
                                      <p:cBhvr>
                                        <p:cTn id="15" dur="500"/>
                                        <p:tgtEl>
                                          <p:spTgt spid="69222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92229">
                                            <p:txEl>
                                              <p:pRg st="1" end="1"/>
                                            </p:txEl>
                                          </p:spTgt>
                                        </p:tgtEl>
                                        <p:attrNameLst>
                                          <p:attrName>style.visibility</p:attrName>
                                        </p:attrNameLst>
                                      </p:cBhvr>
                                      <p:to>
                                        <p:strVal val="visible"/>
                                      </p:to>
                                    </p:set>
                                    <p:animEffect transition="in" filter="wipe(left)">
                                      <p:cBhvr>
                                        <p:cTn id="20" dur="500"/>
                                        <p:tgtEl>
                                          <p:spTgt spid="69222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692227"/>
                                        </p:tgtEl>
                                        <p:attrNameLst>
                                          <p:attrName>style.visibility</p:attrName>
                                        </p:attrNameLst>
                                      </p:cBhvr>
                                      <p:to>
                                        <p:strVal val="visible"/>
                                      </p:to>
                                    </p:set>
                                    <p:animEffect transition="in" filter="box(in)">
                                      <p:cBhvr>
                                        <p:cTn id="25" dur="500"/>
                                        <p:tgtEl>
                                          <p:spTgt spid="69222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nodeType="clickEffect">
                                  <p:stCondLst>
                                    <p:cond delay="0"/>
                                  </p:stCondLst>
                                  <p:childTnLst>
                                    <p:set>
                                      <p:cBhvr>
                                        <p:cTn id="29" dur="1" fill="hold">
                                          <p:stCondLst>
                                            <p:cond delay="0"/>
                                          </p:stCondLst>
                                        </p:cTn>
                                        <p:tgtEl>
                                          <p:spTgt spid="692228"/>
                                        </p:tgtEl>
                                        <p:attrNameLst>
                                          <p:attrName>style.visibility</p:attrName>
                                        </p:attrNameLst>
                                      </p:cBhvr>
                                      <p:to>
                                        <p:strVal val="visible"/>
                                      </p:to>
                                    </p:set>
                                    <p:animEffect transition="in" filter="blinds(vertical)">
                                      <p:cBhvr>
                                        <p:cTn id="30" dur="500"/>
                                        <p:tgtEl>
                                          <p:spTgt spid="692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26" grpId="0" autoUpdateAnimBg="0"/>
      <p:bldP spid="692227" grpId="0" autoUpdateAnimBg="0"/>
      <p:bldP spid="692229" grpId="0" build="p"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27A546B0-70D4-4286-AD0E-5C63FAC02191}" type="slidenum">
              <a:rPr lang="en-US" altLang="zh-CN" i="0" u="none" smtClean="0">
                <a:latin typeface="Times New Roman" panose="02020603050405020304" pitchFamily="18" charset="0"/>
              </a:rPr>
              <a:t>115</a:t>
            </a:fld>
            <a:endParaRPr lang="en-US" altLang="zh-CN" i="0" u="none">
              <a:latin typeface="Times New Roman" panose="02020603050405020304" pitchFamily="18" charset="0"/>
            </a:endParaRPr>
          </a:p>
        </p:txBody>
      </p:sp>
      <p:sp>
        <p:nvSpPr>
          <p:cNvPr id="693250" name="Text Box 2"/>
          <p:cNvSpPr txBox="1">
            <a:spLocks noChangeArrowheads="1"/>
          </p:cNvSpPr>
          <p:nvPr/>
        </p:nvSpPr>
        <p:spPr bwMode="auto">
          <a:xfrm>
            <a:off x="238125" y="328613"/>
            <a:ext cx="282098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3200" b="1" i="0" u="none">
                <a:solidFill>
                  <a:srgbClr val="FF0000"/>
                </a:solidFill>
                <a:latin typeface="Times New Roman" panose="02020603050405020304" pitchFamily="18" charset="0"/>
                <a:ea typeface="楷体_GB2312" pitchFamily="49" charset="-122"/>
              </a:rPr>
              <a:t>②</a:t>
            </a:r>
            <a:r>
              <a:rPr kumimoji="1" lang="zh-CN" altLang="en-US" sz="3200" b="1" i="0" u="none">
                <a:solidFill>
                  <a:srgbClr val="FF0000"/>
                </a:solidFill>
                <a:latin typeface="Times New Roman" panose="02020603050405020304" pitchFamily="18" charset="0"/>
                <a:ea typeface="楷体_GB2312" pitchFamily="49" charset="-122"/>
              </a:rPr>
              <a:t>频率特性</a:t>
            </a:r>
          </a:p>
        </p:txBody>
      </p:sp>
      <p:sp>
        <p:nvSpPr>
          <p:cNvPr id="693251" name="Text Box 3"/>
          <p:cNvSpPr txBox="1">
            <a:spLocks noChangeArrowheads="1"/>
          </p:cNvSpPr>
          <p:nvPr/>
        </p:nvSpPr>
        <p:spPr bwMode="auto">
          <a:xfrm>
            <a:off x="168275" y="904875"/>
            <a:ext cx="18224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3200" b="1" i="0" u="none">
                <a:solidFill>
                  <a:srgbClr val="0000FF"/>
                </a:solidFill>
                <a:latin typeface="Times New Roman" panose="02020603050405020304" pitchFamily="18" charset="0"/>
                <a:ea typeface="楷体_GB2312" pitchFamily="49" charset="-122"/>
              </a:rPr>
              <a:t>幅频特性</a:t>
            </a:r>
          </a:p>
        </p:txBody>
      </p:sp>
      <p:graphicFrame>
        <p:nvGraphicFramePr>
          <p:cNvPr id="693252" name="Object 4"/>
          <p:cNvGraphicFramePr>
            <a:graphicFrameLocks noChangeAspect="1"/>
          </p:cNvGraphicFramePr>
          <p:nvPr/>
        </p:nvGraphicFramePr>
        <p:xfrm>
          <a:off x="1787525" y="692150"/>
          <a:ext cx="3957638" cy="1209675"/>
        </p:xfrm>
        <a:graphic>
          <a:graphicData uri="http://schemas.openxmlformats.org/presentationml/2006/ole">
            <mc:AlternateContent xmlns:mc="http://schemas.openxmlformats.org/markup-compatibility/2006">
              <mc:Choice xmlns:v="urn:schemas-microsoft-com:vml" Requires="v">
                <p:oleObj name="公式" r:id="rId2" imgW="1358265" imgH="482600" progId="Equation.3">
                  <p:embed/>
                </p:oleObj>
              </mc:Choice>
              <mc:Fallback>
                <p:oleObj name="公式" r:id="rId2" imgW="1358265" imgH="4826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7525" y="692150"/>
                        <a:ext cx="3957638" cy="120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3253" name="Text Box 5"/>
          <p:cNvSpPr txBox="1">
            <a:spLocks noChangeArrowheads="1"/>
          </p:cNvSpPr>
          <p:nvPr/>
        </p:nvSpPr>
        <p:spPr bwMode="auto">
          <a:xfrm>
            <a:off x="136525" y="2038350"/>
            <a:ext cx="18224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3200" b="1" i="0" u="none">
                <a:solidFill>
                  <a:srgbClr val="0000FF"/>
                </a:solidFill>
                <a:latin typeface="Times New Roman" panose="02020603050405020304" pitchFamily="18" charset="0"/>
                <a:ea typeface="楷体_GB2312" pitchFamily="49" charset="-122"/>
              </a:rPr>
              <a:t>相频特性</a:t>
            </a:r>
          </a:p>
        </p:txBody>
      </p:sp>
      <p:graphicFrame>
        <p:nvGraphicFramePr>
          <p:cNvPr id="693254" name="Object 6"/>
          <p:cNvGraphicFramePr>
            <a:graphicFrameLocks noChangeAspect="1"/>
          </p:cNvGraphicFramePr>
          <p:nvPr/>
        </p:nvGraphicFramePr>
        <p:xfrm>
          <a:off x="1739900" y="1762125"/>
          <a:ext cx="3565525" cy="1162050"/>
        </p:xfrm>
        <a:graphic>
          <a:graphicData uri="http://schemas.openxmlformats.org/presentationml/2006/ole">
            <mc:AlternateContent xmlns:mc="http://schemas.openxmlformats.org/markup-compatibility/2006">
              <mc:Choice xmlns:v="urn:schemas-microsoft-com:vml" Requires="v">
                <p:oleObj name="公式" r:id="rId4" imgW="1294765" imgH="406400" progId="Equation.3">
                  <p:embed/>
                </p:oleObj>
              </mc:Choice>
              <mc:Fallback>
                <p:oleObj name="公式" r:id="rId4" imgW="1294765" imgH="4064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9900" y="1762125"/>
                        <a:ext cx="3565525" cy="1162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93255" name="Group 7"/>
          <p:cNvGrpSpPr/>
          <p:nvPr/>
        </p:nvGrpSpPr>
        <p:grpSpPr bwMode="auto">
          <a:xfrm>
            <a:off x="5641975" y="414338"/>
            <a:ext cx="3165475" cy="4022725"/>
            <a:chOff x="3470" y="94"/>
            <a:chExt cx="1994" cy="2534"/>
          </a:xfrm>
        </p:grpSpPr>
        <p:sp>
          <p:nvSpPr>
            <p:cNvPr id="86034" name="Text Box 8"/>
            <p:cNvSpPr txBox="1">
              <a:spLocks noChangeArrowheads="1"/>
            </p:cNvSpPr>
            <p:nvPr/>
          </p:nvSpPr>
          <p:spPr bwMode="auto">
            <a:xfrm>
              <a:off x="3790" y="18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0" u="none">
                  <a:latin typeface="Times New Roman" panose="02020603050405020304" pitchFamily="18" charset="0"/>
                </a:rPr>
                <a:t>1</a:t>
              </a:r>
            </a:p>
          </p:txBody>
        </p:sp>
        <p:graphicFrame>
          <p:nvGraphicFramePr>
            <p:cNvPr id="86035" name="Object 9"/>
            <p:cNvGraphicFramePr>
              <a:graphicFrameLocks noChangeAspect="1"/>
            </p:cNvGraphicFramePr>
            <p:nvPr/>
          </p:nvGraphicFramePr>
          <p:xfrm>
            <a:off x="4372" y="2293"/>
            <a:ext cx="249" cy="335"/>
          </p:xfrm>
          <a:graphic>
            <a:graphicData uri="http://schemas.openxmlformats.org/presentationml/2006/ole">
              <mc:AlternateContent xmlns:mc="http://schemas.openxmlformats.org/markup-compatibility/2006">
                <mc:Choice xmlns:v="urn:schemas-microsoft-com:vml" Requires="v">
                  <p:oleObj name="公式" r:id="rId6" imgW="203200" imgH="228600" progId="Equation.3">
                    <p:embed/>
                  </p:oleObj>
                </mc:Choice>
                <mc:Fallback>
                  <p:oleObj name="公式" r:id="rId6" imgW="203200" imgH="2286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2" y="2293"/>
                          <a:ext cx="249"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36" name="Object 10"/>
            <p:cNvGraphicFramePr>
              <a:graphicFrameLocks noChangeAspect="1"/>
            </p:cNvGraphicFramePr>
            <p:nvPr/>
          </p:nvGraphicFramePr>
          <p:xfrm>
            <a:off x="3662" y="362"/>
            <a:ext cx="334" cy="590"/>
          </p:xfrm>
          <a:graphic>
            <a:graphicData uri="http://schemas.openxmlformats.org/presentationml/2006/ole">
              <mc:AlternateContent xmlns:mc="http://schemas.openxmlformats.org/markup-compatibility/2006">
                <mc:Choice xmlns:v="urn:schemas-microsoft-com:vml" Requires="v">
                  <p:oleObj name="公式" r:id="rId8" imgW="266700" imgH="431165" progId="Equation.3">
                    <p:embed/>
                  </p:oleObj>
                </mc:Choice>
                <mc:Fallback>
                  <p:oleObj name="公式" r:id="rId8" imgW="266700" imgH="431165"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2" y="362"/>
                          <a:ext cx="334" cy="5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37" name="Object 11"/>
            <p:cNvGraphicFramePr>
              <a:graphicFrameLocks noChangeAspect="1"/>
            </p:cNvGraphicFramePr>
            <p:nvPr/>
          </p:nvGraphicFramePr>
          <p:xfrm>
            <a:off x="4069" y="94"/>
            <a:ext cx="508" cy="312"/>
          </p:xfrm>
          <a:graphic>
            <a:graphicData uri="http://schemas.openxmlformats.org/presentationml/2006/ole">
              <mc:AlternateContent xmlns:mc="http://schemas.openxmlformats.org/markup-compatibility/2006">
                <mc:Choice xmlns:v="urn:schemas-microsoft-com:vml" Requires="v">
                  <p:oleObj name="公式" r:id="rId10" imgW="368300" imgH="203200" progId="Equation.3">
                    <p:embed/>
                  </p:oleObj>
                </mc:Choice>
                <mc:Fallback>
                  <p:oleObj name="公式" r:id="rId10" imgW="368300" imgH="203200"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69" y="94"/>
                          <a:ext cx="508"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38" name="Line 12"/>
            <p:cNvSpPr>
              <a:spLocks noChangeShapeType="1"/>
            </p:cNvSpPr>
            <p:nvPr/>
          </p:nvSpPr>
          <p:spPr bwMode="auto">
            <a:xfrm>
              <a:off x="4029" y="1163"/>
              <a:ext cx="1311"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39" name="Line 13"/>
            <p:cNvSpPr>
              <a:spLocks noChangeShapeType="1"/>
            </p:cNvSpPr>
            <p:nvPr/>
          </p:nvSpPr>
          <p:spPr bwMode="auto">
            <a:xfrm flipV="1">
              <a:off x="4029" y="129"/>
              <a:ext cx="0" cy="1034"/>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40" name="Line 14"/>
            <p:cNvSpPr>
              <a:spLocks noChangeShapeType="1"/>
            </p:cNvSpPr>
            <p:nvPr/>
          </p:nvSpPr>
          <p:spPr bwMode="auto">
            <a:xfrm flipV="1">
              <a:off x="4029" y="371"/>
              <a:ext cx="985" cy="0"/>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6041" name="Object 15"/>
            <p:cNvGraphicFramePr>
              <a:graphicFrameLocks noChangeAspect="1"/>
            </p:cNvGraphicFramePr>
            <p:nvPr/>
          </p:nvGraphicFramePr>
          <p:xfrm>
            <a:off x="5147" y="931"/>
            <a:ext cx="317" cy="262"/>
          </p:xfrm>
          <a:graphic>
            <a:graphicData uri="http://schemas.openxmlformats.org/presentationml/2006/ole">
              <mc:AlternateContent xmlns:mc="http://schemas.openxmlformats.org/markup-compatibility/2006">
                <mc:Choice xmlns:v="urn:schemas-microsoft-com:vml" Requires="v">
                  <p:oleObj name="公式" r:id="rId12" imgW="152400" imgH="139700" progId="Equation.3">
                    <p:embed/>
                  </p:oleObj>
                </mc:Choice>
                <mc:Fallback>
                  <p:oleObj name="公式" r:id="rId12" imgW="152400" imgH="139700" progId="Equation.3">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47" y="931"/>
                          <a:ext cx="317"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42" name="Freeform 16"/>
            <p:cNvSpPr/>
            <p:nvPr/>
          </p:nvSpPr>
          <p:spPr bwMode="auto">
            <a:xfrm>
              <a:off x="4044" y="405"/>
              <a:ext cx="1020" cy="759"/>
            </a:xfrm>
            <a:custGeom>
              <a:avLst/>
              <a:gdLst>
                <a:gd name="T0" fmla="*/ 0 w 804"/>
                <a:gd name="T1" fmla="*/ 2656 h 555"/>
                <a:gd name="T2" fmla="*/ 317 w 804"/>
                <a:gd name="T3" fmla="*/ 2198 h 555"/>
                <a:gd name="T4" fmla="*/ 473 w 804"/>
                <a:gd name="T5" fmla="*/ 1797 h 555"/>
                <a:gd name="T6" fmla="*/ 633 w 804"/>
                <a:gd name="T7" fmla="*/ 1400 h 555"/>
                <a:gd name="T8" fmla="*/ 789 w 804"/>
                <a:gd name="T9" fmla="*/ 1002 h 555"/>
                <a:gd name="T10" fmla="*/ 987 w 804"/>
                <a:gd name="T11" fmla="*/ 507 h 555"/>
                <a:gd name="T12" fmla="*/ 1503 w 804"/>
                <a:gd name="T13" fmla="*/ 75 h 555"/>
                <a:gd name="T14" fmla="*/ 2129 w 804"/>
                <a:gd name="T15" fmla="*/ 75 h 555"/>
                <a:gd name="T16" fmla="*/ 2643 w 804"/>
                <a:gd name="T17" fmla="*/ 75 h 5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4" h="555">
                  <a:moveTo>
                    <a:pt x="0" y="555"/>
                  </a:moveTo>
                  <a:cubicBezTo>
                    <a:pt x="36" y="522"/>
                    <a:pt x="72" y="489"/>
                    <a:pt x="96" y="459"/>
                  </a:cubicBezTo>
                  <a:cubicBezTo>
                    <a:pt x="120" y="429"/>
                    <a:pt x="128" y="404"/>
                    <a:pt x="144" y="376"/>
                  </a:cubicBezTo>
                  <a:cubicBezTo>
                    <a:pt x="160" y="348"/>
                    <a:pt x="176" y="321"/>
                    <a:pt x="192" y="293"/>
                  </a:cubicBezTo>
                  <a:cubicBezTo>
                    <a:pt x="208" y="265"/>
                    <a:pt x="222" y="241"/>
                    <a:pt x="240" y="210"/>
                  </a:cubicBezTo>
                  <a:cubicBezTo>
                    <a:pt x="258" y="179"/>
                    <a:pt x="264" y="138"/>
                    <a:pt x="300" y="106"/>
                  </a:cubicBezTo>
                  <a:cubicBezTo>
                    <a:pt x="336" y="74"/>
                    <a:pt x="399" y="30"/>
                    <a:pt x="457" y="15"/>
                  </a:cubicBezTo>
                  <a:cubicBezTo>
                    <a:pt x="515" y="0"/>
                    <a:pt x="590" y="15"/>
                    <a:pt x="648" y="15"/>
                  </a:cubicBezTo>
                  <a:cubicBezTo>
                    <a:pt x="706" y="15"/>
                    <a:pt x="776" y="15"/>
                    <a:pt x="804" y="15"/>
                  </a:cubicBezTo>
                </a:path>
              </a:pathLst>
            </a:custGeom>
            <a:noFill/>
            <a:ln w="5715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43" name="Line 17"/>
            <p:cNvSpPr>
              <a:spLocks noChangeShapeType="1"/>
            </p:cNvSpPr>
            <p:nvPr/>
          </p:nvSpPr>
          <p:spPr bwMode="auto">
            <a:xfrm>
              <a:off x="4392" y="636"/>
              <a:ext cx="0" cy="1764"/>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44" name="Line 18"/>
            <p:cNvSpPr>
              <a:spLocks noChangeShapeType="1"/>
            </p:cNvSpPr>
            <p:nvPr/>
          </p:nvSpPr>
          <p:spPr bwMode="auto">
            <a:xfrm>
              <a:off x="4044" y="1560"/>
              <a:ext cx="0" cy="840"/>
            </a:xfrm>
            <a:prstGeom prst="line">
              <a:avLst/>
            </a:prstGeom>
            <a:noFill/>
            <a:ln w="38100">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45" name="Line 19"/>
            <p:cNvSpPr>
              <a:spLocks noChangeShapeType="1"/>
            </p:cNvSpPr>
            <p:nvPr/>
          </p:nvSpPr>
          <p:spPr bwMode="auto">
            <a:xfrm>
              <a:off x="4056" y="2352"/>
              <a:ext cx="1320" cy="12"/>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86046" name="Object 20"/>
            <p:cNvGraphicFramePr>
              <a:graphicFrameLocks noChangeAspect="1"/>
            </p:cNvGraphicFramePr>
            <p:nvPr/>
          </p:nvGraphicFramePr>
          <p:xfrm>
            <a:off x="3470" y="1403"/>
            <a:ext cx="607" cy="348"/>
          </p:xfrm>
          <a:graphic>
            <a:graphicData uri="http://schemas.openxmlformats.org/presentationml/2006/ole">
              <mc:AlternateContent xmlns:mc="http://schemas.openxmlformats.org/markup-compatibility/2006">
                <mc:Choice xmlns:v="urn:schemas-microsoft-com:vml" Requires="v">
                  <p:oleObj name="公式" r:id="rId14" imgW="355600" imgH="203200" progId="Equation.3">
                    <p:embed/>
                  </p:oleObj>
                </mc:Choice>
                <mc:Fallback>
                  <p:oleObj name="公式" r:id="rId14" imgW="355600" imgH="203200" progId="Equation.3">
                    <p:embed/>
                    <p:pic>
                      <p:nvPicPr>
                        <p:cNvPr id="0"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70" y="1403"/>
                          <a:ext cx="607"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47" name="Object 21"/>
            <p:cNvGraphicFramePr>
              <a:graphicFrameLocks noChangeAspect="1"/>
            </p:cNvGraphicFramePr>
            <p:nvPr/>
          </p:nvGraphicFramePr>
          <p:xfrm>
            <a:off x="5183" y="2107"/>
            <a:ext cx="205" cy="243"/>
          </p:xfrm>
          <a:graphic>
            <a:graphicData uri="http://schemas.openxmlformats.org/presentationml/2006/ole">
              <mc:AlternateContent xmlns:mc="http://schemas.openxmlformats.org/markup-compatibility/2006">
                <mc:Choice xmlns:v="urn:schemas-microsoft-com:vml" Requires="v">
                  <p:oleObj name="公式" r:id="rId16" imgW="152400" imgH="139700" progId="Equation.3">
                    <p:embed/>
                  </p:oleObj>
                </mc:Choice>
                <mc:Fallback>
                  <p:oleObj name="公式" r:id="rId16" imgW="152400" imgH="139700" progId="Equation.3">
                    <p:embed/>
                    <p:pic>
                      <p:nvPicPr>
                        <p:cNvPr id="0"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3" y="2107"/>
                          <a:ext cx="205"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48" name="Object 22"/>
            <p:cNvGraphicFramePr>
              <a:graphicFrameLocks noChangeAspect="1"/>
            </p:cNvGraphicFramePr>
            <p:nvPr/>
          </p:nvGraphicFramePr>
          <p:xfrm>
            <a:off x="3667" y="1656"/>
            <a:ext cx="346" cy="253"/>
          </p:xfrm>
          <a:graphic>
            <a:graphicData uri="http://schemas.openxmlformats.org/presentationml/2006/ole">
              <mc:AlternateContent xmlns:mc="http://schemas.openxmlformats.org/markup-compatibility/2006">
                <mc:Choice xmlns:v="urn:schemas-microsoft-com:vml" Requires="v">
                  <p:oleObj name="公式" r:id="rId17" imgW="253365" imgH="177800" progId="Equation.3">
                    <p:embed/>
                  </p:oleObj>
                </mc:Choice>
                <mc:Fallback>
                  <p:oleObj name="公式" r:id="rId17" imgW="253365" imgH="177800" progId="Equation.3">
                    <p:embed/>
                    <p:pic>
                      <p:nvPicPr>
                        <p:cNvPr id="0"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67" y="1656"/>
                          <a:ext cx="346"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49" name="Object 23"/>
            <p:cNvGraphicFramePr>
              <a:graphicFrameLocks noChangeAspect="1"/>
            </p:cNvGraphicFramePr>
            <p:nvPr/>
          </p:nvGraphicFramePr>
          <p:xfrm>
            <a:off x="3643" y="1980"/>
            <a:ext cx="346" cy="253"/>
          </p:xfrm>
          <a:graphic>
            <a:graphicData uri="http://schemas.openxmlformats.org/presentationml/2006/ole">
              <mc:AlternateContent xmlns:mc="http://schemas.openxmlformats.org/markup-compatibility/2006">
                <mc:Choice xmlns:v="urn:schemas-microsoft-com:vml" Requires="v">
                  <p:oleObj name="公式" r:id="rId19" imgW="253365" imgH="177800" progId="Equation.3">
                    <p:embed/>
                  </p:oleObj>
                </mc:Choice>
                <mc:Fallback>
                  <p:oleObj name="公式" r:id="rId19" imgW="253365" imgH="177800" progId="Equation.3">
                    <p:embed/>
                    <p:pic>
                      <p:nvPicPr>
                        <p:cNvPr id="0" name="Object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43" y="1980"/>
                          <a:ext cx="346"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50" name="Line 24"/>
            <p:cNvSpPr>
              <a:spLocks noChangeShapeType="1"/>
            </p:cNvSpPr>
            <p:nvPr/>
          </p:nvSpPr>
          <p:spPr bwMode="auto">
            <a:xfrm>
              <a:off x="4080" y="2028"/>
              <a:ext cx="348" cy="0"/>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51" name="Line 25"/>
            <p:cNvSpPr>
              <a:spLocks noChangeShapeType="1"/>
            </p:cNvSpPr>
            <p:nvPr/>
          </p:nvSpPr>
          <p:spPr bwMode="auto">
            <a:xfrm>
              <a:off x="4029" y="635"/>
              <a:ext cx="337" cy="12"/>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6052" name="Object 26"/>
            <p:cNvGraphicFramePr>
              <a:graphicFrameLocks noChangeAspect="1"/>
            </p:cNvGraphicFramePr>
            <p:nvPr/>
          </p:nvGraphicFramePr>
          <p:xfrm>
            <a:off x="3880" y="2275"/>
            <a:ext cx="171" cy="243"/>
          </p:xfrm>
          <a:graphic>
            <a:graphicData uri="http://schemas.openxmlformats.org/presentationml/2006/ole">
              <mc:AlternateContent xmlns:mc="http://schemas.openxmlformats.org/markup-compatibility/2006">
                <mc:Choice xmlns:v="urn:schemas-microsoft-com:vml" Requires="v">
                  <p:oleObj name="Equation" r:id="rId21" imgW="127000" imgH="139700" progId="Equation.3">
                    <p:embed/>
                  </p:oleObj>
                </mc:Choice>
                <mc:Fallback>
                  <p:oleObj name="Equation" r:id="rId21" imgW="127000" imgH="139700" progId="Equation.3">
                    <p:embed/>
                    <p:pic>
                      <p:nvPicPr>
                        <p:cNvPr id="0" name="Object 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80" y="2275"/>
                          <a:ext cx="171"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53" name="Object 27"/>
            <p:cNvGraphicFramePr>
              <a:graphicFrameLocks noChangeAspect="1"/>
            </p:cNvGraphicFramePr>
            <p:nvPr/>
          </p:nvGraphicFramePr>
          <p:xfrm>
            <a:off x="3880" y="1075"/>
            <a:ext cx="171" cy="243"/>
          </p:xfrm>
          <a:graphic>
            <a:graphicData uri="http://schemas.openxmlformats.org/presentationml/2006/ole">
              <mc:AlternateContent xmlns:mc="http://schemas.openxmlformats.org/markup-compatibility/2006">
                <mc:Choice xmlns:v="urn:schemas-microsoft-com:vml" Requires="v">
                  <p:oleObj name="Equation" r:id="rId23" imgW="127000" imgH="139700" progId="Equation.3">
                    <p:embed/>
                  </p:oleObj>
                </mc:Choice>
                <mc:Fallback>
                  <p:oleObj name="Equation" r:id="rId23" imgW="127000" imgH="139700" progId="Equation.3">
                    <p:embed/>
                    <p:pic>
                      <p:nvPicPr>
                        <p:cNvPr id="0" name="Object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80" y="1075"/>
                          <a:ext cx="171"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6054" name="Group 28"/>
            <p:cNvGrpSpPr/>
            <p:nvPr/>
          </p:nvGrpSpPr>
          <p:grpSpPr bwMode="auto">
            <a:xfrm>
              <a:off x="4056" y="1776"/>
              <a:ext cx="867" cy="518"/>
              <a:chOff x="1116" y="3084"/>
              <a:chExt cx="1227" cy="746"/>
            </a:xfrm>
          </p:grpSpPr>
          <p:sp>
            <p:nvSpPr>
              <p:cNvPr id="86058" name="Freeform 29"/>
              <p:cNvSpPr/>
              <p:nvPr/>
            </p:nvSpPr>
            <p:spPr bwMode="auto">
              <a:xfrm>
                <a:off x="1583" y="3331"/>
                <a:ext cx="760" cy="499"/>
              </a:xfrm>
              <a:custGeom>
                <a:avLst/>
                <a:gdLst>
                  <a:gd name="T0" fmla="*/ 0 w 1584"/>
                  <a:gd name="T1" fmla="*/ 0 h 672"/>
                  <a:gd name="T2" fmla="*/ 7 w 1584"/>
                  <a:gd name="T3" fmla="*/ 76 h 672"/>
                  <a:gd name="T4" fmla="*/ 20 w 1584"/>
                  <a:gd name="T5" fmla="*/ 130 h 672"/>
                  <a:gd name="T6" fmla="*/ 40 w 1584"/>
                  <a:gd name="T7" fmla="*/ 151 h 6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4" h="672">
                    <a:moveTo>
                      <a:pt x="0" y="0"/>
                    </a:moveTo>
                    <a:cubicBezTo>
                      <a:pt x="80" y="120"/>
                      <a:pt x="160" y="240"/>
                      <a:pt x="288" y="336"/>
                    </a:cubicBezTo>
                    <a:cubicBezTo>
                      <a:pt x="416" y="432"/>
                      <a:pt x="552" y="520"/>
                      <a:pt x="768" y="576"/>
                    </a:cubicBezTo>
                    <a:cubicBezTo>
                      <a:pt x="984" y="632"/>
                      <a:pt x="1284" y="652"/>
                      <a:pt x="1584" y="672"/>
                    </a:cubicBezTo>
                  </a:path>
                </a:pathLst>
              </a:custGeom>
              <a:noFill/>
              <a:ln w="3810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59" name="Freeform 30"/>
              <p:cNvSpPr/>
              <p:nvPr/>
            </p:nvSpPr>
            <p:spPr bwMode="auto">
              <a:xfrm>
                <a:off x="1116" y="3084"/>
                <a:ext cx="480" cy="288"/>
              </a:xfrm>
              <a:custGeom>
                <a:avLst/>
                <a:gdLst>
                  <a:gd name="T0" fmla="*/ 0 w 480"/>
                  <a:gd name="T1" fmla="*/ 0 h 288"/>
                  <a:gd name="T2" fmla="*/ 336 w 480"/>
                  <a:gd name="T3" fmla="*/ 84 h 288"/>
                  <a:gd name="T4" fmla="*/ 480 w 480"/>
                  <a:gd name="T5" fmla="*/ 288 h 288"/>
                  <a:gd name="T6" fmla="*/ 0 60000 65536"/>
                  <a:gd name="T7" fmla="*/ 0 60000 65536"/>
                  <a:gd name="T8" fmla="*/ 0 60000 65536"/>
                </a:gdLst>
                <a:ahLst/>
                <a:cxnLst>
                  <a:cxn ang="T6">
                    <a:pos x="T0" y="T1"/>
                  </a:cxn>
                  <a:cxn ang="T7">
                    <a:pos x="T2" y="T3"/>
                  </a:cxn>
                  <a:cxn ang="T8">
                    <a:pos x="T4" y="T5"/>
                  </a:cxn>
                </a:cxnLst>
                <a:rect l="0" t="0" r="r" b="b"/>
                <a:pathLst>
                  <a:path w="480" h="288">
                    <a:moveTo>
                      <a:pt x="0" y="0"/>
                    </a:moveTo>
                    <a:cubicBezTo>
                      <a:pt x="128" y="18"/>
                      <a:pt x="256" y="36"/>
                      <a:pt x="336" y="84"/>
                    </a:cubicBezTo>
                    <a:cubicBezTo>
                      <a:pt x="416" y="132"/>
                      <a:pt x="448" y="210"/>
                      <a:pt x="480" y="288"/>
                    </a:cubicBezTo>
                  </a:path>
                </a:pathLst>
              </a:custGeom>
              <a:noFill/>
              <a:ln w="38100" cap="flat" cmpd="sng">
                <a:solidFill>
                  <a:srgbClr val="FF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6055" name="Oval 31"/>
            <p:cNvSpPr>
              <a:spLocks noChangeArrowheads="1"/>
            </p:cNvSpPr>
            <p:nvPr/>
          </p:nvSpPr>
          <p:spPr bwMode="auto">
            <a:xfrm>
              <a:off x="4380" y="1992"/>
              <a:ext cx="56" cy="57"/>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56" name="Oval 32"/>
            <p:cNvSpPr>
              <a:spLocks noChangeArrowheads="1"/>
            </p:cNvSpPr>
            <p:nvPr/>
          </p:nvSpPr>
          <p:spPr bwMode="auto">
            <a:xfrm>
              <a:off x="4344" y="612"/>
              <a:ext cx="56" cy="57"/>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6057" name="Object 33"/>
            <p:cNvGraphicFramePr>
              <a:graphicFrameLocks noChangeAspect="1"/>
            </p:cNvGraphicFramePr>
            <p:nvPr/>
          </p:nvGraphicFramePr>
          <p:xfrm>
            <a:off x="4396" y="1081"/>
            <a:ext cx="249" cy="335"/>
          </p:xfrm>
          <a:graphic>
            <a:graphicData uri="http://schemas.openxmlformats.org/presentationml/2006/ole">
              <mc:AlternateContent xmlns:mc="http://schemas.openxmlformats.org/markup-compatibility/2006">
                <mc:Choice xmlns:v="urn:schemas-microsoft-com:vml" Requires="v">
                  <p:oleObj name="公式" r:id="rId24" imgW="203200" imgH="228600" progId="Equation.3">
                    <p:embed/>
                  </p:oleObj>
                </mc:Choice>
                <mc:Fallback>
                  <p:oleObj name="公式" r:id="rId24" imgW="203200" imgH="228600" progId="Equation.3">
                    <p:embed/>
                    <p:pic>
                      <p:nvPicPr>
                        <p:cNvPr id="0"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 y="1081"/>
                          <a:ext cx="249"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93282" name="Rectangle 34"/>
          <p:cNvSpPr>
            <a:spLocks noChangeArrowheads="1"/>
          </p:cNvSpPr>
          <p:nvPr/>
        </p:nvSpPr>
        <p:spPr bwMode="auto">
          <a:xfrm>
            <a:off x="439738" y="2790825"/>
            <a:ext cx="4489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0000FF"/>
                </a:solidFill>
                <a:latin typeface="楷体_GB2312" pitchFamily="49" charset="-122"/>
                <a:ea typeface="楷体_GB2312" pitchFamily="49" charset="-122"/>
              </a:rPr>
              <a:t>频率越高，传递能力就越强</a:t>
            </a:r>
            <a:endParaRPr kumimoji="1" lang="zh-CN" altLang="en-US" sz="2800" b="1" i="0" u="none">
              <a:solidFill>
                <a:schemeClr val="accent2"/>
              </a:solidFill>
              <a:latin typeface="楷体_GB2312" pitchFamily="49" charset="-122"/>
              <a:ea typeface="楷体_GB2312" pitchFamily="49" charset="-122"/>
            </a:endParaRPr>
          </a:p>
        </p:txBody>
      </p:sp>
      <p:grpSp>
        <p:nvGrpSpPr>
          <p:cNvPr id="693283" name="Group 35"/>
          <p:cNvGrpSpPr/>
          <p:nvPr/>
        </p:nvGrpSpPr>
        <p:grpSpPr bwMode="auto">
          <a:xfrm>
            <a:off x="619125" y="3279775"/>
            <a:ext cx="4937125" cy="592138"/>
            <a:chOff x="520" y="1992"/>
            <a:chExt cx="3110" cy="373"/>
          </a:xfrm>
        </p:grpSpPr>
        <p:graphicFrame>
          <p:nvGraphicFramePr>
            <p:cNvPr id="86031" name="Object 36"/>
            <p:cNvGraphicFramePr>
              <a:graphicFrameLocks noChangeAspect="1"/>
            </p:cNvGraphicFramePr>
            <p:nvPr/>
          </p:nvGraphicFramePr>
          <p:xfrm>
            <a:off x="520" y="2079"/>
            <a:ext cx="265" cy="216"/>
          </p:xfrm>
          <a:graphic>
            <a:graphicData uri="http://schemas.openxmlformats.org/presentationml/2006/ole">
              <mc:AlternateContent xmlns:mc="http://schemas.openxmlformats.org/markup-compatibility/2006">
                <mc:Choice xmlns:v="urn:schemas-microsoft-com:vml" Requires="v">
                  <p:oleObj name="Equation" r:id="rId25" imgW="152400" imgH="139700" progId="Equation.3">
                    <p:embed/>
                  </p:oleObj>
                </mc:Choice>
                <mc:Fallback>
                  <p:oleObj name="Equation" r:id="rId25" imgW="152400" imgH="139700" progId="Equation.3">
                    <p:embed/>
                    <p:pic>
                      <p:nvPicPr>
                        <p:cNvPr id="0" name="Object 3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0" y="2079"/>
                          <a:ext cx="265"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32" name="Rectangle 37"/>
            <p:cNvSpPr>
              <a:spLocks noChangeArrowheads="1"/>
            </p:cNvSpPr>
            <p:nvPr/>
          </p:nvSpPr>
          <p:spPr bwMode="auto">
            <a:xfrm>
              <a:off x="646" y="1992"/>
              <a:ext cx="10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800" b="1" i="0" u="none">
                  <a:latin typeface="楷体_GB2312" pitchFamily="49" charset="-122"/>
                  <a:ea typeface="楷体_GB2312" pitchFamily="49" charset="-122"/>
                </a:rPr>
                <a:t>→∞</a:t>
              </a:r>
              <a:r>
                <a:rPr kumimoji="1" lang="zh-CN" altLang="en-US" sz="2800" b="1" i="0" u="none">
                  <a:latin typeface="楷体_GB2312" pitchFamily="49" charset="-122"/>
                  <a:ea typeface="楷体_GB2312" pitchFamily="49" charset="-122"/>
                </a:rPr>
                <a:t>时，</a:t>
              </a:r>
            </a:p>
          </p:txBody>
        </p:sp>
        <p:graphicFrame>
          <p:nvGraphicFramePr>
            <p:cNvPr id="86033" name="Object 38"/>
            <p:cNvGraphicFramePr>
              <a:graphicFrameLocks noChangeAspect="1"/>
            </p:cNvGraphicFramePr>
            <p:nvPr/>
          </p:nvGraphicFramePr>
          <p:xfrm>
            <a:off x="1440" y="1994"/>
            <a:ext cx="2190" cy="371"/>
          </p:xfrm>
          <a:graphic>
            <a:graphicData uri="http://schemas.openxmlformats.org/presentationml/2006/ole">
              <mc:AlternateContent xmlns:mc="http://schemas.openxmlformats.org/markup-compatibility/2006">
                <mc:Choice xmlns:v="urn:schemas-microsoft-com:vml" Requires="v">
                  <p:oleObj name="公式" r:id="rId27" imgW="1256665" imgH="215900" progId="Equation.3">
                    <p:embed/>
                  </p:oleObj>
                </mc:Choice>
                <mc:Fallback>
                  <p:oleObj name="公式" r:id="rId27" imgW="1256665" imgH="215900" progId="Equation.3">
                    <p:embed/>
                    <p:pic>
                      <p:nvPicPr>
                        <p:cNvPr id="0" name="Object 3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40" y="1994"/>
                          <a:ext cx="2190" cy="3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93287" name="Object 39"/>
          <p:cNvGraphicFramePr>
            <a:graphicFrameLocks noChangeAspect="1"/>
          </p:cNvGraphicFramePr>
          <p:nvPr/>
        </p:nvGraphicFramePr>
        <p:xfrm>
          <a:off x="539750" y="3754438"/>
          <a:ext cx="4946650" cy="2051050"/>
        </p:xfrm>
        <a:graphic>
          <a:graphicData uri="http://schemas.openxmlformats.org/presentationml/2006/ole">
            <mc:AlternateContent xmlns:mc="http://schemas.openxmlformats.org/markup-compatibility/2006">
              <mc:Choice xmlns:v="urn:schemas-microsoft-com:vml" Requires="v">
                <p:oleObj name="公式" r:id="rId29" imgW="1790700" imgH="838200" progId="Equation.3">
                  <p:embed/>
                </p:oleObj>
              </mc:Choice>
              <mc:Fallback>
                <p:oleObj name="公式" r:id="rId29" imgW="1790700" imgH="838200" progId="Equation.3">
                  <p:embed/>
                  <p:pic>
                    <p:nvPicPr>
                      <p:cNvPr id="0" name="Object 3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39750" y="3754438"/>
                        <a:ext cx="4946650" cy="205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93288" name="Group 40"/>
          <p:cNvGrpSpPr/>
          <p:nvPr/>
        </p:nvGrpSpPr>
        <p:grpSpPr bwMode="auto">
          <a:xfrm>
            <a:off x="468313" y="5516563"/>
            <a:ext cx="6270625" cy="995362"/>
            <a:chOff x="359" y="3530"/>
            <a:chExt cx="3950" cy="627"/>
          </a:xfrm>
        </p:grpSpPr>
        <p:sp>
          <p:nvSpPr>
            <p:cNvPr id="86029" name="Rectangle 41"/>
            <p:cNvSpPr>
              <a:spLocks noChangeArrowheads="1"/>
            </p:cNvSpPr>
            <p:nvPr/>
          </p:nvSpPr>
          <p:spPr bwMode="auto">
            <a:xfrm>
              <a:off x="359" y="3705"/>
              <a:ext cx="14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0000FF"/>
                  </a:solidFill>
                  <a:latin typeface="楷体_GB2312" pitchFamily="49" charset="-122"/>
                  <a:ea typeface="楷体_GB2312" pitchFamily="49" charset="-122"/>
                </a:rPr>
                <a:t>下限截止频率</a:t>
              </a:r>
              <a:endParaRPr kumimoji="1" lang="zh-CN" altLang="en-US" sz="2800" b="1" i="0" u="none">
                <a:solidFill>
                  <a:schemeClr val="accent2"/>
                </a:solidFill>
                <a:latin typeface="楷体_GB2312" pitchFamily="49" charset="-122"/>
                <a:ea typeface="楷体_GB2312" pitchFamily="49" charset="-122"/>
              </a:endParaRPr>
            </a:p>
          </p:txBody>
        </p:sp>
        <p:graphicFrame>
          <p:nvGraphicFramePr>
            <p:cNvPr id="86030" name="Object 42"/>
            <p:cNvGraphicFramePr>
              <a:graphicFrameLocks noChangeAspect="1"/>
            </p:cNvGraphicFramePr>
            <p:nvPr/>
          </p:nvGraphicFramePr>
          <p:xfrm>
            <a:off x="1745" y="3530"/>
            <a:ext cx="2564" cy="627"/>
          </p:xfrm>
          <a:graphic>
            <a:graphicData uri="http://schemas.openxmlformats.org/presentationml/2006/ole">
              <mc:AlternateContent xmlns:mc="http://schemas.openxmlformats.org/markup-compatibility/2006">
                <mc:Choice xmlns:v="urn:schemas-microsoft-com:vml" Requires="v">
                  <p:oleObj name="公式" r:id="rId31" imgW="1473200" imgH="406400" progId="Equation.3">
                    <p:embed/>
                  </p:oleObj>
                </mc:Choice>
                <mc:Fallback>
                  <p:oleObj name="公式" r:id="rId31" imgW="1473200" imgH="406400" progId="Equation.3">
                    <p:embed/>
                    <p:pic>
                      <p:nvPicPr>
                        <p:cNvPr id="0" name="Object 4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745" y="3530"/>
                          <a:ext cx="2564" cy="6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93250"/>
                                        </p:tgtEl>
                                        <p:attrNameLst>
                                          <p:attrName>style.visibility</p:attrName>
                                        </p:attrNameLst>
                                      </p:cBhvr>
                                      <p:to>
                                        <p:strVal val="visible"/>
                                      </p:to>
                                    </p:set>
                                    <p:animEffect transition="in" filter="box(in)">
                                      <p:cBhvr>
                                        <p:cTn id="7" dur="500"/>
                                        <p:tgtEl>
                                          <p:spTgt spid="69325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93251"/>
                                        </p:tgtEl>
                                        <p:attrNameLst>
                                          <p:attrName>style.visibility</p:attrName>
                                        </p:attrNameLst>
                                      </p:cBhvr>
                                      <p:to>
                                        <p:strVal val="visible"/>
                                      </p:to>
                                    </p:set>
                                    <p:animEffect transition="in" filter="box(in)">
                                      <p:cBhvr>
                                        <p:cTn id="12" dur="500"/>
                                        <p:tgtEl>
                                          <p:spTgt spid="69325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93252"/>
                                        </p:tgtEl>
                                        <p:attrNameLst>
                                          <p:attrName>style.visibility</p:attrName>
                                        </p:attrNameLst>
                                      </p:cBhvr>
                                      <p:to>
                                        <p:strVal val="visible"/>
                                      </p:to>
                                    </p:set>
                                    <p:animEffect transition="in" filter="box(in)">
                                      <p:cBhvr>
                                        <p:cTn id="17" dur="500"/>
                                        <p:tgtEl>
                                          <p:spTgt spid="69325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693253"/>
                                        </p:tgtEl>
                                        <p:attrNameLst>
                                          <p:attrName>style.visibility</p:attrName>
                                        </p:attrNameLst>
                                      </p:cBhvr>
                                      <p:to>
                                        <p:strVal val="visible"/>
                                      </p:to>
                                    </p:set>
                                    <p:animEffect transition="in" filter="box(in)">
                                      <p:cBhvr>
                                        <p:cTn id="22" dur="500"/>
                                        <p:tgtEl>
                                          <p:spTgt spid="69325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693254"/>
                                        </p:tgtEl>
                                        <p:attrNameLst>
                                          <p:attrName>style.visibility</p:attrName>
                                        </p:attrNameLst>
                                      </p:cBhvr>
                                      <p:to>
                                        <p:strVal val="visible"/>
                                      </p:to>
                                    </p:set>
                                    <p:animEffect transition="in" filter="box(in)">
                                      <p:cBhvr>
                                        <p:cTn id="27" dur="500"/>
                                        <p:tgtEl>
                                          <p:spTgt spid="69325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693255"/>
                                        </p:tgtEl>
                                        <p:attrNameLst>
                                          <p:attrName>style.visibility</p:attrName>
                                        </p:attrNameLst>
                                      </p:cBhvr>
                                      <p:to>
                                        <p:strVal val="visible"/>
                                      </p:to>
                                    </p:set>
                                    <p:animEffect transition="in" filter="blinds(vertical)">
                                      <p:cBhvr>
                                        <p:cTn id="32" dur="500"/>
                                        <p:tgtEl>
                                          <p:spTgt spid="693255"/>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693282"/>
                                        </p:tgtEl>
                                        <p:attrNameLst>
                                          <p:attrName>style.visibility</p:attrName>
                                        </p:attrNameLst>
                                      </p:cBhvr>
                                      <p:to>
                                        <p:strVal val="visible"/>
                                      </p:to>
                                    </p:set>
                                    <p:animEffect transition="in" filter="box(in)">
                                      <p:cBhvr>
                                        <p:cTn id="37" dur="500"/>
                                        <p:tgtEl>
                                          <p:spTgt spid="693282"/>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693283"/>
                                        </p:tgtEl>
                                        <p:attrNameLst>
                                          <p:attrName>style.visibility</p:attrName>
                                        </p:attrNameLst>
                                      </p:cBhvr>
                                      <p:to>
                                        <p:strVal val="visible"/>
                                      </p:to>
                                    </p:set>
                                    <p:animEffect transition="in" filter="box(in)">
                                      <p:cBhvr>
                                        <p:cTn id="42" dur="500"/>
                                        <p:tgtEl>
                                          <p:spTgt spid="69328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nodeType="clickEffect">
                                  <p:stCondLst>
                                    <p:cond delay="0"/>
                                  </p:stCondLst>
                                  <p:childTnLst>
                                    <p:set>
                                      <p:cBhvr>
                                        <p:cTn id="46" dur="1" fill="hold">
                                          <p:stCondLst>
                                            <p:cond delay="0"/>
                                          </p:stCondLst>
                                        </p:cTn>
                                        <p:tgtEl>
                                          <p:spTgt spid="693287"/>
                                        </p:tgtEl>
                                        <p:attrNameLst>
                                          <p:attrName>style.visibility</p:attrName>
                                        </p:attrNameLst>
                                      </p:cBhvr>
                                      <p:to>
                                        <p:strVal val="visible"/>
                                      </p:to>
                                    </p:set>
                                    <p:animEffect transition="in" filter="blinds(vertical)">
                                      <p:cBhvr>
                                        <p:cTn id="47" dur="500"/>
                                        <p:tgtEl>
                                          <p:spTgt spid="693287"/>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693288"/>
                                        </p:tgtEl>
                                        <p:attrNameLst>
                                          <p:attrName>style.visibility</p:attrName>
                                        </p:attrNameLst>
                                      </p:cBhvr>
                                      <p:to>
                                        <p:strVal val="visible"/>
                                      </p:to>
                                    </p:set>
                                    <p:animEffect transition="in" filter="box(in)">
                                      <p:cBhvr>
                                        <p:cTn id="52" dur="500"/>
                                        <p:tgtEl>
                                          <p:spTgt spid="693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250" grpId="0" autoUpdateAnimBg="0"/>
      <p:bldP spid="693251" grpId="0" autoUpdateAnimBg="0"/>
      <p:bldP spid="693253" grpId="0" autoUpdateAnimBg="0"/>
      <p:bldP spid="693282"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9DA7E950-AEC8-48DE-85BB-F2A92F9F0EC4}" type="slidenum">
              <a:rPr lang="en-US" altLang="zh-CN" i="0" u="none" smtClean="0">
                <a:latin typeface="Times New Roman" panose="02020603050405020304" pitchFamily="18" charset="0"/>
              </a:rPr>
              <a:t>116</a:t>
            </a:fld>
            <a:endParaRPr lang="en-US" altLang="zh-CN" i="0" u="none">
              <a:latin typeface="Times New Roman" panose="02020603050405020304" pitchFamily="18" charset="0"/>
            </a:endParaRPr>
          </a:p>
        </p:txBody>
      </p:sp>
      <p:sp>
        <p:nvSpPr>
          <p:cNvPr id="694274" name="Text Box 2"/>
          <p:cNvSpPr txBox="1">
            <a:spLocks noChangeArrowheads="1"/>
          </p:cNvSpPr>
          <p:nvPr/>
        </p:nvSpPr>
        <p:spPr bwMode="auto">
          <a:xfrm>
            <a:off x="285750" y="411163"/>
            <a:ext cx="25749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3600" b="1" i="0" u="none">
                <a:solidFill>
                  <a:srgbClr val="0000FF"/>
                </a:solidFill>
                <a:latin typeface="Times New Roman" panose="02020603050405020304" pitchFamily="18" charset="0"/>
                <a:ea typeface="楷体_GB2312" pitchFamily="49" charset="-122"/>
              </a:rPr>
              <a:t>3.</a:t>
            </a:r>
            <a:r>
              <a:rPr kumimoji="1" lang="zh-CN" altLang="en-US" sz="3200" b="1" i="0" u="none">
                <a:solidFill>
                  <a:srgbClr val="0000FF"/>
                </a:solidFill>
                <a:latin typeface="Times New Roman" panose="02020603050405020304" pitchFamily="18" charset="0"/>
                <a:ea typeface="楷体_GB2312" pitchFamily="49" charset="-122"/>
              </a:rPr>
              <a:t>带通滤波器</a:t>
            </a:r>
            <a:endParaRPr kumimoji="1" lang="zh-CN" altLang="en-US" sz="3200" i="0" u="none">
              <a:solidFill>
                <a:srgbClr val="0000FF"/>
              </a:solidFill>
              <a:latin typeface="Times New Roman" panose="02020603050405020304" pitchFamily="18" charset="0"/>
              <a:ea typeface="楷体_GB2312" pitchFamily="49" charset="-122"/>
            </a:endParaRPr>
          </a:p>
        </p:txBody>
      </p:sp>
      <p:sp>
        <p:nvSpPr>
          <p:cNvPr id="694275" name="Text Box 3"/>
          <p:cNvSpPr txBox="1">
            <a:spLocks noChangeArrowheads="1"/>
          </p:cNvSpPr>
          <p:nvPr/>
        </p:nvSpPr>
        <p:spPr bwMode="auto">
          <a:xfrm>
            <a:off x="-6350" y="904875"/>
            <a:ext cx="335438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b="1" u="none">
                <a:solidFill>
                  <a:srgbClr val="FF0000"/>
                </a:solidFill>
                <a:latin typeface="Times New Roman" panose="02020603050405020304" pitchFamily="18" charset="0"/>
                <a:ea typeface="楷体_GB2312" pitchFamily="49" charset="-122"/>
              </a:rPr>
              <a:t>RC</a:t>
            </a:r>
            <a:r>
              <a:rPr kumimoji="1" lang="en-US" altLang="zh-CN" sz="3200" b="1" i="0" u="none">
                <a:solidFill>
                  <a:srgbClr val="FF0000"/>
                </a:solidFill>
                <a:latin typeface="楷体_GB2312" pitchFamily="49" charset="-122"/>
                <a:ea typeface="楷体_GB2312" pitchFamily="49" charset="-122"/>
              </a:rPr>
              <a:t> </a:t>
            </a:r>
            <a:r>
              <a:rPr kumimoji="1" lang="zh-CN" altLang="en-US" sz="3200" b="1" i="0" u="none">
                <a:solidFill>
                  <a:srgbClr val="FF0000"/>
                </a:solidFill>
                <a:latin typeface="楷体_GB2312" pitchFamily="49" charset="-122"/>
                <a:ea typeface="楷体_GB2312" pitchFamily="49" charset="-122"/>
              </a:rPr>
              <a:t>串并联网络</a:t>
            </a:r>
          </a:p>
        </p:txBody>
      </p:sp>
      <p:sp>
        <p:nvSpPr>
          <p:cNvPr id="694276" name="AutoShape 4"/>
          <p:cNvSpPr>
            <a:spLocks noChangeArrowheads="1"/>
          </p:cNvSpPr>
          <p:nvPr/>
        </p:nvSpPr>
        <p:spPr bwMode="auto">
          <a:xfrm>
            <a:off x="5391150" y="1809750"/>
            <a:ext cx="800100" cy="285750"/>
          </a:xfrm>
          <a:prstGeom prst="rightArrow">
            <a:avLst>
              <a:gd name="adj1" fmla="val 50000"/>
              <a:gd name="adj2" fmla="val 70000"/>
            </a:avLst>
          </a:prstGeom>
          <a:solidFill>
            <a:srgbClr val="00FFCC"/>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4277" name="Text Box 5"/>
          <p:cNvSpPr txBox="1">
            <a:spLocks noChangeArrowheads="1"/>
          </p:cNvSpPr>
          <p:nvPr/>
        </p:nvSpPr>
        <p:spPr bwMode="auto">
          <a:xfrm>
            <a:off x="323850" y="3500438"/>
            <a:ext cx="1360488"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3600" b="1" i="0" u="none">
                <a:solidFill>
                  <a:srgbClr val="0000FF"/>
                </a:solidFill>
                <a:latin typeface="Times New Roman" panose="02020603050405020304" pitchFamily="18" charset="0"/>
                <a:ea typeface="楷体_GB2312" pitchFamily="49" charset="-122"/>
              </a:rPr>
              <a:t>令</a:t>
            </a:r>
            <a:r>
              <a:rPr kumimoji="1" lang="zh-CN" altLang="en-US" sz="3600" b="1" i="0" u="none">
                <a:solidFill>
                  <a:srgbClr val="0000FF"/>
                </a:solidFill>
                <a:latin typeface="Times New Roman" panose="02020603050405020304" pitchFamily="18" charset="0"/>
              </a:rPr>
              <a:t>：</a:t>
            </a:r>
          </a:p>
        </p:txBody>
      </p:sp>
      <p:sp>
        <p:nvSpPr>
          <p:cNvPr id="694278" name="Text Box 6"/>
          <p:cNvSpPr txBox="1">
            <a:spLocks noChangeArrowheads="1"/>
          </p:cNvSpPr>
          <p:nvPr/>
        </p:nvSpPr>
        <p:spPr bwMode="auto">
          <a:xfrm>
            <a:off x="4841875" y="3625850"/>
            <a:ext cx="30432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3200" b="1" i="0" u="none">
                <a:solidFill>
                  <a:schemeClr val="accent2"/>
                </a:solidFill>
                <a:latin typeface="Times New Roman" panose="02020603050405020304" pitchFamily="18" charset="0"/>
                <a:ea typeface="楷体_GB2312" pitchFamily="49" charset="-122"/>
              </a:rPr>
              <a:t>①</a:t>
            </a:r>
            <a:r>
              <a:rPr kumimoji="1" lang="zh-CN" altLang="en-US" sz="3200" b="1" i="0" u="none">
                <a:solidFill>
                  <a:schemeClr val="accent2"/>
                </a:solidFill>
                <a:latin typeface="Times New Roman" panose="02020603050405020304" pitchFamily="18" charset="0"/>
                <a:ea typeface="楷体_GB2312" pitchFamily="49" charset="-122"/>
              </a:rPr>
              <a:t>传递函数</a:t>
            </a:r>
            <a:r>
              <a:rPr kumimoji="1" lang="zh-CN" altLang="en-US" sz="2800" b="1" i="0" u="none">
                <a:solidFill>
                  <a:schemeClr val="accent2"/>
                </a:solidFill>
                <a:latin typeface="Times New Roman" panose="02020603050405020304" pitchFamily="18" charset="0"/>
              </a:rPr>
              <a:t>：</a:t>
            </a:r>
          </a:p>
        </p:txBody>
      </p:sp>
      <p:sp>
        <p:nvSpPr>
          <p:cNvPr id="694279" name="Line 7"/>
          <p:cNvSpPr>
            <a:spLocks noChangeShapeType="1"/>
          </p:cNvSpPr>
          <p:nvPr/>
        </p:nvSpPr>
        <p:spPr bwMode="auto">
          <a:xfrm>
            <a:off x="4724400" y="3600450"/>
            <a:ext cx="0" cy="2895600"/>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694280" name="Group 8"/>
          <p:cNvGrpSpPr/>
          <p:nvPr/>
        </p:nvGrpSpPr>
        <p:grpSpPr bwMode="auto">
          <a:xfrm>
            <a:off x="3028950" y="914400"/>
            <a:ext cx="2676525" cy="2432050"/>
            <a:chOff x="888" y="792"/>
            <a:chExt cx="1686" cy="1532"/>
          </a:xfrm>
        </p:grpSpPr>
        <p:sp>
          <p:nvSpPr>
            <p:cNvPr id="87084" name="Rectangle 9"/>
            <p:cNvSpPr>
              <a:spLocks noChangeArrowheads="1"/>
            </p:cNvSpPr>
            <p:nvPr/>
          </p:nvSpPr>
          <p:spPr bwMode="auto">
            <a:xfrm>
              <a:off x="1800" y="1036"/>
              <a:ext cx="71" cy="196"/>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7085" name="Group 10"/>
            <p:cNvGrpSpPr/>
            <p:nvPr/>
          </p:nvGrpSpPr>
          <p:grpSpPr bwMode="auto">
            <a:xfrm>
              <a:off x="1716" y="1396"/>
              <a:ext cx="252" cy="66"/>
              <a:chOff x="1056" y="2868"/>
              <a:chExt cx="252" cy="72"/>
            </a:xfrm>
          </p:grpSpPr>
          <p:sp>
            <p:nvSpPr>
              <p:cNvPr id="87112" name="Line 11"/>
              <p:cNvSpPr>
                <a:spLocks noChangeShapeType="1"/>
              </p:cNvSpPr>
              <p:nvPr/>
            </p:nvSpPr>
            <p:spPr bwMode="auto">
              <a:xfrm>
                <a:off x="1056" y="2868"/>
                <a:ext cx="25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113" name="Line 12"/>
              <p:cNvSpPr>
                <a:spLocks noChangeShapeType="1"/>
              </p:cNvSpPr>
              <p:nvPr/>
            </p:nvSpPr>
            <p:spPr bwMode="auto">
              <a:xfrm>
                <a:off x="1056" y="2940"/>
                <a:ext cx="25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7086" name="Group 13"/>
            <p:cNvGrpSpPr/>
            <p:nvPr/>
          </p:nvGrpSpPr>
          <p:grpSpPr bwMode="auto">
            <a:xfrm>
              <a:off x="1476" y="1964"/>
              <a:ext cx="252" cy="66"/>
              <a:chOff x="1056" y="2868"/>
              <a:chExt cx="252" cy="72"/>
            </a:xfrm>
          </p:grpSpPr>
          <p:sp>
            <p:nvSpPr>
              <p:cNvPr id="87110" name="Line 14"/>
              <p:cNvSpPr>
                <a:spLocks noChangeShapeType="1"/>
              </p:cNvSpPr>
              <p:nvPr/>
            </p:nvSpPr>
            <p:spPr bwMode="auto">
              <a:xfrm>
                <a:off x="1056" y="2868"/>
                <a:ext cx="25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111" name="Line 15"/>
              <p:cNvSpPr>
                <a:spLocks noChangeShapeType="1"/>
              </p:cNvSpPr>
              <p:nvPr/>
            </p:nvSpPr>
            <p:spPr bwMode="auto">
              <a:xfrm>
                <a:off x="1056" y="2940"/>
                <a:ext cx="25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7087" name="Rectangle 16"/>
            <p:cNvSpPr>
              <a:spLocks noChangeArrowheads="1"/>
            </p:cNvSpPr>
            <p:nvPr/>
          </p:nvSpPr>
          <p:spPr bwMode="auto">
            <a:xfrm>
              <a:off x="2100" y="1866"/>
              <a:ext cx="71" cy="197"/>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88" name="Line 17"/>
            <p:cNvSpPr>
              <a:spLocks noChangeShapeType="1"/>
            </p:cNvSpPr>
            <p:nvPr/>
          </p:nvSpPr>
          <p:spPr bwMode="auto">
            <a:xfrm>
              <a:off x="1595" y="1658"/>
              <a:ext cx="0" cy="31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89" name="Line 18"/>
            <p:cNvSpPr>
              <a:spLocks noChangeShapeType="1"/>
            </p:cNvSpPr>
            <p:nvPr/>
          </p:nvSpPr>
          <p:spPr bwMode="auto">
            <a:xfrm>
              <a:off x="1608" y="2030"/>
              <a:ext cx="0" cy="2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90" name="Line 19"/>
            <p:cNvSpPr>
              <a:spLocks noChangeShapeType="1"/>
            </p:cNvSpPr>
            <p:nvPr/>
          </p:nvSpPr>
          <p:spPr bwMode="auto">
            <a:xfrm>
              <a:off x="2136" y="1658"/>
              <a:ext cx="0" cy="21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91" name="Line 20"/>
            <p:cNvSpPr>
              <a:spLocks noChangeShapeType="1"/>
            </p:cNvSpPr>
            <p:nvPr/>
          </p:nvSpPr>
          <p:spPr bwMode="auto">
            <a:xfrm>
              <a:off x="972" y="2292"/>
              <a:ext cx="117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92" name="Line 21"/>
            <p:cNvSpPr>
              <a:spLocks noChangeShapeType="1"/>
            </p:cNvSpPr>
            <p:nvPr/>
          </p:nvSpPr>
          <p:spPr bwMode="auto">
            <a:xfrm>
              <a:off x="1584" y="1658"/>
              <a:ext cx="55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93" name="Line 22"/>
            <p:cNvSpPr>
              <a:spLocks noChangeShapeType="1"/>
            </p:cNvSpPr>
            <p:nvPr/>
          </p:nvSpPr>
          <p:spPr bwMode="auto">
            <a:xfrm>
              <a:off x="1836" y="1462"/>
              <a:ext cx="0" cy="19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94" name="Line 23"/>
            <p:cNvSpPr>
              <a:spLocks noChangeShapeType="1"/>
            </p:cNvSpPr>
            <p:nvPr/>
          </p:nvSpPr>
          <p:spPr bwMode="auto">
            <a:xfrm flipV="1">
              <a:off x="1836" y="1232"/>
              <a:ext cx="0" cy="16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95" name="Line 24"/>
            <p:cNvSpPr>
              <a:spLocks noChangeShapeType="1"/>
            </p:cNvSpPr>
            <p:nvPr/>
          </p:nvSpPr>
          <p:spPr bwMode="auto">
            <a:xfrm flipV="1">
              <a:off x="1836" y="828"/>
              <a:ext cx="0" cy="19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96" name="Line 25"/>
            <p:cNvSpPr>
              <a:spLocks noChangeShapeType="1"/>
            </p:cNvSpPr>
            <p:nvPr/>
          </p:nvSpPr>
          <p:spPr bwMode="auto">
            <a:xfrm>
              <a:off x="948" y="839"/>
              <a:ext cx="88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97" name="Oval 26"/>
            <p:cNvSpPr>
              <a:spLocks noChangeArrowheads="1"/>
            </p:cNvSpPr>
            <p:nvPr/>
          </p:nvSpPr>
          <p:spPr bwMode="auto">
            <a:xfrm>
              <a:off x="1800" y="1621"/>
              <a:ext cx="71" cy="7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7098" name="Line 27"/>
            <p:cNvSpPr>
              <a:spLocks noChangeShapeType="1"/>
            </p:cNvSpPr>
            <p:nvPr/>
          </p:nvSpPr>
          <p:spPr bwMode="auto">
            <a:xfrm>
              <a:off x="996" y="1092"/>
              <a:ext cx="0" cy="948"/>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99" name="Line 28"/>
            <p:cNvSpPr>
              <a:spLocks noChangeShapeType="1"/>
            </p:cNvSpPr>
            <p:nvPr/>
          </p:nvSpPr>
          <p:spPr bwMode="auto">
            <a:xfrm>
              <a:off x="2244" y="1752"/>
              <a:ext cx="0" cy="444"/>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7100" name="Object 29"/>
            <p:cNvGraphicFramePr>
              <a:graphicFrameLocks noChangeAspect="1"/>
            </p:cNvGraphicFramePr>
            <p:nvPr/>
          </p:nvGraphicFramePr>
          <p:xfrm>
            <a:off x="1021" y="1306"/>
            <a:ext cx="343" cy="390"/>
          </p:xfrm>
          <a:graphic>
            <a:graphicData uri="http://schemas.openxmlformats.org/presentationml/2006/ole">
              <mc:AlternateContent xmlns:mc="http://schemas.openxmlformats.org/markup-compatibility/2006">
                <mc:Choice xmlns:v="urn:schemas-microsoft-com:vml" Requires="v">
                  <p:oleObj name="公式" r:id="rId2" imgW="203200" imgH="228600" progId="Equation.3">
                    <p:embed/>
                  </p:oleObj>
                </mc:Choice>
                <mc:Fallback>
                  <p:oleObj name="公式" r:id="rId2" imgW="203200" imgH="228600" progId="Equation.3">
                    <p:embed/>
                    <p:pic>
                      <p:nvPicPr>
                        <p:cNvPr id="0" name="Object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 y="1306"/>
                          <a:ext cx="343" cy="3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101" name="Object 30"/>
            <p:cNvGraphicFramePr>
              <a:graphicFrameLocks noChangeAspect="1"/>
            </p:cNvGraphicFramePr>
            <p:nvPr/>
          </p:nvGraphicFramePr>
          <p:xfrm>
            <a:off x="2245" y="1800"/>
            <a:ext cx="329" cy="373"/>
          </p:xfrm>
          <a:graphic>
            <a:graphicData uri="http://schemas.openxmlformats.org/presentationml/2006/ole">
              <mc:AlternateContent xmlns:mc="http://schemas.openxmlformats.org/markup-compatibility/2006">
                <mc:Choice xmlns:v="urn:schemas-microsoft-com:vml" Requires="v">
                  <p:oleObj name="Equation" r:id="rId4" imgW="203200" imgH="228600" progId="Equation.3">
                    <p:embed/>
                  </p:oleObj>
                </mc:Choice>
                <mc:Fallback>
                  <p:oleObj name="Equation" r:id="rId4" imgW="203200" imgH="228600" progId="Equation.3">
                    <p:embed/>
                    <p:pic>
                      <p:nvPicPr>
                        <p:cNvPr id="0" name="Object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5" y="1800"/>
                          <a:ext cx="329" cy="3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102" name="Text Box 31"/>
            <p:cNvSpPr txBox="1">
              <a:spLocks noChangeArrowheads="1"/>
            </p:cNvSpPr>
            <p:nvPr/>
          </p:nvSpPr>
          <p:spPr bwMode="auto">
            <a:xfrm>
              <a:off x="1910" y="95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u="none">
                  <a:latin typeface="Times New Roman" panose="02020603050405020304" pitchFamily="18" charset="0"/>
                </a:rPr>
                <a:t>R</a:t>
              </a:r>
            </a:p>
          </p:txBody>
        </p:sp>
        <p:sp>
          <p:nvSpPr>
            <p:cNvPr id="87103" name="Text Box 32"/>
            <p:cNvSpPr txBox="1">
              <a:spLocks noChangeArrowheads="1"/>
            </p:cNvSpPr>
            <p:nvPr/>
          </p:nvSpPr>
          <p:spPr bwMode="auto">
            <a:xfrm>
              <a:off x="1994" y="1266"/>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u="none">
                  <a:latin typeface="Times New Roman" panose="02020603050405020304" pitchFamily="18" charset="0"/>
                </a:rPr>
                <a:t>C</a:t>
              </a:r>
            </a:p>
          </p:txBody>
        </p:sp>
        <p:sp>
          <p:nvSpPr>
            <p:cNvPr id="87104" name="Text Box 33"/>
            <p:cNvSpPr txBox="1">
              <a:spLocks noChangeArrowheads="1"/>
            </p:cNvSpPr>
            <p:nvPr/>
          </p:nvSpPr>
          <p:spPr bwMode="auto">
            <a:xfrm>
              <a:off x="1838" y="1818"/>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u="none">
                  <a:latin typeface="Times New Roman" panose="02020603050405020304" pitchFamily="18" charset="0"/>
                </a:rPr>
                <a:t>R</a:t>
              </a:r>
            </a:p>
          </p:txBody>
        </p:sp>
        <p:sp>
          <p:nvSpPr>
            <p:cNvPr id="87105" name="Text Box 34"/>
            <p:cNvSpPr txBox="1">
              <a:spLocks noChangeArrowheads="1"/>
            </p:cNvSpPr>
            <p:nvPr/>
          </p:nvSpPr>
          <p:spPr bwMode="auto">
            <a:xfrm>
              <a:off x="1190" y="1806"/>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u="none">
                  <a:latin typeface="Times New Roman" panose="02020603050405020304" pitchFamily="18" charset="0"/>
                </a:rPr>
                <a:t>C</a:t>
              </a:r>
            </a:p>
          </p:txBody>
        </p:sp>
        <p:sp>
          <p:nvSpPr>
            <p:cNvPr id="87106" name="Line 35"/>
            <p:cNvSpPr>
              <a:spLocks noChangeShapeType="1"/>
            </p:cNvSpPr>
            <p:nvPr/>
          </p:nvSpPr>
          <p:spPr bwMode="auto">
            <a:xfrm>
              <a:off x="2136" y="2052"/>
              <a:ext cx="0" cy="25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107" name="Oval 36"/>
            <p:cNvSpPr>
              <a:spLocks noChangeArrowheads="1"/>
            </p:cNvSpPr>
            <p:nvPr/>
          </p:nvSpPr>
          <p:spPr bwMode="auto">
            <a:xfrm>
              <a:off x="1573" y="2256"/>
              <a:ext cx="47" cy="47"/>
            </a:xfrm>
            <a:prstGeom prst="ellipse">
              <a:avLst/>
            </a:prstGeom>
            <a:solidFill>
              <a:schemeClr val="tx1"/>
            </a:solid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87108" name="Oval 37"/>
            <p:cNvSpPr>
              <a:spLocks noChangeArrowheads="1"/>
            </p:cNvSpPr>
            <p:nvPr/>
          </p:nvSpPr>
          <p:spPr bwMode="auto">
            <a:xfrm>
              <a:off x="888" y="2256"/>
              <a:ext cx="68" cy="68"/>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87109" name="Oval 38"/>
            <p:cNvSpPr>
              <a:spLocks noChangeArrowheads="1"/>
            </p:cNvSpPr>
            <p:nvPr/>
          </p:nvSpPr>
          <p:spPr bwMode="auto">
            <a:xfrm>
              <a:off x="948" y="792"/>
              <a:ext cx="68" cy="68"/>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94311" name="Group 39"/>
          <p:cNvGrpSpPr/>
          <p:nvPr/>
        </p:nvGrpSpPr>
        <p:grpSpPr bwMode="auto">
          <a:xfrm>
            <a:off x="6381750" y="857250"/>
            <a:ext cx="2551113" cy="2432050"/>
            <a:chOff x="3888" y="792"/>
            <a:chExt cx="1607" cy="1532"/>
          </a:xfrm>
        </p:grpSpPr>
        <p:sp>
          <p:nvSpPr>
            <p:cNvPr id="87054" name="Rectangle 40"/>
            <p:cNvSpPr>
              <a:spLocks noChangeArrowheads="1"/>
            </p:cNvSpPr>
            <p:nvPr/>
          </p:nvSpPr>
          <p:spPr bwMode="auto">
            <a:xfrm>
              <a:off x="4796" y="1024"/>
              <a:ext cx="65" cy="196"/>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7055" name="Group 41"/>
            <p:cNvGrpSpPr/>
            <p:nvPr/>
          </p:nvGrpSpPr>
          <p:grpSpPr bwMode="auto">
            <a:xfrm>
              <a:off x="4720" y="1384"/>
              <a:ext cx="230" cy="66"/>
              <a:chOff x="1056" y="2868"/>
              <a:chExt cx="252" cy="72"/>
            </a:xfrm>
          </p:grpSpPr>
          <p:sp>
            <p:nvSpPr>
              <p:cNvPr id="87082" name="Line 42"/>
              <p:cNvSpPr>
                <a:spLocks noChangeShapeType="1"/>
              </p:cNvSpPr>
              <p:nvPr/>
            </p:nvSpPr>
            <p:spPr bwMode="auto">
              <a:xfrm>
                <a:off x="1056" y="2868"/>
                <a:ext cx="25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83" name="Line 43"/>
              <p:cNvSpPr>
                <a:spLocks noChangeShapeType="1"/>
              </p:cNvSpPr>
              <p:nvPr/>
            </p:nvSpPr>
            <p:spPr bwMode="auto">
              <a:xfrm>
                <a:off x="1056" y="2940"/>
                <a:ext cx="25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7056" name="Group 44"/>
            <p:cNvGrpSpPr/>
            <p:nvPr/>
          </p:nvGrpSpPr>
          <p:grpSpPr bwMode="auto">
            <a:xfrm>
              <a:off x="4501" y="1952"/>
              <a:ext cx="230" cy="66"/>
              <a:chOff x="1056" y="2868"/>
              <a:chExt cx="252" cy="72"/>
            </a:xfrm>
          </p:grpSpPr>
          <p:sp>
            <p:nvSpPr>
              <p:cNvPr id="87080" name="Line 45"/>
              <p:cNvSpPr>
                <a:spLocks noChangeShapeType="1"/>
              </p:cNvSpPr>
              <p:nvPr/>
            </p:nvSpPr>
            <p:spPr bwMode="auto">
              <a:xfrm>
                <a:off x="1056" y="2868"/>
                <a:ext cx="25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81" name="Line 46"/>
              <p:cNvSpPr>
                <a:spLocks noChangeShapeType="1"/>
              </p:cNvSpPr>
              <p:nvPr/>
            </p:nvSpPr>
            <p:spPr bwMode="auto">
              <a:xfrm>
                <a:off x="1056" y="2940"/>
                <a:ext cx="25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7057" name="Rectangle 47"/>
            <p:cNvSpPr>
              <a:spLocks noChangeArrowheads="1"/>
            </p:cNvSpPr>
            <p:nvPr/>
          </p:nvSpPr>
          <p:spPr bwMode="auto">
            <a:xfrm>
              <a:off x="5070" y="1854"/>
              <a:ext cx="65" cy="197"/>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58" name="Line 48"/>
            <p:cNvSpPr>
              <a:spLocks noChangeShapeType="1"/>
            </p:cNvSpPr>
            <p:nvPr/>
          </p:nvSpPr>
          <p:spPr bwMode="auto">
            <a:xfrm>
              <a:off x="4609" y="1646"/>
              <a:ext cx="0" cy="31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59" name="Line 49"/>
            <p:cNvSpPr>
              <a:spLocks noChangeShapeType="1"/>
            </p:cNvSpPr>
            <p:nvPr/>
          </p:nvSpPr>
          <p:spPr bwMode="auto">
            <a:xfrm>
              <a:off x="4621" y="2018"/>
              <a:ext cx="0" cy="2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60" name="Line 50"/>
            <p:cNvSpPr>
              <a:spLocks noChangeShapeType="1"/>
            </p:cNvSpPr>
            <p:nvPr/>
          </p:nvSpPr>
          <p:spPr bwMode="auto">
            <a:xfrm>
              <a:off x="5103" y="1646"/>
              <a:ext cx="0" cy="21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61" name="Line 51"/>
            <p:cNvSpPr>
              <a:spLocks noChangeShapeType="1"/>
            </p:cNvSpPr>
            <p:nvPr/>
          </p:nvSpPr>
          <p:spPr bwMode="auto">
            <a:xfrm>
              <a:off x="3909" y="2280"/>
              <a:ext cx="1205"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62" name="Line 52"/>
            <p:cNvSpPr>
              <a:spLocks noChangeShapeType="1"/>
            </p:cNvSpPr>
            <p:nvPr/>
          </p:nvSpPr>
          <p:spPr bwMode="auto">
            <a:xfrm>
              <a:off x="4599" y="1646"/>
              <a:ext cx="50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63" name="Line 53"/>
            <p:cNvSpPr>
              <a:spLocks noChangeShapeType="1"/>
            </p:cNvSpPr>
            <p:nvPr/>
          </p:nvSpPr>
          <p:spPr bwMode="auto">
            <a:xfrm>
              <a:off x="4829" y="1450"/>
              <a:ext cx="0" cy="19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64" name="Line 54"/>
            <p:cNvSpPr>
              <a:spLocks noChangeShapeType="1"/>
            </p:cNvSpPr>
            <p:nvPr/>
          </p:nvSpPr>
          <p:spPr bwMode="auto">
            <a:xfrm flipV="1">
              <a:off x="4829" y="1220"/>
              <a:ext cx="0" cy="16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65" name="Line 55"/>
            <p:cNvSpPr>
              <a:spLocks noChangeShapeType="1"/>
            </p:cNvSpPr>
            <p:nvPr/>
          </p:nvSpPr>
          <p:spPr bwMode="auto">
            <a:xfrm flipV="1">
              <a:off x="4829" y="816"/>
              <a:ext cx="0" cy="19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66" name="Line 56"/>
            <p:cNvSpPr>
              <a:spLocks noChangeShapeType="1"/>
            </p:cNvSpPr>
            <p:nvPr/>
          </p:nvSpPr>
          <p:spPr bwMode="auto">
            <a:xfrm>
              <a:off x="3950" y="827"/>
              <a:ext cx="86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67" name="Oval 57"/>
            <p:cNvSpPr>
              <a:spLocks noChangeArrowheads="1"/>
            </p:cNvSpPr>
            <p:nvPr/>
          </p:nvSpPr>
          <p:spPr bwMode="auto">
            <a:xfrm>
              <a:off x="4796" y="1609"/>
              <a:ext cx="65" cy="7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7068" name="Line 58"/>
            <p:cNvSpPr>
              <a:spLocks noChangeShapeType="1"/>
            </p:cNvSpPr>
            <p:nvPr/>
          </p:nvSpPr>
          <p:spPr bwMode="auto">
            <a:xfrm>
              <a:off x="3909" y="1164"/>
              <a:ext cx="0" cy="948"/>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69" name="Line 59"/>
            <p:cNvSpPr>
              <a:spLocks noChangeShapeType="1"/>
            </p:cNvSpPr>
            <p:nvPr/>
          </p:nvSpPr>
          <p:spPr bwMode="auto">
            <a:xfrm>
              <a:off x="5200" y="1740"/>
              <a:ext cx="0" cy="444"/>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7070" name="Object 60"/>
            <p:cNvGraphicFramePr>
              <a:graphicFrameLocks noChangeAspect="1"/>
            </p:cNvGraphicFramePr>
            <p:nvPr/>
          </p:nvGraphicFramePr>
          <p:xfrm>
            <a:off x="3934" y="1282"/>
            <a:ext cx="297" cy="366"/>
          </p:xfrm>
          <a:graphic>
            <a:graphicData uri="http://schemas.openxmlformats.org/presentationml/2006/ole">
              <mc:AlternateContent xmlns:mc="http://schemas.openxmlformats.org/markup-compatibility/2006">
                <mc:Choice xmlns:v="urn:schemas-microsoft-com:vml" Requires="v">
                  <p:oleObj name="公式" r:id="rId6" imgW="203200" imgH="228600" progId="Equation.3">
                    <p:embed/>
                  </p:oleObj>
                </mc:Choice>
                <mc:Fallback>
                  <p:oleObj name="公式" r:id="rId6" imgW="203200" imgH="228600" progId="Equation.3">
                    <p:embed/>
                    <p:pic>
                      <p:nvPicPr>
                        <p:cNvPr id="0" name="Object 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4" y="1282"/>
                          <a:ext cx="297"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071" name="Object 61"/>
            <p:cNvGraphicFramePr>
              <a:graphicFrameLocks noChangeAspect="1"/>
            </p:cNvGraphicFramePr>
            <p:nvPr/>
          </p:nvGraphicFramePr>
          <p:xfrm>
            <a:off x="5227" y="1770"/>
            <a:ext cx="263" cy="325"/>
          </p:xfrm>
          <a:graphic>
            <a:graphicData uri="http://schemas.openxmlformats.org/presentationml/2006/ole">
              <mc:AlternateContent xmlns:mc="http://schemas.openxmlformats.org/markup-compatibility/2006">
                <mc:Choice xmlns:v="urn:schemas-microsoft-com:vml" Requires="v">
                  <p:oleObj name="公式" r:id="rId8" imgW="203200" imgH="228600" progId="Equation.3">
                    <p:embed/>
                  </p:oleObj>
                </mc:Choice>
                <mc:Fallback>
                  <p:oleObj name="公式" r:id="rId8" imgW="203200" imgH="228600" progId="Equation.3">
                    <p:embed/>
                    <p:pic>
                      <p:nvPicPr>
                        <p:cNvPr id="0" name="Object 6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7" y="1770"/>
                          <a:ext cx="263"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72" name="Text Box 62"/>
            <p:cNvSpPr txBox="1">
              <a:spLocks noChangeArrowheads="1"/>
            </p:cNvSpPr>
            <p:nvPr/>
          </p:nvSpPr>
          <p:spPr bwMode="auto">
            <a:xfrm>
              <a:off x="4807" y="1806"/>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u="none">
                  <a:latin typeface="Times New Roman" panose="02020603050405020304" pitchFamily="18" charset="0"/>
                </a:rPr>
                <a:t>R</a:t>
              </a:r>
              <a:endParaRPr kumimoji="1" lang="en-US" altLang="zh-CN" sz="2800" b="1" i="0" u="none">
                <a:latin typeface="Times New Roman" panose="02020603050405020304" pitchFamily="18" charset="0"/>
              </a:endParaRPr>
            </a:p>
          </p:txBody>
        </p:sp>
        <p:sp>
          <p:nvSpPr>
            <p:cNvPr id="87073" name="Line 63"/>
            <p:cNvSpPr>
              <a:spLocks noChangeShapeType="1"/>
            </p:cNvSpPr>
            <p:nvPr/>
          </p:nvSpPr>
          <p:spPr bwMode="auto">
            <a:xfrm>
              <a:off x="5103" y="2040"/>
              <a:ext cx="0" cy="25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74" name="Text Box 64"/>
            <p:cNvSpPr txBox="1">
              <a:spLocks noChangeArrowheads="1"/>
            </p:cNvSpPr>
            <p:nvPr/>
          </p:nvSpPr>
          <p:spPr bwMode="auto">
            <a:xfrm>
              <a:off x="4848" y="894"/>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u="none">
                  <a:latin typeface="Times New Roman" panose="02020603050405020304" pitchFamily="18" charset="0"/>
                </a:rPr>
                <a:t>R</a:t>
              </a:r>
              <a:endParaRPr kumimoji="1" lang="en-US" altLang="zh-CN" sz="2800" b="1" i="0" u="none">
                <a:latin typeface="Times New Roman" panose="02020603050405020304" pitchFamily="18" charset="0"/>
              </a:endParaRPr>
            </a:p>
          </p:txBody>
        </p:sp>
        <p:graphicFrame>
          <p:nvGraphicFramePr>
            <p:cNvPr id="87075" name="Object 65"/>
            <p:cNvGraphicFramePr>
              <a:graphicFrameLocks noChangeAspect="1"/>
            </p:cNvGraphicFramePr>
            <p:nvPr/>
          </p:nvGraphicFramePr>
          <p:xfrm>
            <a:off x="4941" y="1239"/>
            <a:ext cx="554" cy="314"/>
          </p:xfrm>
          <a:graphic>
            <a:graphicData uri="http://schemas.openxmlformats.org/presentationml/2006/ole">
              <mc:AlternateContent xmlns:mc="http://schemas.openxmlformats.org/markup-compatibility/2006">
                <mc:Choice xmlns:v="urn:schemas-microsoft-com:vml" Requires="v">
                  <p:oleObj name="公式" r:id="rId10" imgW="419100" imgH="228600" progId="Equation.3">
                    <p:embed/>
                  </p:oleObj>
                </mc:Choice>
                <mc:Fallback>
                  <p:oleObj name="公式" r:id="rId10" imgW="419100" imgH="228600" progId="Equation.3">
                    <p:embed/>
                    <p:pic>
                      <p:nvPicPr>
                        <p:cNvPr id="0" name="Object 6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1" y="1239"/>
                          <a:ext cx="554"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076" name="Object 66"/>
            <p:cNvGraphicFramePr>
              <a:graphicFrameLocks noChangeAspect="1"/>
            </p:cNvGraphicFramePr>
            <p:nvPr/>
          </p:nvGraphicFramePr>
          <p:xfrm>
            <a:off x="4013" y="1767"/>
            <a:ext cx="454" cy="327"/>
          </p:xfrm>
          <a:graphic>
            <a:graphicData uri="http://schemas.openxmlformats.org/presentationml/2006/ole">
              <mc:AlternateContent xmlns:mc="http://schemas.openxmlformats.org/markup-compatibility/2006">
                <mc:Choice xmlns:v="urn:schemas-microsoft-com:vml" Requires="v">
                  <p:oleObj name="公式" r:id="rId12" imgW="419100" imgH="228600" progId="Equation.3">
                    <p:embed/>
                  </p:oleObj>
                </mc:Choice>
                <mc:Fallback>
                  <p:oleObj name="公式" r:id="rId12" imgW="419100" imgH="228600" progId="Equation.3">
                    <p:embed/>
                    <p:pic>
                      <p:nvPicPr>
                        <p:cNvPr id="0" name="Object 6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13" y="1767"/>
                          <a:ext cx="45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77" name="Oval 67"/>
            <p:cNvSpPr>
              <a:spLocks noChangeArrowheads="1"/>
            </p:cNvSpPr>
            <p:nvPr/>
          </p:nvSpPr>
          <p:spPr bwMode="auto">
            <a:xfrm>
              <a:off x="4585" y="2244"/>
              <a:ext cx="47" cy="47"/>
            </a:xfrm>
            <a:prstGeom prst="ellipse">
              <a:avLst/>
            </a:prstGeom>
            <a:solidFill>
              <a:schemeClr val="tx1"/>
            </a:solid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87078" name="Oval 68"/>
            <p:cNvSpPr>
              <a:spLocks noChangeArrowheads="1"/>
            </p:cNvSpPr>
            <p:nvPr/>
          </p:nvSpPr>
          <p:spPr bwMode="auto">
            <a:xfrm>
              <a:off x="3888" y="792"/>
              <a:ext cx="68" cy="68"/>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87079" name="Oval 69"/>
            <p:cNvSpPr>
              <a:spLocks noChangeArrowheads="1"/>
            </p:cNvSpPr>
            <p:nvPr/>
          </p:nvSpPr>
          <p:spPr bwMode="auto">
            <a:xfrm>
              <a:off x="3900" y="2256"/>
              <a:ext cx="68" cy="68"/>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4342" name="Text Box 70"/>
          <p:cNvSpPr txBox="1">
            <a:spLocks noChangeArrowheads="1"/>
          </p:cNvSpPr>
          <p:nvPr/>
        </p:nvSpPr>
        <p:spPr bwMode="auto">
          <a:xfrm>
            <a:off x="209550" y="1700213"/>
            <a:ext cx="3067050" cy="180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0" u="none">
                <a:solidFill>
                  <a:schemeClr val="accent2"/>
                </a:solidFill>
                <a:latin typeface="Times New Roman" panose="02020603050405020304" pitchFamily="18" charset="0"/>
                <a:ea typeface="楷体_GB2312" pitchFamily="49" charset="-122"/>
              </a:rPr>
              <a:t>        </a:t>
            </a:r>
            <a:r>
              <a:rPr kumimoji="1" lang="zh-CN" altLang="en-US" sz="2800" b="1" i="0" u="none">
                <a:solidFill>
                  <a:schemeClr val="accent2"/>
                </a:solidFill>
                <a:latin typeface="Times New Roman" panose="02020603050405020304" pitchFamily="18" charset="0"/>
                <a:ea typeface="楷体_GB2312" pitchFamily="49" charset="-122"/>
              </a:rPr>
              <a:t>具有上下限</a:t>
            </a:r>
          </a:p>
          <a:p>
            <a:pPr algn="l" eaLnBrk="1" hangingPunct="1"/>
            <a:r>
              <a:rPr kumimoji="1" lang="zh-CN" altLang="en-US" sz="2800" b="1" i="0" u="none">
                <a:solidFill>
                  <a:schemeClr val="accent2"/>
                </a:solidFill>
                <a:latin typeface="Times New Roman" panose="02020603050405020304" pitchFamily="18" charset="0"/>
                <a:ea typeface="楷体_GB2312" pitchFamily="49" charset="-122"/>
              </a:rPr>
              <a:t>两个截止频率，</a:t>
            </a:r>
          </a:p>
          <a:p>
            <a:pPr algn="l" eaLnBrk="1" hangingPunct="1"/>
            <a:r>
              <a:rPr kumimoji="1" lang="zh-CN" altLang="en-US" sz="2800" b="1" i="0" u="none">
                <a:solidFill>
                  <a:schemeClr val="accent2"/>
                </a:solidFill>
                <a:latin typeface="Times New Roman" panose="02020603050405020304" pitchFamily="18" charset="0"/>
                <a:ea typeface="楷体_GB2312" pitchFamily="49" charset="-122"/>
              </a:rPr>
              <a:t>在通频带内的输</a:t>
            </a:r>
          </a:p>
          <a:p>
            <a:pPr algn="l" eaLnBrk="1" hangingPunct="1"/>
            <a:r>
              <a:rPr kumimoji="1" lang="zh-CN" altLang="en-US" sz="2800" b="1" i="0" u="none">
                <a:solidFill>
                  <a:schemeClr val="accent2"/>
                </a:solidFill>
                <a:latin typeface="Times New Roman" panose="02020603050405020304" pitchFamily="18" charset="0"/>
                <a:ea typeface="楷体_GB2312" pitchFamily="49" charset="-122"/>
              </a:rPr>
              <a:t>入信号可以通过。</a:t>
            </a:r>
          </a:p>
        </p:txBody>
      </p:sp>
      <p:graphicFrame>
        <p:nvGraphicFramePr>
          <p:cNvPr id="694343" name="Object 71"/>
          <p:cNvGraphicFramePr>
            <a:graphicFrameLocks noChangeAspect="1"/>
          </p:cNvGraphicFramePr>
          <p:nvPr/>
        </p:nvGraphicFramePr>
        <p:xfrm>
          <a:off x="107950" y="4183063"/>
          <a:ext cx="4637088" cy="1865312"/>
        </p:xfrm>
        <a:graphic>
          <a:graphicData uri="http://schemas.openxmlformats.org/presentationml/2006/ole">
            <mc:AlternateContent xmlns:mc="http://schemas.openxmlformats.org/markup-compatibility/2006">
              <mc:Choice xmlns:v="urn:schemas-microsoft-com:vml" Requires="v">
                <p:oleObj name="公式" r:id="rId14" imgW="1785620" imgH="720725" progId="Equation.3">
                  <p:embed/>
                </p:oleObj>
              </mc:Choice>
              <mc:Fallback>
                <p:oleObj name="公式" r:id="rId14" imgW="1785620" imgH="720725" progId="Equation.3">
                  <p:embed/>
                  <p:pic>
                    <p:nvPicPr>
                      <p:cNvPr id="0" name="Object 7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950" y="4183063"/>
                        <a:ext cx="4637088" cy="1865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4344" name="Object 72"/>
          <p:cNvGraphicFramePr>
            <a:graphicFrameLocks noChangeAspect="1"/>
          </p:cNvGraphicFramePr>
          <p:nvPr/>
        </p:nvGraphicFramePr>
        <p:xfrm>
          <a:off x="4989513" y="4235450"/>
          <a:ext cx="4046537" cy="1987550"/>
        </p:xfrm>
        <a:graphic>
          <a:graphicData uri="http://schemas.openxmlformats.org/presentationml/2006/ole">
            <mc:AlternateContent xmlns:mc="http://schemas.openxmlformats.org/markup-compatibility/2006">
              <mc:Choice xmlns:v="urn:schemas-microsoft-com:vml" Requires="v">
                <p:oleObj name="公式" r:id="rId16" imgW="1624330" imgH="720725" progId="Equation.3">
                  <p:embed/>
                </p:oleObj>
              </mc:Choice>
              <mc:Fallback>
                <p:oleObj name="公式" r:id="rId16" imgW="1624330" imgH="720725" progId="Equation.3">
                  <p:embed/>
                  <p:pic>
                    <p:nvPicPr>
                      <p:cNvPr id="0" name="Object 7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89513" y="4235450"/>
                        <a:ext cx="4046537" cy="198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94274"/>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69427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94342">
                                            <p:txEl>
                                              <p:pRg st="0" end="0"/>
                                            </p:txEl>
                                          </p:spTgt>
                                        </p:tgtEl>
                                        <p:attrNameLst>
                                          <p:attrName>style.visibility</p:attrName>
                                        </p:attrNameLst>
                                      </p:cBhvr>
                                      <p:to>
                                        <p:strVal val="visible"/>
                                      </p:to>
                                    </p:set>
                                    <p:animEffect transition="in" filter="wipe(left)">
                                      <p:cBhvr>
                                        <p:cTn id="14" dur="500"/>
                                        <p:tgtEl>
                                          <p:spTgt spid="69434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94342">
                                            <p:txEl>
                                              <p:pRg st="1" end="1"/>
                                            </p:txEl>
                                          </p:spTgt>
                                        </p:tgtEl>
                                        <p:attrNameLst>
                                          <p:attrName>style.visibility</p:attrName>
                                        </p:attrNameLst>
                                      </p:cBhvr>
                                      <p:to>
                                        <p:strVal val="visible"/>
                                      </p:to>
                                    </p:set>
                                    <p:animEffect transition="in" filter="wipe(left)">
                                      <p:cBhvr>
                                        <p:cTn id="19" dur="500"/>
                                        <p:tgtEl>
                                          <p:spTgt spid="69434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94342">
                                            <p:txEl>
                                              <p:pRg st="2" end="2"/>
                                            </p:txEl>
                                          </p:spTgt>
                                        </p:tgtEl>
                                        <p:attrNameLst>
                                          <p:attrName>style.visibility</p:attrName>
                                        </p:attrNameLst>
                                      </p:cBhvr>
                                      <p:to>
                                        <p:strVal val="visible"/>
                                      </p:to>
                                    </p:set>
                                    <p:animEffect transition="in" filter="wipe(left)">
                                      <p:cBhvr>
                                        <p:cTn id="24" dur="500"/>
                                        <p:tgtEl>
                                          <p:spTgt spid="694342">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94342">
                                            <p:txEl>
                                              <p:pRg st="3" end="3"/>
                                            </p:txEl>
                                          </p:spTgt>
                                        </p:tgtEl>
                                        <p:attrNameLst>
                                          <p:attrName>style.visibility</p:attrName>
                                        </p:attrNameLst>
                                      </p:cBhvr>
                                      <p:to>
                                        <p:strVal val="visible"/>
                                      </p:to>
                                    </p:set>
                                    <p:animEffect transition="in" filter="wipe(left)">
                                      <p:cBhvr>
                                        <p:cTn id="29" dur="500"/>
                                        <p:tgtEl>
                                          <p:spTgt spid="694342">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69428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94276"/>
                                        </p:tgtEl>
                                        <p:attrNameLst>
                                          <p:attrName>style.visibility</p:attrName>
                                        </p:attrNameLst>
                                      </p:cBhvr>
                                      <p:to>
                                        <p:strVal val="visible"/>
                                      </p:to>
                                    </p:set>
                                    <p:animEffect transition="in" filter="wipe(left)">
                                      <p:cBhvr>
                                        <p:cTn id="38" dur="500"/>
                                        <p:tgtEl>
                                          <p:spTgt spid="69427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6943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694277"/>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499"/>
                                          </p:stCondLst>
                                        </p:cTn>
                                        <p:tgtEl>
                                          <p:spTgt spid="694343"/>
                                        </p:tgtEl>
                                        <p:attrNameLst>
                                          <p:attrName>style.visibility</p:attrName>
                                        </p:attrNameLst>
                                      </p:cBhvr>
                                      <p:to>
                                        <p:strVal val="visible"/>
                                      </p:to>
                                    </p:set>
                                  </p:childTnLst>
                                </p:cTn>
                              </p:par>
                            </p:childTnLst>
                          </p:cTn>
                        </p:par>
                        <p:par>
                          <p:cTn id="50" fill="hold">
                            <p:stCondLst>
                              <p:cond delay="1000"/>
                            </p:stCondLst>
                            <p:childTnLst>
                              <p:par>
                                <p:cTn id="51" presetID="1" presetClass="entr" presetSubtype="0" fill="hold" grpId="0" nodeType="afterEffect">
                                  <p:stCondLst>
                                    <p:cond delay="0"/>
                                  </p:stCondLst>
                                  <p:childTnLst>
                                    <p:set>
                                      <p:cBhvr>
                                        <p:cTn id="52" dur="1" fill="hold">
                                          <p:stCondLst>
                                            <p:cond delay="499"/>
                                          </p:stCondLst>
                                        </p:cTn>
                                        <p:tgtEl>
                                          <p:spTgt spid="6942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694278"/>
                                        </p:tgtEl>
                                        <p:attrNameLst>
                                          <p:attrName>style.visibility</p:attrName>
                                        </p:attrNameLst>
                                      </p:cBhvr>
                                      <p:to>
                                        <p:strVal val="visible"/>
                                      </p:to>
                                    </p:set>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499"/>
                                          </p:stCondLst>
                                        </p:cTn>
                                        <p:tgtEl>
                                          <p:spTgt spid="694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4274" grpId="0" autoUpdateAnimBg="0"/>
      <p:bldP spid="694275" grpId="0" autoUpdateAnimBg="0"/>
      <p:bldP spid="694276" grpId="0" animBg="1"/>
      <p:bldP spid="694277" grpId="0" autoUpdateAnimBg="0"/>
      <p:bldP spid="694278" grpId="0" autoUpdateAnimBg="0"/>
      <p:bldP spid="694279" grpId="0" animBg="1"/>
      <p:bldP spid="694342" grpId="0" build="p"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7FFC1929-410F-44E6-B117-552906169313}" type="slidenum">
              <a:rPr lang="en-US" altLang="zh-CN" i="0" u="none" smtClean="0">
                <a:latin typeface="Times New Roman" panose="02020603050405020304" pitchFamily="18" charset="0"/>
              </a:rPr>
              <a:t>117</a:t>
            </a:fld>
            <a:endParaRPr lang="en-US" altLang="zh-CN" i="0" u="none">
              <a:latin typeface="Times New Roman" panose="02020603050405020304" pitchFamily="18" charset="0"/>
            </a:endParaRPr>
          </a:p>
        </p:txBody>
      </p:sp>
      <p:graphicFrame>
        <p:nvGraphicFramePr>
          <p:cNvPr id="695302" name="Object 6"/>
          <p:cNvGraphicFramePr>
            <a:graphicFrameLocks noChangeAspect="1"/>
          </p:cNvGraphicFramePr>
          <p:nvPr/>
        </p:nvGraphicFramePr>
        <p:xfrm>
          <a:off x="395288" y="2997200"/>
          <a:ext cx="4264025" cy="1116013"/>
        </p:xfrm>
        <a:graphic>
          <a:graphicData uri="http://schemas.openxmlformats.org/presentationml/2006/ole">
            <mc:AlternateContent xmlns:mc="http://schemas.openxmlformats.org/markup-compatibility/2006">
              <mc:Choice xmlns:v="urn:schemas-microsoft-com:vml" Requires="v">
                <p:oleObj name="公式" r:id="rId2" imgW="1663700" imgH="419100" progId="Equation.3">
                  <p:embed/>
                </p:oleObj>
              </mc:Choice>
              <mc:Fallback>
                <p:oleObj name="公式" r:id="rId2" imgW="1663700" imgH="41910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997200"/>
                        <a:ext cx="4264025" cy="1116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5298" name="Text Box 2"/>
          <p:cNvSpPr txBox="1">
            <a:spLocks noChangeArrowheads="1"/>
          </p:cNvSpPr>
          <p:nvPr/>
        </p:nvSpPr>
        <p:spPr bwMode="auto">
          <a:xfrm>
            <a:off x="241300" y="393700"/>
            <a:ext cx="26749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b="1" i="0" u="none">
                <a:solidFill>
                  <a:srgbClr val="FF0000"/>
                </a:solidFill>
                <a:latin typeface="Times New Roman" panose="02020603050405020304" pitchFamily="18" charset="0"/>
                <a:ea typeface="楷体_GB2312" pitchFamily="49" charset="-122"/>
              </a:rPr>
              <a:t>②</a:t>
            </a:r>
            <a:r>
              <a:rPr kumimoji="1" lang="zh-CN" altLang="en-US" sz="3200" b="1" i="0" u="none">
                <a:solidFill>
                  <a:srgbClr val="FF0000"/>
                </a:solidFill>
                <a:latin typeface="Times New Roman" panose="02020603050405020304" pitchFamily="18" charset="0"/>
                <a:ea typeface="楷体_GB2312" pitchFamily="49" charset="-122"/>
              </a:rPr>
              <a:t>频率特性</a:t>
            </a:r>
          </a:p>
        </p:txBody>
      </p:sp>
      <p:sp>
        <p:nvSpPr>
          <p:cNvPr id="695299" name="Text Box 3"/>
          <p:cNvSpPr txBox="1">
            <a:spLocks noChangeArrowheads="1"/>
          </p:cNvSpPr>
          <p:nvPr/>
        </p:nvSpPr>
        <p:spPr bwMode="auto">
          <a:xfrm>
            <a:off x="168275" y="833438"/>
            <a:ext cx="21717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3200" b="1" i="0" u="none">
                <a:solidFill>
                  <a:srgbClr val="0000FF"/>
                </a:solidFill>
                <a:latin typeface="Times New Roman" panose="02020603050405020304" pitchFamily="18" charset="0"/>
                <a:ea typeface="楷体_GB2312" pitchFamily="49" charset="-122"/>
              </a:rPr>
              <a:t>幅频特性</a:t>
            </a:r>
          </a:p>
        </p:txBody>
      </p:sp>
      <p:sp>
        <p:nvSpPr>
          <p:cNvPr id="695300" name="Text Box 4"/>
          <p:cNvSpPr txBox="1">
            <a:spLocks noChangeArrowheads="1"/>
          </p:cNvSpPr>
          <p:nvPr/>
        </p:nvSpPr>
        <p:spPr bwMode="auto">
          <a:xfrm>
            <a:off x="133350" y="2705100"/>
            <a:ext cx="22066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3200" b="1" i="0" u="none">
                <a:solidFill>
                  <a:srgbClr val="0000FF"/>
                </a:solidFill>
                <a:latin typeface="Times New Roman" panose="02020603050405020304" pitchFamily="18" charset="0"/>
                <a:ea typeface="楷体_GB2312" pitchFamily="49" charset="-122"/>
              </a:rPr>
              <a:t>相频特性</a:t>
            </a:r>
          </a:p>
        </p:txBody>
      </p:sp>
      <p:graphicFrame>
        <p:nvGraphicFramePr>
          <p:cNvPr id="695301" name="Object 5"/>
          <p:cNvGraphicFramePr>
            <a:graphicFrameLocks noChangeAspect="1"/>
          </p:cNvGraphicFramePr>
          <p:nvPr/>
        </p:nvGraphicFramePr>
        <p:xfrm>
          <a:off x="128588" y="1001713"/>
          <a:ext cx="4803775" cy="1779587"/>
        </p:xfrm>
        <a:graphic>
          <a:graphicData uri="http://schemas.openxmlformats.org/presentationml/2006/ole">
            <mc:AlternateContent xmlns:mc="http://schemas.openxmlformats.org/markup-compatibility/2006">
              <mc:Choice xmlns:v="urn:schemas-microsoft-com:vml" Requires="v">
                <p:oleObj name="公式" r:id="rId4" imgW="1981200" imgH="711200" progId="Equation.3">
                  <p:embed/>
                </p:oleObj>
              </mc:Choice>
              <mc:Fallback>
                <p:oleObj name="公式" r:id="rId4" imgW="1981200" imgH="7112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8" y="1001713"/>
                        <a:ext cx="4803775" cy="177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95303" name="Group 7"/>
          <p:cNvGrpSpPr/>
          <p:nvPr/>
        </p:nvGrpSpPr>
        <p:grpSpPr bwMode="auto">
          <a:xfrm>
            <a:off x="5470525" y="266700"/>
            <a:ext cx="3422650" cy="4024313"/>
            <a:chOff x="3446" y="168"/>
            <a:chExt cx="2091" cy="2535"/>
          </a:xfrm>
        </p:grpSpPr>
        <p:sp>
          <p:nvSpPr>
            <p:cNvPr id="88076" name="Line 8"/>
            <p:cNvSpPr>
              <a:spLocks noChangeShapeType="1"/>
            </p:cNvSpPr>
            <p:nvPr/>
          </p:nvSpPr>
          <p:spPr bwMode="auto">
            <a:xfrm>
              <a:off x="4032" y="1370"/>
              <a:ext cx="1488" cy="12"/>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8077" name="Line 9"/>
            <p:cNvSpPr>
              <a:spLocks noChangeShapeType="1"/>
            </p:cNvSpPr>
            <p:nvPr/>
          </p:nvSpPr>
          <p:spPr bwMode="auto">
            <a:xfrm flipV="1">
              <a:off x="4038" y="227"/>
              <a:ext cx="0" cy="1154"/>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8" name="Line 10"/>
            <p:cNvSpPr>
              <a:spLocks noChangeShapeType="1"/>
            </p:cNvSpPr>
            <p:nvPr/>
          </p:nvSpPr>
          <p:spPr bwMode="auto">
            <a:xfrm>
              <a:off x="4026" y="549"/>
              <a:ext cx="494" cy="0"/>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88079" name="Freeform 11"/>
            <p:cNvSpPr/>
            <p:nvPr/>
          </p:nvSpPr>
          <p:spPr bwMode="auto">
            <a:xfrm>
              <a:off x="4038" y="510"/>
              <a:ext cx="1265" cy="835"/>
            </a:xfrm>
            <a:custGeom>
              <a:avLst/>
              <a:gdLst>
                <a:gd name="T0" fmla="*/ 0 w 1056"/>
                <a:gd name="T1" fmla="*/ 128 h 1336"/>
                <a:gd name="T2" fmla="*/ 593 w 1056"/>
                <a:gd name="T3" fmla="*/ 73 h 1336"/>
                <a:gd name="T4" fmla="*/ 948 w 1056"/>
                <a:gd name="T5" fmla="*/ 8 h 1336"/>
                <a:gd name="T6" fmla="*/ 1303 w 1056"/>
                <a:gd name="T7" fmla="*/ 23 h 1336"/>
                <a:gd name="T8" fmla="*/ 1894 w 1056"/>
                <a:gd name="T9" fmla="*/ 91 h 1336"/>
                <a:gd name="T10" fmla="*/ 2604 w 1056"/>
                <a:gd name="T11" fmla="*/ 123 h 13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56" h="1336">
                  <a:moveTo>
                    <a:pt x="0" y="1336"/>
                  </a:moveTo>
                  <a:cubicBezTo>
                    <a:pt x="88" y="1152"/>
                    <a:pt x="176" y="968"/>
                    <a:pt x="240" y="760"/>
                  </a:cubicBezTo>
                  <a:cubicBezTo>
                    <a:pt x="304" y="552"/>
                    <a:pt x="336" y="176"/>
                    <a:pt x="384" y="88"/>
                  </a:cubicBezTo>
                  <a:cubicBezTo>
                    <a:pt x="432" y="0"/>
                    <a:pt x="464" y="88"/>
                    <a:pt x="528" y="232"/>
                  </a:cubicBezTo>
                  <a:cubicBezTo>
                    <a:pt x="592" y="376"/>
                    <a:pt x="680" y="776"/>
                    <a:pt x="768" y="952"/>
                  </a:cubicBezTo>
                  <a:cubicBezTo>
                    <a:pt x="856" y="1128"/>
                    <a:pt x="956" y="1208"/>
                    <a:pt x="1056" y="1288"/>
                  </a:cubicBezTo>
                </a:path>
              </a:pathLst>
            </a:custGeom>
            <a:ln w="38100" cmpd="sng">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0" name="Line 12"/>
            <p:cNvSpPr>
              <a:spLocks noChangeShapeType="1"/>
            </p:cNvSpPr>
            <p:nvPr/>
          </p:nvSpPr>
          <p:spPr bwMode="auto">
            <a:xfrm flipH="1" flipV="1">
              <a:off x="4578" y="549"/>
              <a:ext cx="0" cy="1600"/>
            </a:xfrm>
            <a:prstGeom prst="line">
              <a:avLst/>
            </a:prstGeom>
            <a:noFill/>
            <a:ln w="25400" cap="rnd">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1" name="Line 13"/>
            <p:cNvSpPr>
              <a:spLocks noChangeShapeType="1"/>
            </p:cNvSpPr>
            <p:nvPr/>
          </p:nvSpPr>
          <p:spPr bwMode="auto">
            <a:xfrm flipV="1">
              <a:off x="4014" y="813"/>
              <a:ext cx="746" cy="12"/>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8082" name="Object 14"/>
            <p:cNvGraphicFramePr>
              <a:graphicFrameLocks noChangeAspect="1"/>
            </p:cNvGraphicFramePr>
            <p:nvPr/>
          </p:nvGraphicFramePr>
          <p:xfrm>
            <a:off x="4444" y="1287"/>
            <a:ext cx="249" cy="335"/>
          </p:xfrm>
          <a:graphic>
            <a:graphicData uri="http://schemas.openxmlformats.org/presentationml/2006/ole">
              <mc:AlternateContent xmlns:mc="http://schemas.openxmlformats.org/markup-compatibility/2006">
                <mc:Choice xmlns:v="urn:schemas-microsoft-com:vml" Requires="v">
                  <p:oleObj name="公式" r:id="rId6" imgW="172085" imgH="204470" progId="Equation.3">
                    <p:embed/>
                  </p:oleObj>
                </mc:Choice>
                <mc:Fallback>
                  <p:oleObj name="公式" r:id="rId6" imgW="172085" imgH="204470"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4" y="1287"/>
                          <a:ext cx="249"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83" name="Object 15"/>
            <p:cNvGraphicFramePr>
              <a:graphicFrameLocks noChangeAspect="1"/>
            </p:cNvGraphicFramePr>
            <p:nvPr/>
          </p:nvGraphicFramePr>
          <p:xfrm>
            <a:off x="3843" y="289"/>
            <a:ext cx="152" cy="440"/>
          </p:xfrm>
          <a:graphic>
            <a:graphicData uri="http://schemas.openxmlformats.org/presentationml/2006/ole">
              <mc:AlternateContent xmlns:mc="http://schemas.openxmlformats.org/markup-compatibility/2006">
                <mc:Choice xmlns:v="urn:schemas-microsoft-com:vml" Requires="v">
                  <p:oleObj name="公式" r:id="rId8" imgW="152400" imgH="405765" progId="Equation.3">
                    <p:embed/>
                  </p:oleObj>
                </mc:Choice>
                <mc:Fallback>
                  <p:oleObj name="公式" r:id="rId8" imgW="152400" imgH="405765"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3" y="289"/>
                          <a:ext cx="152"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84" name="Object 16"/>
            <p:cNvGraphicFramePr>
              <a:graphicFrameLocks noChangeAspect="1"/>
            </p:cNvGraphicFramePr>
            <p:nvPr/>
          </p:nvGraphicFramePr>
          <p:xfrm>
            <a:off x="4093" y="168"/>
            <a:ext cx="508" cy="312"/>
          </p:xfrm>
          <a:graphic>
            <a:graphicData uri="http://schemas.openxmlformats.org/presentationml/2006/ole">
              <mc:AlternateContent xmlns:mc="http://schemas.openxmlformats.org/markup-compatibility/2006">
                <mc:Choice xmlns:v="urn:schemas-microsoft-com:vml" Requires="v">
                  <p:oleObj name="公式" r:id="rId10" imgW="368300" imgH="203200" progId="Equation.3">
                    <p:embed/>
                  </p:oleObj>
                </mc:Choice>
                <mc:Fallback>
                  <p:oleObj name="公式" r:id="rId10" imgW="368300" imgH="203200"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93" y="168"/>
                          <a:ext cx="508"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085" name="Line 17"/>
            <p:cNvSpPr>
              <a:spLocks noChangeShapeType="1"/>
            </p:cNvSpPr>
            <p:nvPr/>
          </p:nvSpPr>
          <p:spPr bwMode="auto">
            <a:xfrm flipV="1">
              <a:off x="4029" y="2353"/>
              <a:ext cx="709" cy="0"/>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8086" name="Object 18"/>
            <p:cNvGraphicFramePr>
              <a:graphicFrameLocks noChangeAspect="1"/>
            </p:cNvGraphicFramePr>
            <p:nvPr/>
          </p:nvGraphicFramePr>
          <p:xfrm>
            <a:off x="5231" y="1881"/>
            <a:ext cx="273" cy="226"/>
          </p:xfrm>
          <a:graphic>
            <a:graphicData uri="http://schemas.openxmlformats.org/presentationml/2006/ole">
              <mc:AlternateContent xmlns:mc="http://schemas.openxmlformats.org/markup-compatibility/2006">
                <mc:Choice xmlns:v="urn:schemas-microsoft-com:vml" Requires="v">
                  <p:oleObj name="公式" r:id="rId12" imgW="152400" imgH="139700" progId="Equation.3">
                    <p:embed/>
                  </p:oleObj>
                </mc:Choice>
                <mc:Fallback>
                  <p:oleObj name="公式" r:id="rId12" imgW="152400" imgH="139700" progId="Equation.3">
                    <p:embed/>
                    <p:pic>
                      <p:nvPicPr>
                        <p:cNvPr id="0"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31" y="1881"/>
                          <a:ext cx="273"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087" name="Line 19"/>
            <p:cNvSpPr>
              <a:spLocks noChangeShapeType="1"/>
            </p:cNvSpPr>
            <p:nvPr/>
          </p:nvSpPr>
          <p:spPr bwMode="auto">
            <a:xfrm>
              <a:off x="4032" y="1502"/>
              <a:ext cx="0" cy="1152"/>
            </a:xfrm>
            <a:prstGeom prst="line">
              <a:avLst/>
            </a:prstGeom>
            <a:noFill/>
            <a:ln w="38100">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88088" name="Object 20"/>
            <p:cNvGraphicFramePr>
              <a:graphicFrameLocks noChangeAspect="1"/>
            </p:cNvGraphicFramePr>
            <p:nvPr/>
          </p:nvGraphicFramePr>
          <p:xfrm>
            <a:off x="3446" y="1441"/>
            <a:ext cx="595" cy="259"/>
          </p:xfrm>
          <a:graphic>
            <a:graphicData uri="http://schemas.openxmlformats.org/presentationml/2006/ole">
              <mc:AlternateContent xmlns:mc="http://schemas.openxmlformats.org/markup-compatibility/2006">
                <mc:Choice xmlns:v="urn:schemas-microsoft-com:vml" Requires="v">
                  <p:oleObj name="公式" r:id="rId14" imgW="355600" imgH="203200" progId="Equation.3">
                    <p:embed/>
                  </p:oleObj>
                </mc:Choice>
                <mc:Fallback>
                  <p:oleObj name="公式" r:id="rId14" imgW="355600" imgH="203200" progId="Equation.3">
                    <p:embed/>
                    <p:pic>
                      <p:nvPicPr>
                        <p:cNvPr id="0"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46" y="1441"/>
                          <a:ext cx="59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89" name="Object 21"/>
            <p:cNvGraphicFramePr>
              <a:graphicFrameLocks noChangeAspect="1"/>
            </p:cNvGraphicFramePr>
            <p:nvPr/>
          </p:nvGraphicFramePr>
          <p:xfrm>
            <a:off x="5267" y="1377"/>
            <a:ext cx="205" cy="243"/>
          </p:xfrm>
          <a:graphic>
            <a:graphicData uri="http://schemas.openxmlformats.org/presentationml/2006/ole">
              <mc:AlternateContent xmlns:mc="http://schemas.openxmlformats.org/markup-compatibility/2006">
                <mc:Choice xmlns:v="urn:schemas-microsoft-com:vml" Requires="v">
                  <p:oleObj name="公式" r:id="rId16" imgW="152400" imgH="139700" progId="Equation.3">
                    <p:embed/>
                  </p:oleObj>
                </mc:Choice>
                <mc:Fallback>
                  <p:oleObj name="公式" r:id="rId16" imgW="152400" imgH="139700" progId="Equation.3">
                    <p:embed/>
                    <p:pic>
                      <p:nvPicPr>
                        <p:cNvPr id="0"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67" y="1377"/>
                          <a:ext cx="205"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90" name="Object 22"/>
            <p:cNvGraphicFramePr>
              <a:graphicFrameLocks noChangeAspect="1"/>
            </p:cNvGraphicFramePr>
            <p:nvPr/>
          </p:nvGraphicFramePr>
          <p:xfrm>
            <a:off x="3667" y="1646"/>
            <a:ext cx="346" cy="253"/>
          </p:xfrm>
          <a:graphic>
            <a:graphicData uri="http://schemas.openxmlformats.org/presentationml/2006/ole">
              <mc:AlternateContent xmlns:mc="http://schemas.openxmlformats.org/markup-compatibility/2006">
                <mc:Choice xmlns:v="urn:schemas-microsoft-com:vml" Requires="v">
                  <p:oleObj name="公式" r:id="rId17" imgW="253365" imgH="177800" progId="Equation.3">
                    <p:embed/>
                  </p:oleObj>
                </mc:Choice>
                <mc:Fallback>
                  <p:oleObj name="公式" r:id="rId17" imgW="253365" imgH="177800" progId="Equation.3">
                    <p:embed/>
                    <p:pic>
                      <p:nvPicPr>
                        <p:cNvPr id="0"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67" y="1646"/>
                          <a:ext cx="346"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91" name="Object 23"/>
            <p:cNvGraphicFramePr>
              <a:graphicFrameLocks noChangeAspect="1"/>
            </p:cNvGraphicFramePr>
            <p:nvPr/>
          </p:nvGraphicFramePr>
          <p:xfrm>
            <a:off x="3655" y="1838"/>
            <a:ext cx="346" cy="253"/>
          </p:xfrm>
          <a:graphic>
            <a:graphicData uri="http://schemas.openxmlformats.org/presentationml/2006/ole">
              <mc:AlternateContent xmlns:mc="http://schemas.openxmlformats.org/markup-compatibility/2006">
                <mc:Choice xmlns:v="urn:schemas-microsoft-com:vml" Requires="v">
                  <p:oleObj name="公式" r:id="rId19" imgW="253365" imgH="177800" progId="Equation.3">
                    <p:embed/>
                  </p:oleObj>
                </mc:Choice>
                <mc:Fallback>
                  <p:oleObj name="公式" r:id="rId19" imgW="253365" imgH="177800" progId="Equation.3">
                    <p:embed/>
                    <p:pic>
                      <p:nvPicPr>
                        <p:cNvPr id="0" name="Object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55" y="1838"/>
                          <a:ext cx="346"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92" name="Object 24"/>
            <p:cNvGraphicFramePr>
              <a:graphicFrameLocks noChangeAspect="1"/>
            </p:cNvGraphicFramePr>
            <p:nvPr/>
          </p:nvGraphicFramePr>
          <p:xfrm>
            <a:off x="3868" y="1245"/>
            <a:ext cx="159" cy="226"/>
          </p:xfrm>
          <a:graphic>
            <a:graphicData uri="http://schemas.openxmlformats.org/presentationml/2006/ole">
              <mc:AlternateContent xmlns:mc="http://schemas.openxmlformats.org/markup-compatibility/2006">
                <mc:Choice xmlns:v="urn:schemas-microsoft-com:vml" Requires="v">
                  <p:oleObj name="Equation" r:id="rId21" imgW="127000" imgH="139700" progId="Equation.3">
                    <p:embed/>
                  </p:oleObj>
                </mc:Choice>
                <mc:Fallback>
                  <p:oleObj name="Equation" r:id="rId21" imgW="127000" imgH="139700" progId="Equation.3">
                    <p:embed/>
                    <p:pic>
                      <p:nvPicPr>
                        <p:cNvPr id="0" name="Object 2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68" y="1245"/>
                          <a:ext cx="159"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8093" name="Group 25"/>
            <p:cNvGrpSpPr/>
            <p:nvPr/>
          </p:nvGrpSpPr>
          <p:grpSpPr bwMode="auto">
            <a:xfrm>
              <a:off x="4032" y="1814"/>
              <a:ext cx="1323" cy="686"/>
              <a:chOff x="1116" y="3084"/>
              <a:chExt cx="1227" cy="746"/>
            </a:xfrm>
          </p:grpSpPr>
          <p:sp useBgFill="1">
            <p:nvSpPr>
              <p:cNvPr id="88108" name="Freeform 26"/>
              <p:cNvSpPr/>
              <p:nvPr/>
            </p:nvSpPr>
            <p:spPr bwMode="auto">
              <a:xfrm>
                <a:off x="1583" y="3331"/>
                <a:ext cx="760" cy="499"/>
              </a:xfrm>
              <a:custGeom>
                <a:avLst/>
                <a:gdLst>
                  <a:gd name="T0" fmla="*/ 0 w 1584"/>
                  <a:gd name="T1" fmla="*/ 0 h 672"/>
                  <a:gd name="T2" fmla="*/ 7 w 1584"/>
                  <a:gd name="T3" fmla="*/ 76 h 672"/>
                  <a:gd name="T4" fmla="*/ 20 w 1584"/>
                  <a:gd name="T5" fmla="*/ 130 h 672"/>
                  <a:gd name="T6" fmla="*/ 40 w 1584"/>
                  <a:gd name="T7" fmla="*/ 151 h 6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4" h="672">
                    <a:moveTo>
                      <a:pt x="0" y="0"/>
                    </a:moveTo>
                    <a:cubicBezTo>
                      <a:pt x="80" y="120"/>
                      <a:pt x="160" y="240"/>
                      <a:pt x="288" y="336"/>
                    </a:cubicBezTo>
                    <a:cubicBezTo>
                      <a:pt x="416" y="432"/>
                      <a:pt x="552" y="520"/>
                      <a:pt x="768" y="576"/>
                    </a:cubicBezTo>
                    <a:cubicBezTo>
                      <a:pt x="984" y="632"/>
                      <a:pt x="1284" y="652"/>
                      <a:pt x="1584" y="672"/>
                    </a:cubicBezTo>
                  </a:path>
                </a:pathLst>
              </a:custGeom>
              <a:ln w="38100" cmpd="sng">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88109" name="Freeform 27"/>
              <p:cNvSpPr/>
              <p:nvPr/>
            </p:nvSpPr>
            <p:spPr bwMode="auto">
              <a:xfrm>
                <a:off x="1116" y="3084"/>
                <a:ext cx="480" cy="288"/>
              </a:xfrm>
              <a:custGeom>
                <a:avLst/>
                <a:gdLst>
                  <a:gd name="T0" fmla="*/ 0 w 480"/>
                  <a:gd name="T1" fmla="*/ 0 h 288"/>
                  <a:gd name="T2" fmla="*/ 336 w 480"/>
                  <a:gd name="T3" fmla="*/ 84 h 288"/>
                  <a:gd name="T4" fmla="*/ 480 w 480"/>
                  <a:gd name="T5" fmla="*/ 288 h 288"/>
                  <a:gd name="T6" fmla="*/ 0 60000 65536"/>
                  <a:gd name="T7" fmla="*/ 0 60000 65536"/>
                  <a:gd name="T8" fmla="*/ 0 60000 65536"/>
                </a:gdLst>
                <a:ahLst/>
                <a:cxnLst>
                  <a:cxn ang="T6">
                    <a:pos x="T0" y="T1"/>
                  </a:cxn>
                  <a:cxn ang="T7">
                    <a:pos x="T2" y="T3"/>
                  </a:cxn>
                  <a:cxn ang="T8">
                    <a:pos x="T4" y="T5"/>
                  </a:cxn>
                </a:cxnLst>
                <a:rect l="0" t="0" r="r" b="b"/>
                <a:pathLst>
                  <a:path w="480" h="288">
                    <a:moveTo>
                      <a:pt x="0" y="0"/>
                    </a:moveTo>
                    <a:cubicBezTo>
                      <a:pt x="128" y="18"/>
                      <a:pt x="256" y="36"/>
                      <a:pt x="336" y="84"/>
                    </a:cubicBezTo>
                    <a:cubicBezTo>
                      <a:pt x="416" y="132"/>
                      <a:pt x="448" y="210"/>
                      <a:pt x="480" y="288"/>
                    </a:cubicBezTo>
                  </a:path>
                </a:pathLst>
              </a:custGeom>
              <a:ln w="38100" cap="flat" cmpd="sng">
                <a:solidFill>
                  <a:srgbClr val="FF00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8094" name="Oval 28"/>
            <p:cNvSpPr>
              <a:spLocks noChangeArrowheads="1"/>
            </p:cNvSpPr>
            <p:nvPr/>
          </p:nvSpPr>
          <p:spPr bwMode="auto">
            <a:xfrm>
              <a:off x="4344" y="1862"/>
              <a:ext cx="56" cy="57"/>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8095" name="Object 29"/>
            <p:cNvGraphicFramePr>
              <a:graphicFrameLocks noChangeAspect="1"/>
            </p:cNvGraphicFramePr>
            <p:nvPr/>
          </p:nvGraphicFramePr>
          <p:xfrm>
            <a:off x="3554" y="606"/>
            <a:ext cx="429" cy="490"/>
          </p:xfrm>
          <a:graphic>
            <a:graphicData uri="http://schemas.openxmlformats.org/presentationml/2006/ole">
              <mc:AlternateContent xmlns:mc="http://schemas.openxmlformats.org/markup-compatibility/2006">
                <mc:Choice xmlns:v="urn:schemas-microsoft-com:vml" Requires="v">
                  <p:oleObj name="公式" r:id="rId23" imgW="342900" imgH="431800" progId="Equation.3">
                    <p:embed/>
                  </p:oleObj>
                </mc:Choice>
                <mc:Fallback>
                  <p:oleObj name="公式" r:id="rId23" imgW="342900" imgH="431800" progId="Equation.3">
                    <p:embed/>
                    <p:pic>
                      <p:nvPicPr>
                        <p:cNvPr id="0" name="Object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554" y="606"/>
                          <a:ext cx="429" cy="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096" name="Line 30"/>
            <p:cNvSpPr>
              <a:spLocks noChangeShapeType="1"/>
            </p:cNvSpPr>
            <p:nvPr/>
          </p:nvSpPr>
          <p:spPr bwMode="auto">
            <a:xfrm flipH="1" flipV="1">
              <a:off x="4758" y="801"/>
              <a:ext cx="0" cy="1540"/>
            </a:xfrm>
            <a:prstGeom prst="line">
              <a:avLst/>
            </a:prstGeom>
            <a:noFill/>
            <a:ln w="25400" cap="rnd">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7" name="Line 31"/>
            <p:cNvSpPr>
              <a:spLocks noChangeShapeType="1"/>
            </p:cNvSpPr>
            <p:nvPr/>
          </p:nvSpPr>
          <p:spPr bwMode="auto">
            <a:xfrm flipV="1">
              <a:off x="4386" y="777"/>
              <a:ext cx="0" cy="1132"/>
            </a:xfrm>
            <a:prstGeom prst="line">
              <a:avLst/>
            </a:prstGeom>
            <a:noFill/>
            <a:ln w="25400" cap="rnd">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8098" name="Object 32"/>
            <p:cNvGraphicFramePr>
              <a:graphicFrameLocks noChangeAspect="1"/>
            </p:cNvGraphicFramePr>
            <p:nvPr/>
          </p:nvGraphicFramePr>
          <p:xfrm>
            <a:off x="4136" y="1284"/>
            <a:ext cx="265" cy="317"/>
          </p:xfrm>
          <a:graphic>
            <a:graphicData uri="http://schemas.openxmlformats.org/presentationml/2006/ole">
              <mc:AlternateContent xmlns:mc="http://schemas.openxmlformats.org/markup-compatibility/2006">
                <mc:Choice xmlns:v="urn:schemas-microsoft-com:vml" Requires="v">
                  <p:oleObj name="公式" r:id="rId25" imgW="215900" imgH="215900" progId="Equation.3">
                    <p:embed/>
                  </p:oleObj>
                </mc:Choice>
                <mc:Fallback>
                  <p:oleObj name="公式" r:id="rId25" imgW="215900" imgH="215900" progId="Equation.3">
                    <p:embed/>
                    <p:pic>
                      <p:nvPicPr>
                        <p:cNvPr id="0" name="Object 3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136" y="1284"/>
                          <a:ext cx="265"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99" name="Object 33"/>
            <p:cNvGraphicFramePr>
              <a:graphicFrameLocks noChangeAspect="1"/>
            </p:cNvGraphicFramePr>
            <p:nvPr/>
          </p:nvGraphicFramePr>
          <p:xfrm>
            <a:off x="4769" y="1296"/>
            <a:ext cx="296" cy="316"/>
          </p:xfrm>
          <a:graphic>
            <a:graphicData uri="http://schemas.openxmlformats.org/presentationml/2006/ole">
              <mc:AlternateContent xmlns:mc="http://schemas.openxmlformats.org/markup-compatibility/2006">
                <mc:Choice xmlns:v="urn:schemas-microsoft-com:vml" Requires="v">
                  <p:oleObj name="公式" r:id="rId27" imgW="241300" imgH="215900" progId="Equation.3">
                    <p:embed/>
                  </p:oleObj>
                </mc:Choice>
                <mc:Fallback>
                  <p:oleObj name="公式" r:id="rId27" imgW="241300" imgH="215900" progId="Equation.3">
                    <p:embed/>
                    <p:pic>
                      <p:nvPicPr>
                        <p:cNvPr id="0" name="Object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769" y="1296"/>
                          <a:ext cx="296" cy="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100" name="Object 34"/>
            <p:cNvGraphicFramePr>
              <a:graphicFrameLocks noChangeAspect="1"/>
            </p:cNvGraphicFramePr>
            <p:nvPr/>
          </p:nvGraphicFramePr>
          <p:xfrm>
            <a:off x="3856" y="2006"/>
            <a:ext cx="146" cy="264"/>
          </p:xfrm>
          <a:graphic>
            <a:graphicData uri="http://schemas.openxmlformats.org/presentationml/2006/ole">
              <mc:AlternateContent xmlns:mc="http://schemas.openxmlformats.org/markup-compatibility/2006">
                <mc:Choice xmlns:v="urn:schemas-microsoft-com:vml" Requires="v">
                  <p:oleObj name="Equation" r:id="rId29" imgW="127000" imgH="177165" progId="Equation.3">
                    <p:embed/>
                  </p:oleObj>
                </mc:Choice>
                <mc:Fallback>
                  <p:oleObj name="Equation" r:id="rId29" imgW="127000" imgH="177165" progId="Equation.3">
                    <p:embed/>
                    <p:pic>
                      <p:nvPicPr>
                        <p:cNvPr id="0" name="Object 3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856" y="2006"/>
                          <a:ext cx="146"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101" name="Object 35"/>
            <p:cNvGraphicFramePr>
              <a:graphicFrameLocks noChangeAspect="1"/>
            </p:cNvGraphicFramePr>
            <p:nvPr/>
          </p:nvGraphicFramePr>
          <p:xfrm>
            <a:off x="3521" y="2450"/>
            <a:ext cx="519" cy="253"/>
          </p:xfrm>
          <a:graphic>
            <a:graphicData uri="http://schemas.openxmlformats.org/presentationml/2006/ole">
              <mc:AlternateContent xmlns:mc="http://schemas.openxmlformats.org/markup-compatibility/2006">
                <mc:Choice xmlns:v="urn:schemas-microsoft-com:vml" Requires="v">
                  <p:oleObj name="公式" r:id="rId31" imgW="380365" imgH="177800" progId="Equation.3">
                    <p:embed/>
                  </p:oleObj>
                </mc:Choice>
                <mc:Fallback>
                  <p:oleObj name="公式" r:id="rId31" imgW="380365" imgH="177800" progId="Equation.3">
                    <p:embed/>
                    <p:pic>
                      <p:nvPicPr>
                        <p:cNvPr id="0" name="Object 3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521" y="2450"/>
                          <a:ext cx="519"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102" name="Object 36"/>
            <p:cNvGraphicFramePr>
              <a:graphicFrameLocks noChangeAspect="1"/>
            </p:cNvGraphicFramePr>
            <p:nvPr/>
          </p:nvGraphicFramePr>
          <p:xfrm>
            <a:off x="3521" y="2222"/>
            <a:ext cx="519" cy="253"/>
          </p:xfrm>
          <a:graphic>
            <a:graphicData uri="http://schemas.openxmlformats.org/presentationml/2006/ole">
              <mc:AlternateContent xmlns:mc="http://schemas.openxmlformats.org/markup-compatibility/2006">
                <mc:Choice xmlns:v="urn:schemas-microsoft-com:vml" Requires="v">
                  <p:oleObj name="公式" r:id="rId33" imgW="380365" imgH="177800" progId="Equation.3">
                    <p:embed/>
                  </p:oleObj>
                </mc:Choice>
                <mc:Fallback>
                  <p:oleObj name="公式" r:id="rId33" imgW="380365" imgH="177800" progId="Equation.3">
                    <p:embed/>
                    <p:pic>
                      <p:nvPicPr>
                        <p:cNvPr id="0" name="Object 3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521" y="2222"/>
                          <a:ext cx="519"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103" name="Line 37"/>
            <p:cNvSpPr>
              <a:spLocks noChangeShapeType="1"/>
            </p:cNvSpPr>
            <p:nvPr/>
          </p:nvSpPr>
          <p:spPr bwMode="auto">
            <a:xfrm flipV="1">
              <a:off x="4020" y="1922"/>
              <a:ext cx="348" cy="12"/>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8104" name="Oval 38"/>
            <p:cNvSpPr>
              <a:spLocks noChangeArrowheads="1"/>
            </p:cNvSpPr>
            <p:nvPr/>
          </p:nvSpPr>
          <p:spPr bwMode="auto">
            <a:xfrm>
              <a:off x="4752" y="2318"/>
              <a:ext cx="56" cy="57"/>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105" name="Oval 39"/>
            <p:cNvSpPr>
              <a:spLocks noChangeArrowheads="1"/>
            </p:cNvSpPr>
            <p:nvPr/>
          </p:nvSpPr>
          <p:spPr bwMode="auto">
            <a:xfrm>
              <a:off x="4764" y="794"/>
              <a:ext cx="56" cy="57"/>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106" name="Oval 40"/>
            <p:cNvSpPr>
              <a:spLocks noChangeArrowheads="1"/>
            </p:cNvSpPr>
            <p:nvPr/>
          </p:nvSpPr>
          <p:spPr bwMode="auto">
            <a:xfrm>
              <a:off x="4356" y="794"/>
              <a:ext cx="56" cy="57"/>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107" name="Line 41"/>
            <p:cNvSpPr>
              <a:spLocks noChangeShapeType="1"/>
            </p:cNvSpPr>
            <p:nvPr/>
          </p:nvSpPr>
          <p:spPr bwMode="auto">
            <a:xfrm>
              <a:off x="4038" y="2149"/>
              <a:ext cx="1499"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695338" name="Object 42"/>
          <p:cNvGraphicFramePr>
            <a:graphicFrameLocks noChangeAspect="1"/>
          </p:cNvGraphicFramePr>
          <p:nvPr/>
        </p:nvGraphicFramePr>
        <p:xfrm>
          <a:off x="250825" y="4076700"/>
          <a:ext cx="8034338" cy="993775"/>
        </p:xfrm>
        <a:graphic>
          <a:graphicData uri="http://schemas.openxmlformats.org/presentationml/2006/ole">
            <mc:AlternateContent xmlns:mc="http://schemas.openxmlformats.org/markup-compatibility/2006">
              <mc:Choice xmlns:v="urn:schemas-microsoft-com:vml" Requires="v">
                <p:oleObj name="公式" r:id="rId35" imgW="2908300" imgH="406400" progId="Equation.3">
                  <p:embed/>
                </p:oleObj>
              </mc:Choice>
              <mc:Fallback>
                <p:oleObj name="公式" r:id="rId35" imgW="2908300" imgH="406400" progId="Equation.3">
                  <p:embed/>
                  <p:pic>
                    <p:nvPicPr>
                      <p:cNvPr id="0" name="Object 4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50825" y="4076700"/>
                        <a:ext cx="8034338"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5339" name="Object 43"/>
          <p:cNvGraphicFramePr>
            <a:graphicFrameLocks noChangeAspect="1"/>
          </p:cNvGraphicFramePr>
          <p:nvPr/>
        </p:nvGraphicFramePr>
        <p:xfrm>
          <a:off x="0" y="4868863"/>
          <a:ext cx="6892925" cy="1089025"/>
        </p:xfrm>
        <a:graphic>
          <a:graphicData uri="http://schemas.openxmlformats.org/presentationml/2006/ole">
            <mc:AlternateContent xmlns:mc="http://schemas.openxmlformats.org/markup-compatibility/2006">
              <mc:Choice xmlns:v="urn:schemas-microsoft-com:vml" Requires="v">
                <p:oleObj name="公式" r:id="rId37" imgW="2425700" imgH="444500" progId="Equation.3">
                  <p:embed/>
                </p:oleObj>
              </mc:Choice>
              <mc:Fallback>
                <p:oleObj name="公式" r:id="rId37" imgW="2425700" imgH="444500" progId="Equation.3">
                  <p:embed/>
                  <p:pic>
                    <p:nvPicPr>
                      <p:cNvPr id="0" name="Object 43"/>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0" y="4868863"/>
                        <a:ext cx="6892925"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5340" name="Object 44"/>
          <p:cNvGraphicFramePr>
            <a:graphicFrameLocks noChangeAspect="1"/>
          </p:cNvGraphicFramePr>
          <p:nvPr/>
        </p:nvGraphicFramePr>
        <p:xfrm>
          <a:off x="160338" y="5805488"/>
          <a:ext cx="8372475" cy="647700"/>
        </p:xfrm>
        <a:graphic>
          <a:graphicData uri="http://schemas.openxmlformats.org/presentationml/2006/ole">
            <mc:AlternateContent xmlns:mc="http://schemas.openxmlformats.org/markup-compatibility/2006">
              <mc:Choice xmlns:v="urn:schemas-microsoft-com:vml" Requires="v">
                <p:oleObj name="公式" r:id="rId39" imgW="3149600" imgH="228600" progId="Equation.3">
                  <p:embed/>
                </p:oleObj>
              </mc:Choice>
              <mc:Fallback>
                <p:oleObj name="公式" r:id="rId39" imgW="3149600" imgH="228600" progId="Equation.3">
                  <p:embed/>
                  <p:pic>
                    <p:nvPicPr>
                      <p:cNvPr id="0" name="Object 44"/>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60338" y="5805488"/>
                        <a:ext cx="8372475"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6" name="Picture 2" descr="C:\Program Files\Microsoft Office\MEDIA\CAGCAT10\j0234131.wmf"/>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167734" y="5967547"/>
            <a:ext cx="976266" cy="10381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952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952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695301"/>
                                        </p:tgtEl>
                                        <p:attrNameLst>
                                          <p:attrName>style.visibility</p:attrName>
                                        </p:attrNameLst>
                                      </p:cBhvr>
                                      <p:to>
                                        <p:strVal val="visible"/>
                                      </p:to>
                                    </p:set>
                                    <p:animEffect transition="in" filter="box(in)">
                                      <p:cBhvr>
                                        <p:cTn id="15" dur="500"/>
                                        <p:tgtEl>
                                          <p:spTgt spid="695301"/>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695300"/>
                                        </p:tgtEl>
                                        <p:attrNameLst>
                                          <p:attrName>style.visibility</p:attrName>
                                        </p:attrNameLst>
                                      </p:cBhvr>
                                      <p:to>
                                        <p:strVal val="visible"/>
                                      </p:to>
                                    </p:set>
                                    <p:animEffect transition="in" filter="box(in)">
                                      <p:cBhvr>
                                        <p:cTn id="20" dur="500"/>
                                        <p:tgtEl>
                                          <p:spTgt spid="695300"/>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695302"/>
                                        </p:tgtEl>
                                        <p:attrNameLst>
                                          <p:attrName>style.visibility</p:attrName>
                                        </p:attrNameLst>
                                      </p:cBhvr>
                                      <p:to>
                                        <p:strVal val="visible"/>
                                      </p:to>
                                    </p:set>
                                    <p:animEffect transition="in" filter="box(in)">
                                      <p:cBhvr>
                                        <p:cTn id="25" dur="500"/>
                                        <p:tgtEl>
                                          <p:spTgt spid="69530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nodeType="clickEffect">
                                  <p:stCondLst>
                                    <p:cond delay="0"/>
                                  </p:stCondLst>
                                  <p:childTnLst>
                                    <p:set>
                                      <p:cBhvr>
                                        <p:cTn id="29" dur="1" fill="hold">
                                          <p:stCondLst>
                                            <p:cond delay="0"/>
                                          </p:stCondLst>
                                        </p:cTn>
                                        <p:tgtEl>
                                          <p:spTgt spid="695303"/>
                                        </p:tgtEl>
                                        <p:attrNameLst>
                                          <p:attrName>style.visibility</p:attrName>
                                        </p:attrNameLst>
                                      </p:cBhvr>
                                      <p:to>
                                        <p:strVal val="visible"/>
                                      </p:to>
                                    </p:set>
                                    <p:animEffect transition="in" filter="blinds(vertical)">
                                      <p:cBhvr>
                                        <p:cTn id="30" dur="500"/>
                                        <p:tgtEl>
                                          <p:spTgt spid="69530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nodeType="clickEffect">
                                  <p:stCondLst>
                                    <p:cond delay="0"/>
                                  </p:stCondLst>
                                  <p:childTnLst>
                                    <p:set>
                                      <p:cBhvr>
                                        <p:cTn id="34" dur="1" fill="hold">
                                          <p:stCondLst>
                                            <p:cond delay="0"/>
                                          </p:stCondLst>
                                        </p:cTn>
                                        <p:tgtEl>
                                          <p:spTgt spid="695338"/>
                                        </p:tgtEl>
                                        <p:attrNameLst>
                                          <p:attrName>style.visibility</p:attrName>
                                        </p:attrNameLst>
                                      </p:cBhvr>
                                      <p:to>
                                        <p:strVal val="visible"/>
                                      </p:to>
                                    </p:set>
                                    <p:animEffect transition="in" filter="blinds(vertical)">
                                      <p:cBhvr>
                                        <p:cTn id="35" dur="500"/>
                                        <p:tgtEl>
                                          <p:spTgt spid="69533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5" fill="hold" nodeType="clickEffect">
                                  <p:stCondLst>
                                    <p:cond delay="0"/>
                                  </p:stCondLst>
                                  <p:childTnLst>
                                    <p:set>
                                      <p:cBhvr>
                                        <p:cTn id="39" dur="1" fill="hold">
                                          <p:stCondLst>
                                            <p:cond delay="0"/>
                                          </p:stCondLst>
                                        </p:cTn>
                                        <p:tgtEl>
                                          <p:spTgt spid="695339"/>
                                        </p:tgtEl>
                                        <p:attrNameLst>
                                          <p:attrName>style.visibility</p:attrName>
                                        </p:attrNameLst>
                                      </p:cBhvr>
                                      <p:to>
                                        <p:strVal val="visible"/>
                                      </p:to>
                                    </p:set>
                                    <p:animEffect transition="in" filter="blinds(vertical)">
                                      <p:cBhvr>
                                        <p:cTn id="40" dur="500"/>
                                        <p:tgtEl>
                                          <p:spTgt spid="695339"/>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5" fill="hold" nodeType="clickEffect">
                                  <p:stCondLst>
                                    <p:cond delay="0"/>
                                  </p:stCondLst>
                                  <p:childTnLst>
                                    <p:set>
                                      <p:cBhvr>
                                        <p:cTn id="44" dur="1" fill="hold">
                                          <p:stCondLst>
                                            <p:cond delay="0"/>
                                          </p:stCondLst>
                                        </p:cTn>
                                        <p:tgtEl>
                                          <p:spTgt spid="695340"/>
                                        </p:tgtEl>
                                        <p:attrNameLst>
                                          <p:attrName>style.visibility</p:attrName>
                                        </p:attrNameLst>
                                      </p:cBhvr>
                                      <p:to>
                                        <p:strVal val="visible"/>
                                      </p:to>
                                    </p:set>
                                    <p:animEffect transition="in" filter="blinds(vertical)">
                                      <p:cBhvr>
                                        <p:cTn id="45" dur="500"/>
                                        <p:tgtEl>
                                          <p:spTgt spid="695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298" grpId="0" autoUpdateAnimBg="0"/>
      <p:bldP spid="695299" grpId="0" autoUpdateAnimBg="0"/>
      <p:bldP spid="695300"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8F3B70E4-4A40-431C-885E-CD0A7A0360FC}" type="slidenum">
              <a:rPr lang="en-US" altLang="zh-CN" i="0" u="none" smtClean="0">
                <a:latin typeface="Times New Roman" panose="02020603050405020304" pitchFamily="18" charset="0"/>
              </a:rPr>
              <a:t>118</a:t>
            </a:fld>
            <a:endParaRPr lang="en-US" altLang="zh-CN" i="0" u="none">
              <a:latin typeface="Times New Roman" panose="02020603050405020304" pitchFamily="18" charset="0"/>
            </a:endParaRPr>
          </a:p>
        </p:txBody>
      </p:sp>
      <p:sp>
        <p:nvSpPr>
          <p:cNvPr id="696322" name="Text Box 2"/>
          <p:cNvSpPr txBox="1">
            <a:spLocks noChangeArrowheads="1"/>
          </p:cNvSpPr>
          <p:nvPr/>
        </p:nvSpPr>
        <p:spPr bwMode="auto">
          <a:xfrm>
            <a:off x="231775" y="969963"/>
            <a:ext cx="830103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defRPr/>
            </a:pPr>
            <a:r>
              <a:rPr kumimoji="1" lang="en-US" altLang="zh-CN" sz="2800" b="1" i="0" u="none">
                <a:solidFill>
                  <a:schemeClr val="accent2"/>
                </a:solidFill>
                <a:latin typeface="Times New Roman" panose="02020603050405020304" pitchFamily="18" charset="0"/>
              </a:rPr>
              <a:t>        </a:t>
            </a:r>
            <a:r>
              <a:rPr kumimoji="1" lang="zh-CN" altLang="en-US" sz="2800" b="1" i="0" u="none">
                <a:solidFill>
                  <a:schemeClr val="accent2"/>
                </a:solidFill>
                <a:latin typeface="Times New Roman" panose="02020603050405020304" pitchFamily="18" charset="0"/>
                <a:ea typeface="楷体_GB2312" pitchFamily="49" charset="-122"/>
              </a:rPr>
              <a:t>谐振电路在无线电工程、电子测量技术等许多电路中应用非常广泛。</a:t>
            </a:r>
            <a:r>
              <a:rPr kumimoji="1" lang="zh-CN" altLang="en-US" sz="2800" b="1" i="0" u="none">
                <a:solidFill>
                  <a:srgbClr val="FF3300"/>
                </a:solidFill>
                <a:effectLst>
                  <a:outerShdw blurRad="38100" dist="38100" dir="2700000" algn="tl">
                    <a:srgbClr val="C0C0C0"/>
                  </a:outerShdw>
                </a:effectLst>
                <a:latin typeface="Times New Roman" panose="02020603050405020304" pitchFamily="18" charset="0"/>
                <a:ea typeface="楷体_GB2312" pitchFamily="49" charset="-122"/>
              </a:rPr>
              <a:t>谐振：</a:t>
            </a:r>
            <a:r>
              <a:rPr kumimoji="1" lang="en-US" altLang="zh-CN" sz="2800" b="1" u="none">
                <a:solidFill>
                  <a:srgbClr val="000066"/>
                </a:solidFill>
                <a:latin typeface="Times New Roman" panose="02020603050405020304" pitchFamily="18" charset="0"/>
                <a:ea typeface="楷体_GB2312" pitchFamily="49" charset="-122"/>
              </a:rPr>
              <a:t>L C </a:t>
            </a:r>
            <a:r>
              <a:rPr kumimoji="1" lang="zh-CN" altLang="en-US" sz="2800" b="1" i="0" u="none">
                <a:solidFill>
                  <a:schemeClr val="accent2"/>
                </a:solidFill>
                <a:latin typeface="Times New Roman" panose="02020603050405020304" pitchFamily="18" charset="0"/>
                <a:ea typeface="楷体_GB2312" pitchFamily="49" charset="-122"/>
              </a:rPr>
              <a:t>电路</a:t>
            </a:r>
            <a:r>
              <a:rPr kumimoji="1" lang="zh-CN" altLang="en-US" sz="2800" b="1" i="0" u="none">
                <a:solidFill>
                  <a:srgbClr val="000066"/>
                </a:solidFill>
                <a:latin typeface="Times New Roman" panose="02020603050405020304" pitchFamily="18" charset="0"/>
                <a:ea typeface="楷体_GB2312" pitchFamily="49" charset="-122"/>
              </a:rPr>
              <a:t>中 </a:t>
            </a:r>
            <a:r>
              <a:rPr kumimoji="1" lang="en-US" altLang="zh-CN" sz="2800" b="1" u="none">
                <a:solidFill>
                  <a:srgbClr val="FF3300"/>
                </a:solidFill>
                <a:latin typeface="Times New Roman" panose="02020603050405020304" pitchFamily="18" charset="0"/>
                <a:ea typeface="楷体_GB2312" pitchFamily="49" charset="-122"/>
              </a:rPr>
              <a:t>u</a:t>
            </a:r>
            <a:r>
              <a:rPr kumimoji="1" lang="zh-CN" altLang="en-US" sz="2800" b="1" u="none">
                <a:solidFill>
                  <a:srgbClr val="FF3300"/>
                </a:solidFill>
                <a:latin typeface="Times New Roman" panose="02020603050405020304" pitchFamily="18" charset="0"/>
                <a:ea typeface="楷体_GB2312" pitchFamily="49" charset="-122"/>
              </a:rPr>
              <a:t>、</a:t>
            </a:r>
            <a:r>
              <a:rPr kumimoji="1" lang="en-US" altLang="zh-CN" sz="2800" b="1" u="none">
                <a:solidFill>
                  <a:srgbClr val="FF3300"/>
                </a:solidFill>
                <a:latin typeface="Times New Roman" panose="02020603050405020304" pitchFamily="18" charset="0"/>
                <a:ea typeface="楷体_GB2312" pitchFamily="49" charset="-122"/>
              </a:rPr>
              <a:t>i</a:t>
            </a:r>
            <a:r>
              <a:rPr kumimoji="1" lang="en-US" altLang="zh-CN" sz="2800" b="1" i="0" u="none">
                <a:solidFill>
                  <a:srgbClr val="FF3300"/>
                </a:solidFill>
                <a:latin typeface="Times New Roman" panose="02020603050405020304" pitchFamily="18" charset="0"/>
                <a:ea typeface="楷体_GB2312" pitchFamily="49" charset="-122"/>
              </a:rPr>
              <a:t>  </a:t>
            </a:r>
            <a:r>
              <a:rPr kumimoji="1" lang="zh-CN" altLang="en-US" sz="2800" b="1" i="0" u="none">
                <a:solidFill>
                  <a:srgbClr val="FF3300"/>
                </a:solidFill>
                <a:latin typeface="Times New Roman" panose="02020603050405020304" pitchFamily="18" charset="0"/>
                <a:ea typeface="楷体_GB2312" pitchFamily="49" charset="-122"/>
              </a:rPr>
              <a:t>同相</a:t>
            </a:r>
          </a:p>
        </p:txBody>
      </p:sp>
      <p:sp>
        <p:nvSpPr>
          <p:cNvPr id="696323" name="Text Box 3"/>
          <p:cNvSpPr txBox="1">
            <a:spLocks noChangeArrowheads="1"/>
          </p:cNvSpPr>
          <p:nvPr/>
        </p:nvSpPr>
        <p:spPr bwMode="auto">
          <a:xfrm>
            <a:off x="263525" y="1811338"/>
            <a:ext cx="30130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3200" b="1" i="0" u="none">
                <a:solidFill>
                  <a:srgbClr val="FF0000"/>
                </a:solidFill>
                <a:latin typeface="楷体_GB2312" pitchFamily="49" charset="-122"/>
                <a:ea typeface="楷体_GB2312" pitchFamily="49" charset="-122"/>
              </a:rPr>
              <a:t>1. </a:t>
            </a:r>
            <a:r>
              <a:rPr kumimoji="1" lang="zh-CN" altLang="en-US" sz="3200" b="1" i="0" u="none">
                <a:solidFill>
                  <a:srgbClr val="FF0000"/>
                </a:solidFill>
                <a:latin typeface="楷体_GB2312" pitchFamily="49" charset="-122"/>
                <a:ea typeface="楷体_GB2312" pitchFamily="49" charset="-122"/>
              </a:rPr>
              <a:t>串联谐振</a:t>
            </a:r>
          </a:p>
        </p:txBody>
      </p:sp>
      <p:sp>
        <p:nvSpPr>
          <p:cNvPr id="696324" name="Rectangle 4"/>
          <p:cNvSpPr>
            <a:spLocks noChangeArrowheads="1"/>
          </p:cNvSpPr>
          <p:nvPr/>
        </p:nvSpPr>
        <p:spPr bwMode="auto">
          <a:xfrm>
            <a:off x="250825" y="385763"/>
            <a:ext cx="4694238" cy="595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spAutoFit/>
          </a:bodyPr>
          <a:lstStyle/>
          <a:p>
            <a:pPr algn="l">
              <a:spcBef>
                <a:spcPct val="50000"/>
              </a:spcBef>
            </a:pPr>
            <a:r>
              <a:rPr kumimoji="1" lang="en-US" altLang="zh-CN" sz="3600" b="1" i="0" u="none" dirty="0">
                <a:solidFill>
                  <a:srgbClr val="FF3300"/>
                </a:solidFill>
                <a:latin typeface="Times New Roman" panose="02020603050405020304" pitchFamily="18" charset="0"/>
                <a:ea typeface="楷体_GB2312" pitchFamily="49" charset="-122"/>
              </a:rPr>
              <a:t>3.6.2  </a:t>
            </a:r>
            <a:r>
              <a:rPr kumimoji="1" lang="zh-CN" altLang="en-US" sz="3600" b="1" i="0" u="none" dirty="0">
                <a:solidFill>
                  <a:srgbClr val="FF3300"/>
                </a:solidFill>
                <a:latin typeface="Times New Roman" panose="02020603050405020304" pitchFamily="18" charset="0"/>
                <a:ea typeface="楷体_GB2312" pitchFamily="49" charset="-122"/>
              </a:rPr>
              <a:t>谐振电路</a:t>
            </a:r>
            <a:endParaRPr kumimoji="1" lang="zh-CN" altLang="en-US" sz="3600" b="1" i="0" u="none" dirty="0">
              <a:solidFill>
                <a:srgbClr val="FF3300"/>
              </a:solidFill>
              <a:latin typeface="楷体_GB2312" pitchFamily="49" charset="-122"/>
              <a:ea typeface="楷体_GB2312" pitchFamily="49" charset="-122"/>
            </a:endParaRPr>
          </a:p>
        </p:txBody>
      </p:sp>
      <p:grpSp>
        <p:nvGrpSpPr>
          <p:cNvPr id="696325" name="Group 5"/>
          <p:cNvGrpSpPr/>
          <p:nvPr/>
        </p:nvGrpSpPr>
        <p:grpSpPr bwMode="auto">
          <a:xfrm>
            <a:off x="228600" y="2651125"/>
            <a:ext cx="2387600" cy="2373313"/>
            <a:chOff x="696" y="1248"/>
            <a:chExt cx="1504" cy="1495"/>
          </a:xfrm>
        </p:grpSpPr>
        <p:sp>
          <p:nvSpPr>
            <p:cNvPr id="89114" name="Rectangle 6"/>
            <p:cNvSpPr>
              <a:spLocks noChangeArrowheads="1"/>
            </p:cNvSpPr>
            <p:nvPr/>
          </p:nvSpPr>
          <p:spPr bwMode="auto">
            <a:xfrm>
              <a:off x="696" y="1852"/>
              <a:ext cx="285"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en-US" altLang="zh-CN" sz="2800" b="1" u="none">
                  <a:solidFill>
                    <a:schemeClr val="accent2"/>
                  </a:solidFill>
                  <a:latin typeface="Times New Roman" panose="02020603050405020304" pitchFamily="18" charset="0"/>
                </a:rPr>
                <a:t>u</a:t>
              </a:r>
              <a:endParaRPr kumimoji="1" lang="en-US" altLang="zh-CN" sz="2800" b="1" i="0" u="none">
                <a:solidFill>
                  <a:schemeClr val="accent2"/>
                </a:solidFill>
                <a:latin typeface="Times New Roman" panose="02020603050405020304" pitchFamily="18" charset="0"/>
              </a:endParaRPr>
            </a:p>
          </p:txBody>
        </p:sp>
        <p:sp>
          <p:nvSpPr>
            <p:cNvPr id="89115" name="Line 7"/>
            <p:cNvSpPr>
              <a:spLocks noChangeShapeType="1"/>
            </p:cNvSpPr>
            <p:nvPr/>
          </p:nvSpPr>
          <p:spPr bwMode="auto">
            <a:xfrm flipH="1">
              <a:off x="979" y="1566"/>
              <a:ext cx="0" cy="907"/>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16" name="Line 8"/>
            <p:cNvSpPr>
              <a:spLocks noChangeShapeType="1"/>
            </p:cNvSpPr>
            <p:nvPr/>
          </p:nvSpPr>
          <p:spPr bwMode="auto">
            <a:xfrm>
              <a:off x="1754" y="1388"/>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17" name="Line 9"/>
            <p:cNvSpPr>
              <a:spLocks noChangeShapeType="1"/>
            </p:cNvSpPr>
            <p:nvPr/>
          </p:nvSpPr>
          <p:spPr bwMode="auto">
            <a:xfrm>
              <a:off x="1776" y="1860"/>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18" name="Line 10"/>
            <p:cNvSpPr>
              <a:spLocks noChangeShapeType="1"/>
            </p:cNvSpPr>
            <p:nvPr/>
          </p:nvSpPr>
          <p:spPr bwMode="auto">
            <a:xfrm>
              <a:off x="1842" y="2335"/>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19" name="Line 11"/>
            <p:cNvSpPr>
              <a:spLocks noChangeShapeType="1"/>
            </p:cNvSpPr>
            <p:nvPr/>
          </p:nvSpPr>
          <p:spPr bwMode="auto">
            <a:xfrm flipH="1">
              <a:off x="1635" y="2173"/>
              <a:ext cx="0" cy="27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9120" name="Line 12"/>
            <p:cNvSpPr>
              <a:spLocks noChangeShapeType="1"/>
            </p:cNvSpPr>
            <p:nvPr/>
          </p:nvSpPr>
          <p:spPr bwMode="auto">
            <a:xfrm flipH="1">
              <a:off x="1635" y="2525"/>
              <a:ext cx="0" cy="19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9121" name="Line 13"/>
            <p:cNvSpPr>
              <a:spLocks noChangeShapeType="1"/>
            </p:cNvSpPr>
            <p:nvPr/>
          </p:nvSpPr>
          <p:spPr bwMode="auto">
            <a:xfrm>
              <a:off x="1496" y="2438"/>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9122" name="Line 14"/>
            <p:cNvSpPr>
              <a:spLocks noChangeShapeType="1"/>
            </p:cNvSpPr>
            <p:nvPr/>
          </p:nvSpPr>
          <p:spPr bwMode="auto">
            <a:xfrm>
              <a:off x="1496" y="2525"/>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9123" name="Line 15"/>
            <p:cNvSpPr>
              <a:spLocks noChangeShapeType="1"/>
            </p:cNvSpPr>
            <p:nvPr/>
          </p:nvSpPr>
          <p:spPr bwMode="auto">
            <a:xfrm>
              <a:off x="1635" y="1314"/>
              <a:ext cx="12" cy="50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89124" name="Rectangle 16"/>
            <p:cNvSpPr>
              <a:spLocks noChangeArrowheads="1"/>
            </p:cNvSpPr>
            <p:nvPr/>
          </p:nvSpPr>
          <p:spPr bwMode="auto">
            <a:xfrm>
              <a:off x="1579" y="1458"/>
              <a:ext cx="98" cy="206"/>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9125" name="Line 17"/>
            <p:cNvSpPr>
              <a:spLocks noChangeShapeType="1"/>
            </p:cNvSpPr>
            <p:nvPr/>
          </p:nvSpPr>
          <p:spPr bwMode="auto">
            <a:xfrm flipH="1">
              <a:off x="943" y="1314"/>
              <a:ext cx="6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9126" name="Line 18"/>
            <p:cNvSpPr>
              <a:spLocks noChangeShapeType="1"/>
            </p:cNvSpPr>
            <p:nvPr/>
          </p:nvSpPr>
          <p:spPr bwMode="auto">
            <a:xfrm flipH="1">
              <a:off x="943" y="2706"/>
              <a:ext cx="6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9127" name="Text Box 19"/>
            <p:cNvSpPr txBox="1">
              <a:spLocks noChangeArrowheads="1"/>
            </p:cNvSpPr>
            <p:nvPr/>
          </p:nvSpPr>
          <p:spPr bwMode="auto">
            <a:xfrm>
              <a:off x="1283" y="1381"/>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R</a:t>
              </a:r>
              <a:endParaRPr kumimoji="1" lang="en-US" altLang="zh-CN" sz="2400" b="1" i="0" u="none">
                <a:latin typeface="Times New Roman" panose="02020603050405020304" pitchFamily="18" charset="0"/>
              </a:endParaRPr>
            </a:p>
          </p:txBody>
        </p:sp>
        <p:sp>
          <p:nvSpPr>
            <p:cNvPr id="89128" name="Text Box 20"/>
            <p:cNvSpPr txBox="1">
              <a:spLocks noChangeArrowheads="1"/>
            </p:cNvSpPr>
            <p:nvPr/>
          </p:nvSpPr>
          <p:spPr bwMode="auto">
            <a:xfrm>
              <a:off x="1308" y="1818"/>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L</a:t>
              </a:r>
            </a:p>
          </p:txBody>
        </p:sp>
        <p:sp>
          <p:nvSpPr>
            <p:cNvPr id="89129" name="Text Box 21"/>
            <p:cNvSpPr txBox="1">
              <a:spLocks noChangeArrowheads="1"/>
            </p:cNvSpPr>
            <p:nvPr/>
          </p:nvSpPr>
          <p:spPr bwMode="auto">
            <a:xfrm>
              <a:off x="1221" y="234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C</a:t>
              </a:r>
              <a:endParaRPr kumimoji="1" lang="en-US" altLang="zh-CN" sz="2400" b="1" i="0" u="none">
                <a:latin typeface="Times New Roman" panose="02020603050405020304" pitchFamily="18" charset="0"/>
              </a:endParaRPr>
            </a:p>
          </p:txBody>
        </p:sp>
        <p:graphicFrame>
          <p:nvGraphicFramePr>
            <p:cNvPr id="89130" name="Object 22"/>
            <p:cNvGraphicFramePr>
              <a:graphicFrameLocks noChangeAspect="1"/>
            </p:cNvGraphicFramePr>
            <p:nvPr/>
          </p:nvGraphicFramePr>
          <p:xfrm>
            <a:off x="1780" y="1325"/>
            <a:ext cx="365" cy="411"/>
          </p:xfrm>
          <a:graphic>
            <a:graphicData uri="http://schemas.openxmlformats.org/presentationml/2006/ole">
              <mc:AlternateContent xmlns:mc="http://schemas.openxmlformats.org/markup-compatibility/2006">
                <mc:Choice xmlns:v="urn:schemas-microsoft-com:vml" Requires="v">
                  <p:oleObj name="公式" r:id="rId2" imgW="190500" imgH="215900" progId="Equation.3">
                    <p:embed/>
                  </p:oleObj>
                </mc:Choice>
                <mc:Fallback>
                  <p:oleObj name="公式" r:id="rId2" imgW="190500" imgH="215900" progId="Equation.3">
                    <p:embed/>
                    <p:pic>
                      <p:nvPicPr>
                        <p:cNvPr id="0" name="Object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 y="1325"/>
                          <a:ext cx="365" cy="4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131" name="Object 23"/>
            <p:cNvGraphicFramePr>
              <a:graphicFrameLocks noChangeAspect="1"/>
            </p:cNvGraphicFramePr>
            <p:nvPr/>
          </p:nvGraphicFramePr>
          <p:xfrm>
            <a:off x="1798" y="1778"/>
            <a:ext cx="317" cy="385"/>
          </p:xfrm>
          <a:graphic>
            <a:graphicData uri="http://schemas.openxmlformats.org/presentationml/2006/ole">
              <mc:AlternateContent xmlns:mc="http://schemas.openxmlformats.org/markup-compatibility/2006">
                <mc:Choice xmlns:v="urn:schemas-microsoft-com:vml" Requires="v">
                  <p:oleObj name="公式" r:id="rId4" imgW="177800" imgH="215900" progId="Equation.3">
                    <p:embed/>
                  </p:oleObj>
                </mc:Choice>
                <mc:Fallback>
                  <p:oleObj name="公式" r:id="rId4" imgW="177800" imgH="215900" progId="Equation.3">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 y="1778"/>
                          <a:ext cx="317"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132" name="Object 24"/>
            <p:cNvGraphicFramePr>
              <a:graphicFrameLocks noChangeAspect="1"/>
            </p:cNvGraphicFramePr>
            <p:nvPr/>
          </p:nvGraphicFramePr>
          <p:xfrm>
            <a:off x="1850" y="2256"/>
            <a:ext cx="350" cy="421"/>
          </p:xfrm>
          <a:graphic>
            <a:graphicData uri="http://schemas.openxmlformats.org/presentationml/2006/ole">
              <mc:AlternateContent xmlns:mc="http://schemas.openxmlformats.org/markup-compatibility/2006">
                <mc:Choice xmlns:v="urn:schemas-microsoft-com:vml" Requires="v">
                  <p:oleObj name="公式" r:id="rId6" imgW="190500" imgH="228600" progId="Equation.3">
                    <p:embed/>
                  </p:oleObj>
                </mc:Choice>
                <mc:Fallback>
                  <p:oleObj name="公式" r:id="rId6" imgW="190500" imgH="228600" progId="Equation.3">
                    <p:embed/>
                    <p:pic>
                      <p:nvPicPr>
                        <p:cNvPr id="0" name="Object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0" y="2256"/>
                          <a:ext cx="350" cy="4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9133" name="Group 25"/>
            <p:cNvGrpSpPr/>
            <p:nvPr/>
          </p:nvGrpSpPr>
          <p:grpSpPr bwMode="auto">
            <a:xfrm>
              <a:off x="1624" y="1792"/>
              <a:ext cx="91" cy="363"/>
              <a:chOff x="433" y="3084"/>
              <a:chExt cx="95" cy="612"/>
            </a:xfrm>
          </p:grpSpPr>
          <p:sp>
            <p:nvSpPr>
              <p:cNvPr id="89138" name="AutoShape 26"/>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9139" name="AutoShape 27"/>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9140" name="AutoShape 28"/>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9134" name="Text Box 29"/>
            <p:cNvSpPr txBox="1">
              <a:spLocks noChangeArrowheads="1"/>
            </p:cNvSpPr>
            <p:nvPr/>
          </p:nvSpPr>
          <p:spPr bwMode="auto">
            <a:xfrm>
              <a:off x="1117" y="1248"/>
              <a:ext cx="178"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lnSpc>
                  <a:spcPct val="120000"/>
                </a:lnSpc>
              </a:pPr>
              <a:r>
                <a:rPr kumimoji="1" lang="en-US" altLang="zh-CN" sz="2800" b="1" u="none">
                  <a:solidFill>
                    <a:schemeClr val="accent2"/>
                  </a:solidFill>
                  <a:latin typeface="Times New Roman" panose="02020603050405020304" pitchFamily="18" charset="0"/>
                </a:rPr>
                <a:t>i</a:t>
              </a:r>
            </a:p>
          </p:txBody>
        </p:sp>
        <p:sp useBgFill="1">
          <p:nvSpPr>
            <p:cNvPr id="89135" name="Oval 30"/>
            <p:cNvSpPr>
              <a:spLocks noChangeArrowheads="1"/>
            </p:cNvSpPr>
            <p:nvPr/>
          </p:nvSpPr>
          <p:spPr bwMode="auto">
            <a:xfrm>
              <a:off x="900" y="2652"/>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89136" name="Oval 31"/>
            <p:cNvSpPr>
              <a:spLocks noChangeArrowheads="1"/>
            </p:cNvSpPr>
            <p:nvPr/>
          </p:nvSpPr>
          <p:spPr bwMode="auto">
            <a:xfrm>
              <a:off x="900" y="1248"/>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37" name="Line 32"/>
            <p:cNvSpPr>
              <a:spLocks noChangeShapeType="1"/>
            </p:cNvSpPr>
            <p:nvPr/>
          </p:nvSpPr>
          <p:spPr bwMode="auto">
            <a:xfrm>
              <a:off x="1127" y="1313"/>
              <a:ext cx="265"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6353" name="Text Box 33"/>
          <p:cNvSpPr txBox="1">
            <a:spLocks noChangeArrowheads="1"/>
          </p:cNvSpPr>
          <p:nvPr/>
        </p:nvSpPr>
        <p:spPr bwMode="auto">
          <a:xfrm>
            <a:off x="2498725" y="2133600"/>
            <a:ext cx="35909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i="0" u="none">
                <a:solidFill>
                  <a:srgbClr val="0000FF"/>
                </a:solidFill>
                <a:latin typeface="Times New Roman" panose="02020603050405020304" pitchFamily="18" charset="0"/>
                <a:ea typeface="楷体_GB2312" pitchFamily="49" charset="-122"/>
              </a:rPr>
              <a:t>（</a:t>
            </a:r>
            <a:r>
              <a:rPr kumimoji="1" lang="en-US" altLang="zh-CN" sz="2800" b="1" i="0" u="none">
                <a:solidFill>
                  <a:srgbClr val="0000FF"/>
                </a:solidFill>
                <a:latin typeface="Times New Roman" panose="02020603050405020304" pitchFamily="18" charset="0"/>
                <a:ea typeface="楷体_GB2312" pitchFamily="49" charset="-122"/>
              </a:rPr>
              <a:t>1</a:t>
            </a:r>
            <a:r>
              <a:rPr kumimoji="1" lang="zh-CN" altLang="en-US" sz="2800" b="1" i="0" u="none">
                <a:solidFill>
                  <a:srgbClr val="0000FF"/>
                </a:solidFill>
                <a:latin typeface="Times New Roman" panose="02020603050405020304" pitchFamily="18" charset="0"/>
                <a:ea typeface="楷体_GB2312" pitchFamily="49" charset="-122"/>
              </a:rPr>
              <a:t>）串联谐振的条件</a:t>
            </a:r>
          </a:p>
        </p:txBody>
      </p:sp>
      <p:sp>
        <p:nvSpPr>
          <p:cNvPr id="696354" name="Text Box 34"/>
          <p:cNvSpPr txBox="1">
            <a:spLocks noChangeArrowheads="1"/>
          </p:cNvSpPr>
          <p:nvPr/>
        </p:nvSpPr>
        <p:spPr bwMode="auto">
          <a:xfrm>
            <a:off x="3006725" y="3429000"/>
            <a:ext cx="23177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r" eaLnBrk="1" hangingPunct="1"/>
            <a:r>
              <a:rPr kumimoji="1" lang="zh-CN" altLang="en-US" sz="2800" b="1" i="0" u="none">
                <a:solidFill>
                  <a:srgbClr val="FF0000"/>
                </a:solidFill>
                <a:latin typeface="Times New Roman" panose="02020603050405020304" pitchFamily="18" charset="0"/>
                <a:ea typeface="楷体_GB2312" pitchFamily="49" charset="-122"/>
              </a:rPr>
              <a:t>谐振的条件：</a:t>
            </a:r>
          </a:p>
        </p:txBody>
      </p:sp>
      <p:sp>
        <p:nvSpPr>
          <p:cNvPr id="696355" name="Text Box 35"/>
          <p:cNvSpPr txBox="1">
            <a:spLocks noChangeArrowheads="1"/>
          </p:cNvSpPr>
          <p:nvPr/>
        </p:nvSpPr>
        <p:spPr bwMode="auto">
          <a:xfrm>
            <a:off x="0" y="5229225"/>
            <a:ext cx="25844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i="0" u="none">
                <a:solidFill>
                  <a:srgbClr val="0000FF"/>
                </a:solidFill>
                <a:latin typeface="楷体_GB2312" pitchFamily="49" charset="-122"/>
                <a:ea typeface="楷体_GB2312" pitchFamily="49" charset="-122"/>
              </a:rPr>
              <a:t>谐振频率： </a:t>
            </a:r>
          </a:p>
        </p:txBody>
      </p:sp>
      <p:graphicFrame>
        <p:nvGraphicFramePr>
          <p:cNvPr id="696356" name="Object 36"/>
          <p:cNvGraphicFramePr>
            <a:graphicFrameLocks noChangeAspect="1"/>
          </p:cNvGraphicFramePr>
          <p:nvPr/>
        </p:nvGraphicFramePr>
        <p:xfrm>
          <a:off x="5076825" y="4941888"/>
          <a:ext cx="2981325" cy="1217612"/>
        </p:xfrm>
        <a:graphic>
          <a:graphicData uri="http://schemas.openxmlformats.org/presentationml/2006/ole">
            <mc:AlternateContent xmlns:mc="http://schemas.openxmlformats.org/markup-compatibility/2006">
              <mc:Choice xmlns:v="urn:schemas-microsoft-com:vml" Requires="v">
                <p:oleObj name="公式" r:id="rId8" imgW="946785" imgH="430530" progId="Equation.3">
                  <p:embed/>
                </p:oleObj>
              </mc:Choice>
              <mc:Fallback>
                <p:oleObj name="公式" r:id="rId8" imgW="946785" imgH="430530" progId="Equation.3">
                  <p:embed/>
                  <p:pic>
                    <p:nvPicPr>
                      <p:cNvPr id="0"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6825" y="4941888"/>
                        <a:ext cx="2981325" cy="1217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96357" name="Group 37"/>
          <p:cNvGrpSpPr/>
          <p:nvPr/>
        </p:nvGrpSpPr>
        <p:grpSpPr bwMode="auto">
          <a:xfrm>
            <a:off x="6372225" y="1809750"/>
            <a:ext cx="2300288" cy="2147888"/>
            <a:chOff x="4192" y="1176"/>
            <a:chExt cx="1398" cy="1353"/>
          </a:xfrm>
        </p:grpSpPr>
        <p:sp>
          <p:nvSpPr>
            <p:cNvPr id="89104" name="Line 38"/>
            <p:cNvSpPr>
              <a:spLocks noChangeShapeType="1"/>
            </p:cNvSpPr>
            <p:nvPr/>
          </p:nvSpPr>
          <p:spPr bwMode="auto">
            <a:xfrm flipH="1" flipV="1">
              <a:off x="4528" y="1848"/>
              <a:ext cx="0" cy="516"/>
            </a:xfrm>
            <a:prstGeom prst="line">
              <a:avLst/>
            </a:prstGeom>
            <a:noFill/>
            <a:ln w="44450">
              <a:solidFill>
                <a:srgbClr val="0000FF"/>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9105" name="Object 39"/>
            <p:cNvGraphicFramePr>
              <a:graphicFrameLocks noChangeAspect="1"/>
            </p:cNvGraphicFramePr>
            <p:nvPr/>
          </p:nvGraphicFramePr>
          <p:xfrm>
            <a:off x="4192" y="2148"/>
            <a:ext cx="280" cy="381"/>
          </p:xfrm>
          <a:graphic>
            <a:graphicData uri="http://schemas.openxmlformats.org/presentationml/2006/ole">
              <mc:AlternateContent xmlns:mc="http://schemas.openxmlformats.org/markup-compatibility/2006">
                <mc:Choice xmlns:v="urn:schemas-microsoft-com:vml" Requires="v">
                  <p:oleObj name="公式" r:id="rId10" imgW="204470" imgH="215265" progId="Equation.3">
                    <p:embed/>
                  </p:oleObj>
                </mc:Choice>
                <mc:Fallback>
                  <p:oleObj name="公式" r:id="rId10" imgW="204470" imgH="215265" progId="Equation.3">
                    <p:embed/>
                    <p:pic>
                      <p:nvPicPr>
                        <p:cNvPr id="0" name="Object 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92" y="2148"/>
                          <a:ext cx="280"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106" name="Line 40"/>
            <p:cNvSpPr>
              <a:spLocks noChangeShapeType="1"/>
            </p:cNvSpPr>
            <p:nvPr/>
          </p:nvSpPr>
          <p:spPr bwMode="auto">
            <a:xfrm flipV="1">
              <a:off x="4529" y="1326"/>
              <a:ext cx="0" cy="517"/>
            </a:xfrm>
            <a:prstGeom prst="line">
              <a:avLst/>
            </a:prstGeom>
            <a:noFill/>
            <a:ln w="44450">
              <a:solidFill>
                <a:srgbClr val="66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9107" name="Object 41"/>
            <p:cNvGraphicFramePr>
              <a:graphicFrameLocks noChangeAspect="1"/>
            </p:cNvGraphicFramePr>
            <p:nvPr/>
          </p:nvGraphicFramePr>
          <p:xfrm>
            <a:off x="4211" y="1176"/>
            <a:ext cx="296" cy="371"/>
          </p:xfrm>
          <a:graphic>
            <a:graphicData uri="http://schemas.openxmlformats.org/presentationml/2006/ole">
              <mc:AlternateContent xmlns:mc="http://schemas.openxmlformats.org/markup-compatibility/2006">
                <mc:Choice xmlns:v="urn:schemas-microsoft-com:vml" Requires="v">
                  <p:oleObj name="公式" r:id="rId12" imgW="193675" imgH="204470" progId="Equation.3">
                    <p:embed/>
                  </p:oleObj>
                </mc:Choice>
                <mc:Fallback>
                  <p:oleObj name="公式" r:id="rId12" imgW="193675" imgH="204470" progId="Equation.3">
                    <p:embed/>
                    <p:pic>
                      <p:nvPicPr>
                        <p:cNvPr id="0" name="Object 4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11" y="1176"/>
                          <a:ext cx="296" cy="3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108" name="Line 42"/>
            <p:cNvSpPr>
              <a:spLocks noChangeShapeType="1"/>
            </p:cNvSpPr>
            <p:nvPr/>
          </p:nvSpPr>
          <p:spPr bwMode="auto">
            <a:xfrm>
              <a:off x="4516" y="1848"/>
              <a:ext cx="907" cy="0"/>
            </a:xfrm>
            <a:prstGeom prst="line">
              <a:avLst/>
            </a:prstGeom>
            <a:noFill/>
            <a:ln w="444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9109" name="Group 43"/>
            <p:cNvGrpSpPr/>
            <p:nvPr/>
          </p:nvGrpSpPr>
          <p:grpSpPr bwMode="auto">
            <a:xfrm>
              <a:off x="5469" y="1632"/>
              <a:ext cx="121" cy="365"/>
              <a:chOff x="3113" y="3444"/>
              <a:chExt cx="121" cy="365"/>
            </a:xfrm>
          </p:grpSpPr>
          <p:sp>
            <p:nvSpPr>
              <p:cNvPr id="89112" name="Rectangle 44"/>
              <p:cNvSpPr>
                <a:spLocks noChangeArrowheads="1"/>
              </p:cNvSpPr>
              <p:nvPr/>
            </p:nvSpPr>
            <p:spPr bwMode="auto">
              <a:xfrm>
                <a:off x="3113" y="3511"/>
                <a:ext cx="80"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50000"/>
                  </a:spcBef>
                </a:pPr>
                <a:r>
                  <a:rPr kumimoji="1" lang="en-US" altLang="zh-CN" sz="3100" u="none">
                    <a:solidFill>
                      <a:srgbClr val="FF0000"/>
                    </a:solidFill>
                    <a:latin typeface="Times New Roman" panose="02020603050405020304" pitchFamily="18" charset="0"/>
                  </a:rPr>
                  <a:t>I</a:t>
                </a:r>
                <a:endParaRPr kumimoji="1" lang="en-US" altLang="zh-CN" sz="2800" b="1" i="0" u="none">
                  <a:solidFill>
                    <a:srgbClr val="FF0000"/>
                  </a:solidFill>
                  <a:latin typeface="宋体" panose="02010600030101010101" pitchFamily="2" charset="-122"/>
                </a:endParaRPr>
              </a:p>
            </p:txBody>
          </p:sp>
          <p:sp>
            <p:nvSpPr>
              <p:cNvPr id="89113" name="Rectangle 45"/>
              <p:cNvSpPr>
                <a:spLocks noChangeArrowheads="1"/>
              </p:cNvSpPr>
              <p:nvPr/>
            </p:nvSpPr>
            <p:spPr bwMode="auto">
              <a:xfrm>
                <a:off x="3154" y="3444"/>
                <a:ext cx="80"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50000"/>
                  </a:spcBef>
                </a:pPr>
                <a:r>
                  <a:rPr kumimoji="1" lang="en-US" altLang="zh-CN" sz="3100" i="0" u="none">
                    <a:solidFill>
                      <a:srgbClr val="FF0000"/>
                    </a:solidFill>
                    <a:latin typeface="MT Extra" panose="05050102010205020202" pitchFamily="18" charset="2"/>
                  </a:rPr>
                  <a:t>&amp;</a:t>
                </a:r>
                <a:endParaRPr kumimoji="1" lang="en-US" altLang="zh-CN" sz="2800" b="1" i="0" u="none">
                  <a:solidFill>
                    <a:srgbClr val="FF0000"/>
                  </a:solidFill>
                  <a:latin typeface="宋体" panose="02010600030101010101" pitchFamily="2" charset="-122"/>
                </a:endParaRPr>
              </a:p>
            </p:txBody>
          </p:sp>
        </p:grpSp>
        <p:graphicFrame>
          <p:nvGraphicFramePr>
            <p:cNvPr id="89110" name="Object 46"/>
            <p:cNvGraphicFramePr>
              <a:graphicFrameLocks noChangeAspect="1"/>
            </p:cNvGraphicFramePr>
            <p:nvPr/>
          </p:nvGraphicFramePr>
          <p:xfrm>
            <a:off x="4854" y="1860"/>
            <a:ext cx="527" cy="346"/>
          </p:xfrm>
          <a:graphic>
            <a:graphicData uri="http://schemas.openxmlformats.org/presentationml/2006/ole">
              <mc:AlternateContent xmlns:mc="http://schemas.openxmlformats.org/markup-compatibility/2006">
                <mc:Choice xmlns:v="urn:schemas-microsoft-com:vml" Requires="v">
                  <p:oleObj name="公式" r:id="rId14" imgW="520700" imgH="228600" progId="Equation.3">
                    <p:embed/>
                  </p:oleObj>
                </mc:Choice>
                <mc:Fallback>
                  <p:oleObj name="公式" r:id="rId14" imgW="520700" imgH="228600" progId="Equation.3">
                    <p:embed/>
                    <p:pic>
                      <p:nvPicPr>
                        <p:cNvPr id="0" name="Object 4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54" y="1860"/>
                          <a:ext cx="527"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111" name="Line 47"/>
            <p:cNvSpPr>
              <a:spLocks noChangeShapeType="1"/>
            </p:cNvSpPr>
            <p:nvPr/>
          </p:nvSpPr>
          <p:spPr bwMode="auto">
            <a:xfrm>
              <a:off x="4516" y="1848"/>
              <a:ext cx="657" cy="0"/>
            </a:xfrm>
            <a:prstGeom prst="line">
              <a:avLst/>
            </a:prstGeom>
            <a:noFill/>
            <a:ln w="44450">
              <a:solidFill>
                <a:srgbClr val="008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696368" name="Object 48"/>
          <p:cNvGraphicFramePr>
            <a:graphicFrameLocks noChangeAspect="1"/>
          </p:cNvGraphicFramePr>
          <p:nvPr/>
        </p:nvGraphicFramePr>
        <p:xfrm>
          <a:off x="3130550" y="2744788"/>
          <a:ext cx="2266950" cy="682625"/>
        </p:xfrm>
        <a:graphic>
          <a:graphicData uri="http://schemas.openxmlformats.org/presentationml/2006/ole">
            <mc:AlternateContent xmlns:mc="http://schemas.openxmlformats.org/markup-compatibility/2006">
              <mc:Choice xmlns:v="urn:schemas-microsoft-com:vml" Requires="v">
                <p:oleObj name="公式" r:id="rId16" imgW="763905" imgH="204470" progId="Equation.3">
                  <p:embed/>
                </p:oleObj>
              </mc:Choice>
              <mc:Fallback>
                <p:oleObj name="公式" r:id="rId16" imgW="763905" imgH="204470" progId="Equation.3">
                  <p:embed/>
                  <p:pic>
                    <p:nvPicPr>
                      <p:cNvPr id="0" name="Object 4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30550" y="2744788"/>
                        <a:ext cx="2266950"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369" name="Object 49"/>
          <p:cNvGraphicFramePr>
            <a:graphicFrameLocks noChangeAspect="1"/>
          </p:cNvGraphicFramePr>
          <p:nvPr/>
        </p:nvGraphicFramePr>
        <p:xfrm>
          <a:off x="5527675" y="3908425"/>
          <a:ext cx="2387600" cy="1327150"/>
        </p:xfrm>
        <a:graphic>
          <a:graphicData uri="http://schemas.openxmlformats.org/presentationml/2006/ole">
            <mc:AlternateContent xmlns:mc="http://schemas.openxmlformats.org/markup-compatibility/2006">
              <mc:Choice xmlns:v="urn:schemas-microsoft-com:vml" Requires="v">
                <p:oleObj name="公式" r:id="rId18" imgW="807085" imgH="452120" progId="Equation.3">
                  <p:embed/>
                </p:oleObj>
              </mc:Choice>
              <mc:Fallback>
                <p:oleObj name="公式" r:id="rId18" imgW="807085" imgH="452120" progId="Equation.3">
                  <p:embed/>
                  <p:pic>
                    <p:nvPicPr>
                      <p:cNvPr id="0" name="Object 4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27675" y="3908425"/>
                        <a:ext cx="2387600" cy="1327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370" name="Object 50"/>
          <p:cNvGraphicFramePr>
            <a:graphicFrameLocks noChangeAspect="1"/>
          </p:cNvGraphicFramePr>
          <p:nvPr/>
        </p:nvGraphicFramePr>
        <p:xfrm>
          <a:off x="3132138" y="4149725"/>
          <a:ext cx="1831975" cy="725488"/>
        </p:xfrm>
        <a:graphic>
          <a:graphicData uri="http://schemas.openxmlformats.org/presentationml/2006/ole">
            <mc:AlternateContent xmlns:mc="http://schemas.openxmlformats.org/markup-compatibility/2006">
              <mc:Choice xmlns:v="urn:schemas-microsoft-com:vml" Requires="v">
                <p:oleObj name="公式" r:id="rId20" imgW="635000" imgH="204470" progId="Equation.3">
                  <p:embed/>
                </p:oleObj>
              </mc:Choice>
              <mc:Fallback>
                <p:oleObj name="公式" r:id="rId20" imgW="635000" imgH="204470" progId="Equation.3">
                  <p:embed/>
                  <p:pic>
                    <p:nvPicPr>
                      <p:cNvPr id="0" name="Object 5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32138" y="4149725"/>
                        <a:ext cx="1831975" cy="725488"/>
                      </a:xfrm>
                      <a:prstGeom prst="rect">
                        <a:avLst/>
                      </a:prstGeom>
                      <a:noFill/>
                      <a:ln w="38100">
                        <a:solidFill>
                          <a:srgbClr val="33996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371" name="Object 51"/>
          <p:cNvGraphicFramePr>
            <a:graphicFrameLocks noChangeAspect="1"/>
          </p:cNvGraphicFramePr>
          <p:nvPr/>
        </p:nvGraphicFramePr>
        <p:xfrm>
          <a:off x="2555875" y="4941888"/>
          <a:ext cx="2306638" cy="1289050"/>
        </p:xfrm>
        <a:graphic>
          <a:graphicData uri="http://schemas.openxmlformats.org/presentationml/2006/ole">
            <mc:AlternateContent xmlns:mc="http://schemas.openxmlformats.org/markup-compatibility/2006">
              <mc:Choice xmlns:v="urn:schemas-microsoft-com:vml" Requires="v">
                <p:oleObj name="公式" r:id="rId22" imgW="774700" imgH="430530" progId="Equation.3">
                  <p:embed/>
                </p:oleObj>
              </mc:Choice>
              <mc:Fallback>
                <p:oleObj name="公式" r:id="rId22" imgW="774700" imgH="430530" progId="Equation.3">
                  <p:embed/>
                  <p:pic>
                    <p:nvPicPr>
                      <p:cNvPr id="0" name="Object 5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55875" y="4941888"/>
                        <a:ext cx="2306638" cy="1289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6324"/>
                                        </p:tgtEl>
                                        <p:attrNameLst>
                                          <p:attrName>style.visibility</p:attrName>
                                        </p:attrNameLst>
                                      </p:cBhvr>
                                      <p:to>
                                        <p:strVal val="visible"/>
                                      </p:to>
                                    </p:set>
                                    <p:animEffect transition="in" filter="wipe(left)">
                                      <p:cBhvr>
                                        <p:cTn id="7" dur="500"/>
                                        <p:tgtEl>
                                          <p:spTgt spid="69632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696322"/>
                                        </p:tgtEl>
                                        <p:attrNameLst>
                                          <p:attrName>style.visibility</p:attrName>
                                        </p:attrNameLst>
                                      </p:cBhvr>
                                      <p:to>
                                        <p:strVal val="visible"/>
                                      </p:to>
                                    </p:set>
                                    <p:animEffect transition="in" filter="box(out)">
                                      <p:cBhvr>
                                        <p:cTn id="12" dur="500"/>
                                        <p:tgtEl>
                                          <p:spTgt spid="6963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96323"/>
                                        </p:tgtEl>
                                        <p:attrNameLst>
                                          <p:attrName>style.visibility</p:attrName>
                                        </p:attrNameLst>
                                      </p:cBhvr>
                                      <p:to>
                                        <p:strVal val="visible"/>
                                      </p:to>
                                    </p:set>
                                    <p:animEffect transition="in" filter="wipe(left)">
                                      <p:cBhvr>
                                        <p:cTn id="17" dur="500"/>
                                        <p:tgtEl>
                                          <p:spTgt spid="696323"/>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499"/>
                                          </p:stCondLst>
                                        </p:cTn>
                                        <p:tgtEl>
                                          <p:spTgt spid="6963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96353">
                                            <p:txEl>
                                              <p:pRg st="0" end="0"/>
                                            </p:txEl>
                                          </p:spTgt>
                                        </p:tgtEl>
                                        <p:attrNameLst>
                                          <p:attrName>style.visibility</p:attrName>
                                        </p:attrNameLst>
                                      </p:cBhvr>
                                      <p:to>
                                        <p:strVal val="visible"/>
                                      </p:to>
                                    </p:set>
                                    <p:animEffect transition="in" filter="wipe(left)">
                                      <p:cBhvr>
                                        <p:cTn id="25" dur="500"/>
                                        <p:tgtEl>
                                          <p:spTgt spid="69635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69635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69636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96354"/>
                                        </p:tgtEl>
                                        <p:attrNameLst>
                                          <p:attrName>style.visibility</p:attrName>
                                        </p:attrNameLst>
                                      </p:cBhvr>
                                      <p:to>
                                        <p:strVal val="visible"/>
                                      </p:to>
                                    </p:set>
                                    <p:animEffect transition="in" filter="wipe(left)">
                                      <p:cBhvr>
                                        <p:cTn id="38" dur="500"/>
                                        <p:tgtEl>
                                          <p:spTgt spid="69635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696370"/>
                                        </p:tgtEl>
                                        <p:attrNameLst>
                                          <p:attrName>style.visibility</p:attrName>
                                        </p:attrNameLst>
                                      </p:cBhvr>
                                      <p:to>
                                        <p:strVal val="visible"/>
                                      </p:to>
                                    </p:set>
                                    <p:animEffect transition="in" filter="wipe(left)">
                                      <p:cBhvr>
                                        <p:cTn id="43" dur="500"/>
                                        <p:tgtEl>
                                          <p:spTgt spid="69637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696369"/>
                                        </p:tgtEl>
                                        <p:attrNameLst>
                                          <p:attrName>style.visibility</p:attrName>
                                        </p:attrNameLst>
                                      </p:cBhvr>
                                      <p:to>
                                        <p:strVal val="visible"/>
                                      </p:to>
                                    </p:set>
                                    <p:animEffect transition="in" filter="wipe(left)">
                                      <p:cBhvr>
                                        <p:cTn id="48" dur="500"/>
                                        <p:tgtEl>
                                          <p:spTgt spid="69636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696355"/>
                                        </p:tgtEl>
                                        <p:attrNameLst>
                                          <p:attrName>style.visibility</p:attrName>
                                        </p:attrNameLst>
                                      </p:cBhvr>
                                      <p:to>
                                        <p:strVal val="visible"/>
                                      </p:to>
                                    </p:set>
                                    <p:animEffect transition="in" filter="wipe(left)">
                                      <p:cBhvr>
                                        <p:cTn id="53" dur="500"/>
                                        <p:tgtEl>
                                          <p:spTgt spid="69635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696371"/>
                                        </p:tgtEl>
                                        <p:attrNameLst>
                                          <p:attrName>style.visibility</p:attrName>
                                        </p:attrNameLst>
                                      </p:cBhvr>
                                      <p:to>
                                        <p:strVal val="visible"/>
                                      </p:to>
                                    </p:set>
                                    <p:animEffect transition="in" filter="wipe(left)">
                                      <p:cBhvr>
                                        <p:cTn id="58" dur="500"/>
                                        <p:tgtEl>
                                          <p:spTgt spid="69637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696356"/>
                                        </p:tgtEl>
                                        <p:attrNameLst>
                                          <p:attrName>style.visibility</p:attrName>
                                        </p:attrNameLst>
                                      </p:cBhvr>
                                      <p:to>
                                        <p:strVal val="visible"/>
                                      </p:to>
                                    </p:set>
                                    <p:animEffect transition="in" filter="wipe(left)">
                                      <p:cBhvr>
                                        <p:cTn id="63" dur="500"/>
                                        <p:tgtEl>
                                          <p:spTgt spid="696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22" grpId="0" autoUpdateAnimBg="0"/>
      <p:bldP spid="696323" grpId="0" autoUpdateAnimBg="0"/>
      <p:bldP spid="696324" grpId="0" autoUpdateAnimBg="0"/>
      <p:bldP spid="696353" grpId="0" build="p" autoUpdateAnimBg="0"/>
      <p:bldP spid="696354" grpId="0" autoUpdateAnimBg="0"/>
      <p:bldP spid="696355"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FE7EF80A-66BD-4AB0-B73F-A5C94FFCA8F8}" type="slidenum">
              <a:rPr lang="en-US" altLang="zh-CN" i="0" u="none" smtClean="0">
                <a:latin typeface="Times New Roman" panose="02020603050405020304" pitchFamily="18" charset="0"/>
              </a:rPr>
              <a:t>119</a:t>
            </a:fld>
            <a:endParaRPr lang="en-US" altLang="zh-CN" i="0" u="none">
              <a:latin typeface="Times New Roman" panose="02020603050405020304" pitchFamily="18" charset="0"/>
            </a:endParaRPr>
          </a:p>
        </p:txBody>
      </p:sp>
      <p:sp>
        <p:nvSpPr>
          <p:cNvPr id="697346" name="Text Box 2"/>
          <p:cNvSpPr txBox="1">
            <a:spLocks noChangeArrowheads="1"/>
          </p:cNvSpPr>
          <p:nvPr/>
        </p:nvSpPr>
        <p:spPr bwMode="auto">
          <a:xfrm>
            <a:off x="123825" y="484188"/>
            <a:ext cx="5240338"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3600" b="1" i="0" u="none">
                <a:solidFill>
                  <a:srgbClr val="0000FF"/>
                </a:solidFill>
                <a:latin typeface="Times New Roman" panose="02020603050405020304" pitchFamily="18" charset="0"/>
                <a:ea typeface="楷体_GB2312" pitchFamily="49" charset="-122"/>
              </a:rPr>
              <a:t>（</a:t>
            </a:r>
            <a:r>
              <a:rPr kumimoji="1" lang="en-US" altLang="zh-CN" sz="3600" b="1" i="0" u="none">
                <a:solidFill>
                  <a:srgbClr val="0000FF"/>
                </a:solidFill>
                <a:latin typeface="Times New Roman" panose="02020603050405020304" pitchFamily="18" charset="0"/>
                <a:ea typeface="楷体_GB2312" pitchFamily="49" charset="-122"/>
              </a:rPr>
              <a:t>2</a:t>
            </a:r>
            <a:r>
              <a:rPr kumimoji="1" lang="zh-CN" altLang="en-US" sz="3600" b="1" i="0" u="none">
                <a:solidFill>
                  <a:srgbClr val="0000FF"/>
                </a:solidFill>
                <a:latin typeface="Times New Roman" panose="02020603050405020304" pitchFamily="18" charset="0"/>
                <a:ea typeface="楷体_GB2312" pitchFamily="49" charset="-122"/>
              </a:rPr>
              <a:t>）串联谐振的特点</a:t>
            </a:r>
          </a:p>
        </p:txBody>
      </p:sp>
      <p:graphicFrame>
        <p:nvGraphicFramePr>
          <p:cNvPr id="697347" name="Object 3"/>
          <p:cNvGraphicFramePr>
            <a:graphicFrameLocks noChangeAspect="1"/>
          </p:cNvGraphicFramePr>
          <p:nvPr/>
        </p:nvGraphicFramePr>
        <p:xfrm>
          <a:off x="277813" y="1657350"/>
          <a:ext cx="5302250" cy="896938"/>
        </p:xfrm>
        <a:graphic>
          <a:graphicData uri="http://schemas.openxmlformats.org/presentationml/2006/ole">
            <mc:AlternateContent xmlns:mc="http://schemas.openxmlformats.org/markup-compatibility/2006">
              <mc:Choice xmlns:v="urn:schemas-microsoft-com:vml" Requires="v">
                <p:oleObj name="公式" r:id="rId2" imgW="1892300" imgH="304800" progId="Equation.3">
                  <p:embed/>
                </p:oleObj>
              </mc:Choice>
              <mc:Fallback>
                <p:oleObj name="公式" r:id="rId2" imgW="1892300" imgH="3048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13" y="1657350"/>
                        <a:ext cx="5302250" cy="896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117" name="Text Box 4"/>
          <p:cNvSpPr txBox="1">
            <a:spLocks noChangeArrowheads="1"/>
          </p:cNvSpPr>
          <p:nvPr/>
        </p:nvSpPr>
        <p:spPr bwMode="auto">
          <a:xfrm>
            <a:off x="606425" y="4686300"/>
            <a:ext cx="6159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3200" b="1" i="0" u="none">
              <a:solidFill>
                <a:srgbClr val="FF0000"/>
              </a:solidFill>
              <a:latin typeface="Times New Roman" panose="02020603050405020304" pitchFamily="18" charset="0"/>
            </a:endParaRPr>
          </a:p>
        </p:txBody>
      </p:sp>
      <p:grpSp>
        <p:nvGrpSpPr>
          <p:cNvPr id="697349" name="Group 5"/>
          <p:cNvGrpSpPr/>
          <p:nvPr/>
        </p:nvGrpSpPr>
        <p:grpSpPr bwMode="auto">
          <a:xfrm>
            <a:off x="611188" y="3284538"/>
            <a:ext cx="4087812" cy="844550"/>
            <a:chOff x="418" y="2180"/>
            <a:chExt cx="3354" cy="532"/>
          </a:xfrm>
        </p:grpSpPr>
        <p:sp>
          <p:nvSpPr>
            <p:cNvPr id="90134" name="Text Box 6"/>
            <p:cNvSpPr txBox="1">
              <a:spLocks noChangeArrowheads="1"/>
            </p:cNvSpPr>
            <p:nvPr/>
          </p:nvSpPr>
          <p:spPr bwMode="auto">
            <a:xfrm>
              <a:off x="418" y="2196"/>
              <a:ext cx="38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600" b="1" i="0" u="none">
                  <a:latin typeface="Times New Roman" panose="02020603050405020304" pitchFamily="18" charset="0"/>
                </a:rPr>
                <a:t>③</a:t>
              </a:r>
            </a:p>
          </p:txBody>
        </p:sp>
        <p:graphicFrame>
          <p:nvGraphicFramePr>
            <p:cNvPr id="90135" name="Object 7"/>
            <p:cNvGraphicFramePr>
              <a:graphicFrameLocks noChangeAspect="1"/>
            </p:cNvGraphicFramePr>
            <p:nvPr/>
          </p:nvGraphicFramePr>
          <p:xfrm>
            <a:off x="805" y="2180"/>
            <a:ext cx="2967" cy="532"/>
          </p:xfrm>
          <a:graphic>
            <a:graphicData uri="http://schemas.openxmlformats.org/presentationml/2006/ole">
              <mc:AlternateContent xmlns:mc="http://schemas.openxmlformats.org/markup-compatibility/2006">
                <mc:Choice xmlns:v="urn:schemas-microsoft-com:vml" Requires="v">
                  <p:oleObj name="公式" r:id="rId4" imgW="1231265" imgH="228600" progId="Equation.3">
                    <p:embed/>
                  </p:oleObj>
                </mc:Choice>
                <mc:Fallback>
                  <p:oleObj name="公式" r:id="rId4" imgW="1231265" imgH="2286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 y="2180"/>
                          <a:ext cx="2967"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97352" name="Group 8"/>
          <p:cNvGrpSpPr/>
          <p:nvPr/>
        </p:nvGrpSpPr>
        <p:grpSpPr bwMode="auto">
          <a:xfrm>
            <a:off x="611188" y="2492375"/>
            <a:ext cx="4310062" cy="809625"/>
            <a:chOff x="416" y="1590"/>
            <a:chExt cx="2764" cy="553"/>
          </a:xfrm>
        </p:grpSpPr>
        <p:graphicFrame>
          <p:nvGraphicFramePr>
            <p:cNvPr id="90131" name="Object 9"/>
            <p:cNvGraphicFramePr>
              <a:graphicFrameLocks noChangeAspect="1"/>
            </p:cNvGraphicFramePr>
            <p:nvPr/>
          </p:nvGraphicFramePr>
          <p:xfrm>
            <a:off x="2108" y="1590"/>
            <a:ext cx="1072" cy="553"/>
          </p:xfrm>
          <a:graphic>
            <a:graphicData uri="http://schemas.openxmlformats.org/presentationml/2006/ole">
              <mc:AlternateContent xmlns:mc="http://schemas.openxmlformats.org/markup-compatibility/2006">
                <mc:Choice xmlns:v="urn:schemas-microsoft-com:vml" Requires="v">
                  <p:oleObj name="Equation" r:id="rId6" imgW="368300" imgH="203200" progId="Equation.3">
                    <p:embed/>
                  </p:oleObj>
                </mc:Choice>
                <mc:Fallback>
                  <p:oleObj name="Equation" r:id="rId6" imgW="368300" imgH="2032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8" y="1590"/>
                          <a:ext cx="1072" cy="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132" name="Rectangle 10"/>
            <p:cNvSpPr>
              <a:spLocks noChangeArrowheads="1"/>
            </p:cNvSpPr>
            <p:nvPr/>
          </p:nvSpPr>
          <p:spPr bwMode="auto">
            <a:xfrm>
              <a:off x="777" y="1668"/>
              <a:ext cx="1400" cy="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kumimoji="1" lang="en-US" altLang="zh-CN" sz="3600" b="1" u="none">
                  <a:solidFill>
                    <a:schemeClr val="accent2"/>
                  </a:solidFill>
                  <a:latin typeface="Times New Roman" panose="02020603050405020304" pitchFamily="18" charset="0"/>
                </a:rPr>
                <a:t>U</a:t>
              </a:r>
              <a:r>
                <a:rPr kumimoji="1" lang="zh-CN" altLang="en-US" sz="3600" b="1" i="0" u="none">
                  <a:solidFill>
                    <a:schemeClr val="accent2"/>
                  </a:solidFill>
                  <a:latin typeface="Times New Roman" panose="02020603050405020304" pitchFamily="18" charset="0"/>
                </a:rPr>
                <a:t>、</a:t>
              </a:r>
              <a:r>
                <a:rPr kumimoji="1" lang="en-US" altLang="zh-CN" sz="3600" b="1" u="none">
                  <a:solidFill>
                    <a:schemeClr val="accent2"/>
                  </a:solidFill>
                  <a:latin typeface="Times New Roman" panose="02020603050405020304" pitchFamily="18" charset="0"/>
                </a:rPr>
                <a:t>I</a:t>
              </a:r>
              <a:r>
                <a:rPr kumimoji="1" lang="en-US" altLang="zh-CN" sz="3600" b="1" i="0" u="none">
                  <a:solidFill>
                    <a:schemeClr val="accent2"/>
                  </a:solidFill>
                  <a:latin typeface="Times New Roman" panose="02020603050405020304" pitchFamily="18" charset="0"/>
                </a:rPr>
                <a:t> </a:t>
              </a:r>
              <a:r>
                <a:rPr kumimoji="1" lang="zh-CN" altLang="en-US" sz="3600" b="1" i="0" u="none">
                  <a:solidFill>
                    <a:schemeClr val="accent2"/>
                  </a:solidFill>
                  <a:latin typeface="Times New Roman" panose="02020603050405020304" pitchFamily="18" charset="0"/>
                  <a:ea typeface="楷体_GB2312" pitchFamily="49" charset="-122"/>
                </a:rPr>
                <a:t>同相</a:t>
              </a:r>
            </a:p>
          </p:txBody>
        </p:sp>
        <p:sp>
          <p:nvSpPr>
            <p:cNvPr id="90133" name="Text Box 11"/>
            <p:cNvSpPr txBox="1">
              <a:spLocks noChangeArrowheads="1"/>
            </p:cNvSpPr>
            <p:nvPr/>
          </p:nvSpPr>
          <p:spPr bwMode="auto">
            <a:xfrm>
              <a:off x="416" y="1647"/>
              <a:ext cx="388" cy="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600" b="1" i="0" u="none">
                  <a:latin typeface="Times New Roman" panose="02020603050405020304" pitchFamily="18" charset="0"/>
                </a:rPr>
                <a:t>②</a:t>
              </a:r>
            </a:p>
          </p:txBody>
        </p:sp>
      </p:grpSp>
      <p:graphicFrame>
        <p:nvGraphicFramePr>
          <p:cNvPr id="697356" name="Object 12"/>
          <p:cNvGraphicFramePr>
            <a:graphicFrameLocks noChangeAspect="1"/>
          </p:cNvGraphicFramePr>
          <p:nvPr/>
        </p:nvGraphicFramePr>
        <p:xfrm>
          <a:off x="5710238" y="1406525"/>
          <a:ext cx="2500312" cy="1549400"/>
        </p:xfrm>
        <a:graphic>
          <a:graphicData uri="http://schemas.openxmlformats.org/presentationml/2006/ole">
            <mc:AlternateContent xmlns:mc="http://schemas.openxmlformats.org/markup-compatibility/2006">
              <mc:Choice xmlns:v="urn:schemas-microsoft-com:vml" Requires="v">
                <p:oleObj name="公式" r:id="rId8" imgW="889000" imgH="457200" progId="Equation.3">
                  <p:embed/>
                </p:oleObj>
              </mc:Choice>
              <mc:Fallback>
                <p:oleObj name="公式" r:id="rId8" imgW="889000" imgH="4572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0238" y="1406525"/>
                        <a:ext cx="2500312" cy="154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97357" name="Group 13"/>
          <p:cNvGrpSpPr/>
          <p:nvPr/>
        </p:nvGrpSpPr>
        <p:grpSpPr bwMode="auto">
          <a:xfrm>
            <a:off x="644525" y="981075"/>
            <a:ext cx="5006975" cy="682625"/>
            <a:chOff x="406" y="562"/>
            <a:chExt cx="3006" cy="430"/>
          </a:xfrm>
        </p:grpSpPr>
        <p:sp>
          <p:nvSpPr>
            <p:cNvPr id="90129" name="Text Box 14"/>
            <p:cNvSpPr txBox="1">
              <a:spLocks noChangeArrowheads="1"/>
            </p:cNvSpPr>
            <p:nvPr/>
          </p:nvSpPr>
          <p:spPr bwMode="auto">
            <a:xfrm>
              <a:off x="406" y="588"/>
              <a:ext cx="38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3600" b="1" i="0" u="none">
                  <a:latin typeface="Times New Roman" panose="02020603050405020304" pitchFamily="18" charset="0"/>
                </a:rPr>
                <a:t>①</a:t>
              </a:r>
            </a:p>
          </p:txBody>
        </p:sp>
        <p:sp>
          <p:nvSpPr>
            <p:cNvPr id="90130" name="Text Box 15"/>
            <p:cNvSpPr txBox="1">
              <a:spLocks noChangeArrowheads="1"/>
            </p:cNvSpPr>
            <p:nvPr/>
          </p:nvSpPr>
          <p:spPr bwMode="auto">
            <a:xfrm>
              <a:off x="686" y="562"/>
              <a:ext cx="2726"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3600" b="1" i="0" u="none">
                  <a:solidFill>
                    <a:schemeClr val="accent2"/>
                  </a:solidFill>
                  <a:latin typeface="Times New Roman" panose="02020603050405020304" pitchFamily="18" charset="0"/>
                  <a:ea typeface="楷体_GB2312" pitchFamily="49" charset="-122"/>
                </a:rPr>
                <a:t>阻抗最小、电流最大</a:t>
              </a:r>
              <a:endParaRPr kumimoji="1" lang="zh-CN" altLang="en-US" sz="3600" b="1" i="0" u="none">
                <a:solidFill>
                  <a:schemeClr val="accent2"/>
                </a:solidFill>
                <a:latin typeface="Times New Roman" panose="02020603050405020304" pitchFamily="18" charset="0"/>
              </a:endParaRPr>
            </a:p>
          </p:txBody>
        </p:sp>
      </p:grpSp>
      <p:grpSp>
        <p:nvGrpSpPr>
          <p:cNvPr id="697360" name="Group 16"/>
          <p:cNvGrpSpPr/>
          <p:nvPr/>
        </p:nvGrpSpPr>
        <p:grpSpPr bwMode="auto">
          <a:xfrm>
            <a:off x="539750" y="4149725"/>
            <a:ext cx="7124700" cy="782638"/>
            <a:chOff x="542" y="2799"/>
            <a:chExt cx="4488" cy="613"/>
          </a:xfrm>
        </p:grpSpPr>
        <p:graphicFrame>
          <p:nvGraphicFramePr>
            <p:cNvPr id="90124" name="Object 17"/>
            <p:cNvGraphicFramePr>
              <a:graphicFrameLocks noChangeAspect="1"/>
            </p:cNvGraphicFramePr>
            <p:nvPr/>
          </p:nvGraphicFramePr>
          <p:xfrm>
            <a:off x="909" y="2813"/>
            <a:ext cx="1902" cy="599"/>
          </p:xfrm>
          <a:graphic>
            <a:graphicData uri="http://schemas.openxmlformats.org/presentationml/2006/ole">
              <mc:AlternateContent xmlns:mc="http://schemas.openxmlformats.org/markup-compatibility/2006">
                <mc:Choice xmlns:v="urn:schemas-microsoft-com:vml" Requires="v">
                  <p:oleObj name="公式" r:id="rId10" imgW="1032510" imgH="204470" progId="Equation.3">
                    <p:embed/>
                  </p:oleObj>
                </mc:Choice>
                <mc:Fallback>
                  <p:oleObj name="公式" r:id="rId10" imgW="1032510" imgH="204470" progId="Equation.3">
                    <p:embed/>
                    <p:pic>
                      <p:nvPicPr>
                        <p:cNvPr id="0" name="Object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9" y="2813"/>
                          <a:ext cx="1902" cy="59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0125" name="Group 18"/>
            <p:cNvGrpSpPr/>
            <p:nvPr/>
          </p:nvGrpSpPr>
          <p:grpSpPr bwMode="auto">
            <a:xfrm>
              <a:off x="542" y="2799"/>
              <a:ext cx="4488" cy="586"/>
              <a:chOff x="542" y="2656"/>
              <a:chExt cx="4488" cy="586"/>
            </a:xfrm>
          </p:grpSpPr>
          <p:sp>
            <p:nvSpPr>
              <p:cNvPr id="90126" name="Text Box 19"/>
              <p:cNvSpPr txBox="1">
                <a:spLocks noChangeArrowheads="1"/>
              </p:cNvSpPr>
              <p:nvPr/>
            </p:nvSpPr>
            <p:spPr bwMode="auto">
              <a:xfrm>
                <a:off x="542" y="2727"/>
                <a:ext cx="406"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600" b="1" i="0" u="none">
                    <a:solidFill>
                      <a:schemeClr val="tx2"/>
                    </a:solidFill>
                    <a:latin typeface="Times New Roman" panose="02020603050405020304" pitchFamily="18" charset="0"/>
                    <a:ea typeface="楷体_GB2312" pitchFamily="49" charset="-122"/>
                  </a:rPr>
                  <a:t>若</a:t>
                </a:r>
              </a:p>
            </p:txBody>
          </p:sp>
          <p:sp>
            <p:nvSpPr>
              <p:cNvPr id="90127" name="Text Box 20"/>
              <p:cNvSpPr txBox="1">
                <a:spLocks noChangeArrowheads="1"/>
              </p:cNvSpPr>
              <p:nvPr/>
            </p:nvSpPr>
            <p:spPr bwMode="auto">
              <a:xfrm>
                <a:off x="2737" y="2739"/>
                <a:ext cx="406" cy="5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600" b="1" i="0" u="none">
                    <a:solidFill>
                      <a:schemeClr val="tx2"/>
                    </a:solidFill>
                    <a:latin typeface="Times New Roman" panose="02020603050405020304" pitchFamily="18" charset="0"/>
                    <a:ea typeface="楷体_GB2312" pitchFamily="49" charset="-122"/>
                  </a:rPr>
                  <a:t>则</a:t>
                </a:r>
              </a:p>
            </p:txBody>
          </p:sp>
          <p:graphicFrame>
            <p:nvGraphicFramePr>
              <p:cNvPr id="90128" name="Object 21"/>
              <p:cNvGraphicFramePr>
                <a:graphicFrameLocks noChangeAspect="1"/>
              </p:cNvGraphicFramePr>
              <p:nvPr/>
            </p:nvGraphicFramePr>
            <p:xfrm>
              <a:off x="3099" y="2656"/>
              <a:ext cx="1931" cy="535"/>
            </p:xfrm>
            <a:graphic>
              <a:graphicData uri="http://schemas.openxmlformats.org/presentationml/2006/ole">
                <mc:AlternateContent xmlns:mc="http://schemas.openxmlformats.org/markup-compatibility/2006">
                  <mc:Choice xmlns:v="urn:schemas-microsoft-com:vml" Requires="v">
                    <p:oleObj name="公式" r:id="rId12" imgW="1010920" imgH="204470" progId="Equation.3">
                      <p:embed/>
                    </p:oleObj>
                  </mc:Choice>
                  <mc:Fallback>
                    <p:oleObj name="公式" r:id="rId12" imgW="1010920" imgH="204470" progId="Equation.3">
                      <p:embed/>
                      <p:pic>
                        <p:nvPicPr>
                          <p:cNvPr id="0"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9" y="2656"/>
                            <a:ext cx="1931" cy="53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697366" name="Text Box 22"/>
          <p:cNvSpPr txBox="1">
            <a:spLocks noChangeArrowheads="1"/>
          </p:cNvSpPr>
          <p:nvPr/>
        </p:nvSpPr>
        <p:spPr bwMode="auto">
          <a:xfrm>
            <a:off x="508000" y="5084763"/>
            <a:ext cx="73977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3200" b="1" i="0" u="none">
                <a:solidFill>
                  <a:schemeClr val="accent2"/>
                </a:solidFill>
                <a:latin typeface="Times New Roman" panose="02020603050405020304" pitchFamily="18" charset="0"/>
                <a:ea typeface="楷体_GB2312" pitchFamily="49" charset="-122"/>
              </a:rPr>
              <a:t>       </a:t>
            </a:r>
            <a:r>
              <a:rPr kumimoji="1" lang="zh-CN" altLang="en-US" sz="3200" b="1" i="0" u="none">
                <a:solidFill>
                  <a:schemeClr val="accent2"/>
                </a:solidFill>
                <a:latin typeface="Times New Roman" panose="02020603050405020304" pitchFamily="18" charset="0"/>
                <a:ea typeface="楷体_GB2312" pitchFamily="49" charset="-122"/>
              </a:rPr>
              <a:t>串联谐振时，部分电压有可能远大于</a:t>
            </a:r>
          </a:p>
          <a:p>
            <a:pPr algn="l" eaLnBrk="1" hangingPunct="1"/>
            <a:r>
              <a:rPr kumimoji="1" lang="zh-CN" altLang="en-US" sz="3200" b="1" i="0" u="none">
                <a:solidFill>
                  <a:schemeClr val="accent2"/>
                </a:solidFill>
                <a:latin typeface="Times New Roman" panose="02020603050405020304" pitchFamily="18" charset="0"/>
                <a:ea typeface="楷体_GB2312" pitchFamily="49" charset="-122"/>
              </a:rPr>
              <a:t>电源电压，故称为</a:t>
            </a:r>
            <a:r>
              <a:rPr kumimoji="1" lang="zh-CN" altLang="en-US" sz="3200" b="1" i="0" u="none">
                <a:solidFill>
                  <a:srgbClr val="FF3300"/>
                </a:solidFill>
                <a:latin typeface="Times New Roman" panose="02020603050405020304" pitchFamily="18" charset="0"/>
                <a:ea typeface="楷体_GB2312" pitchFamily="49" charset="-122"/>
              </a:rPr>
              <a:t>电压谐振</a:t>
            </a:r>
            <a:r>
              <a:rPr kumimoji="1" lang="zh-CN" altLang="en-US" sz="3200" b="1" i="0" u="none">
                <a:solidFill>
                  <a:schemeClr val="accent2"/>
                </a:solidFill>
                <a:latin typeface="Times New Roman" panose="02020603050405020304" pitchFamily="18" charset="0"/>
                <a:ea typeface="楷体_GB2312" pitchFamily="49"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7346"/>
                                        </p:tgtEl>
                                        <p:attrNameLst>
                                          <p:attrName>style.visibility</p:attrName>
                                        </p:attrNameLst>
                                      </p:cBhvr>
                                      <p:to>
                                        <p:strVal val="visible"/>
                                      </p:to>
                                    </p:set>
                                    <p:animEffect transition="in" filter="wipe(left)">
                                      <p:cBhvr>
                                        <p:cTn id="7" dur="500"/>
                                        <p:tgtEl>
                                          <p:spTgt spid="6973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97357"/>
                                        </p:tgtEl>
                                        <p:attrNameLst>
                                          <p:attrName>style.visibility</p:attrName>
                                        </p:attrNameLst>
                                      </p:cBhvr>
                                      <p:to>
                                        <p:strVal val="visible"/>
                                      </p:to>
                                    </p:set>
                                    <p:animEffect transition="in" filter="wipe(left)">
                                      <p:cBhvr>
                                        <p:cTn id="12" dur="500"/>
                                        <p:tgtEl>
                                          <p:spTgt spid="6973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97347"/>
                                        </p:tgtEl>
                                        <p:attrNameLst>
                                          <p:attrName>style.visibility</p:attrName>
                                        </p:attrNameLst>
                                      </p:cBhvr>
                                      <p:to>
                                        <p:strVal val="visible"/>
                                      </p:to>
                                    </p:set>
                                    <p:animEffect transition="in" filter="wipe(left)">
                                      <p:cBhvr>
                                        <p:cTn id="17" dur="500"/>
                                        <p:tgtEl>
                                          <p:spTgt spid="6973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97356"/>
                                        </p:tgtEl>
                                        <p:attrNameLst>
                                          <p:attrName>style.visibility</p:attrName>
                                        </p:attrNameLst>
                                      </p:cBhvr>
                                      <p:to>
                                        <p:strVal val="visible"/>
                                      </p:to>
                                    </p:set>
                                    <p:animEffect transition="in" filter="wipe(left)">
                                      <p:cBhvr>
                                        <p:cTn id="22" dur="500"/>
                                        <p:tgtEl>
                                          <p:spTgt spid="6973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97352"/>
                                        </p:tgtEl>
                                        <p:attrNameLst>
                                          <p:attrName>style.visibility</p:attrName>
                                        </p:attrNameLst>
                                      </p:cBhvr>
                                      <p:to>
                                        <p:strVal val="visible"/>
                                      </p:to>
                                    </p:set>
                                    <p:animEffect transition="in" filter="wipe(left)">
                                      <p:cBhvr>
                                        <p:cTn id="27" dur="500"/>
                                        <p:tgtEl>
                                          <p:spTgt spid="69735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97349"/>
                                        </p:tgtEl>
                                        <p:attrNameLst>
                                          <p:attrName>style.visibility</p:attrName>
                                        </p:attrNameLst>
                                      </p:cBhvr>
                                      <p:to>
                                        <p:strVal val="visible"/>
                                      </p:to>
                                    </p:set>
                                    <p:animEffect transition="in" filter="wipe(left)">
                                      <p:cBhvr>
                                        <p:cTn id="32" dur="500"/>
                                        <p:tgtEl>
                                          <p:spTgt spid="69734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97360"/>
                                        </p:tgtEl>
                                        <p:attrNameLst>
                                          <p:attrName>style.visibility</p:attrName>
                                        </p:attrNameLst>
                                      </p:cBhvr>
                                      <p:to>
                                        <p:strVal val="visible"/>
                                      </p:to>
                                    </p:set>
                                    <p:animEffect transition="in" filter="wipe(left)">
                                      <p:cBhvr>
                                        <p:cTn id="37" dur="500"/>
                                        <p:tgtEl>
                                          <p:spTgt spid="69736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97366"/>
                                        </p:tgtEl>
                                        <p:attrNameLst>
                                          <p:attrName>style.visibility</p:attrName>
                                        </p:attrNameLst>
                                      </p:cBhvr>
                                      <p:to>
                                        <p:strVal val="visible"/>
                                      </p:to>
                                    </p:set>
                                    <p:animEffect transition="in" filter="wipe(left)">
                                      <p:cBhvr>
                                        <p:cTn id="42" dur="500"/>
                                        <p:tgtEl>
                                          <p:spTgt spid="697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346" grpId="0" autoUpdateAnimBg="0"/>
      <p:bldP spid="697366"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26CC86B3-BF45-4502-B1BE-A88333304BF2}" type="slidenum">
              <a:rPr lang="en-US" altLang="zh-CN" i="0" u="none" smtClean="0">
                <a:latin typeface="Times New Roman" panose="02020603050405020304" pitchFamily="18" charset="0"/>
              </a:rPr>
              <a:t>12</a:t>
            </a:fld>
            <a:endParaRPr lang="en-US" altLang="zh-CN" i="0" u="none">
              <a:latin typeface="Times New Roman" panose="02020603050405020304" pitchFamily="18" charset="0"/>
            </a:endParaRPr>
          </a:p>
        </p:txBody>
      </p:sp>
      <p:sp>
        <p:nvSpPr>
          <p:cNvPr id="596005" name="Text Box 37"/>
          <p:cNvSpPr txBox="1">
            <a:spLocks noChangeArrowheads="1"/>
          </p:cNvSpPr>
          <p:nvPr/>
        </p:nvSpPr>
        <p:spPr bwMode="auto">
          <a:xfrm>
            <a:off x="250825" y="401638"/>
            <a:ext cx="5213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3200" b="1" i="0" u="none">
                <a:solidFill>
                  <a:srgbClr val="FF0000"/>
                </a:solidFill>
                <a:latin typeface="Times New Roman" panose="02020603050405020304" pitchFamily="18" charset="0"/>
                <a:ea typeface="楷体_GB2312" pitchFamily="49" charset="-122"/>
              </a:rPr>
              <a:t>3.1.2 </a:t>
            </a:r>
            <a:r>
              <a:rPr kumimoji="1" lang="zh-CN" altLang="en-US" sz="3200" b="1" i="0" u="none">
                <a:solidFill>
                  <a:srgbClr val="FF0000"/>
                </a:solidFill>
                <a:latin typeface="楷体_GB2312" pitchFamily="49" charset="-122"/>
                <a:ea typeface="楷体_GB2312" pitchFamily="49" charset="-122"/>
              </a:rPr>
              <a:t>周期、频率及角频率</a:t>
            </a:r>
          </a:p>
        </p:txBody>
      </p:sp>
      <p:sp>
        <p:nvSpPr>
          <p:cNvPr id="596006" name="Text Box 38"/>
          <p:cNvSpPr txBox="1">
            <a:spLocks noChangeArrowheads="1"/>
          </p:cNvSpPr>
          <p:nvPr/>
        </p:nvSpPr>
        <p:spPr bwMode="auto">
          <a:xfrm>
            <a:off x="468313" y="822325"/>
            <a:ext cx="5238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rgbClr val="0000FF"/>
                </a:solidFill>
                <a:latin typeface="楷体_GB2312" pitchFamily="49" charset="-122"/>
                <a:ea typeface="楷体_GB2312" pitchFamily="49" charset="-122"/>
              </a:rPr>
              <a:t>反映正弦量变化快慢的物理量</a:t>
            </a:r>
          </a:p>
        </p:txBody>
      </p:sp>
      <p:sp>
        <p:nvSpPr>
          <p:cNvPr id="596007" name="Rectangle 39"/>
          <p:cNvSpPr>
            <a:spLocks noChangeArrowheads="1"/>
          </p:cNvSpPr>
          <p:nvPr/>
        </p:nvSpPr>
        <p:spPr bwMode="auto">
          <a:xfrm>
            <a:off x="266700" y="1341438"/>
            <a:ext cx="2289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2800" b="1" i="0" u="none">
                <a:solidFill>
                  <a:srgbClr val="FF0000"/>
                </a:solidFill>
                <a:latin typeface="楷体_GB2312" pitchFamily="49" charset="-122"/>
                <a:ea typeface="楷体_GB2312" pitchFamily="49" charset="-122"/>
              </a:rPr>
              <a:t>1. </a:t>
            </a:r>
            <a:r>
              <a:rPr kumimoji="1" lang="zh-CN" altLang="en-US" sz="2800" b="1" i="0" u="none">
                <a:solidFill>
                  <a:srgbClr val="FF0000"/>
                </a:solidFill>
                <a:latin typeface="楷体_GB2312" pitchFamily="49" charset="-122"/>
                <a:ea typeface="楷体_GB2312" pitchFamily="49" charset="-122"/>
              </a:rPr>
              <a:t>周期 </a:t>
            </a:r>
            <a:r>
              <a:rPr kumimoji="1" lang="en-US" altLang="zh-CN" sz="2800" b="1" u="none">
                <a:solidFill>
                  <a:srgbClr val="FF0000"/>
                </a:solidFill>
                <a:latin typeface="Times New Roman" panose="02020603050405020304" pitchFamily="18" charset="0"/>
                <a:ea typeface="楷体_GB2312" pitchFamily="49" charset="-122"/>
              </a:rPr>
              <a:t>T</a:t>
            </a:r>
            <a:endParaRPr kumimoji="1" lang="en-US" altLang="zh-CN" sz="2800" b="1" i="0" u="none">
              <a:solidFill>
                <a:srgbClr val="FF0000"/>
              </a:solidFill>
              <a:latin typeface="Times New Roman" panose="02020603050405020304" pitchFamily="18" charset="0"/>
              <a:ea typeface="楷体_GB2312" pitchFamily="49" charset="-122"/>
            </a:endParaRPr>
          </a:p>
        </p:txBody>
      </p:sp>
      <p:sp>
        <p:nvSpPr>
          <p:cNvPr id="596008" name="Rectangle 40"/>
          <p:cNvSpPr>
            <a:spLocks noChangeArrowheads="1"/>
          </p:cNvSpPr>
          <p:nvPr/>
        </p:nvSpPr>
        <p:spPr bwMode="auto">
          <a:xfrm>
            <a:off x="2268538" y="1341438"/>
            <a:ext cx="5159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zh-CN" altLang="en-US" sz="2400" b="1" i="0" u="none">
                <a:latin typeface="楷体_GB2312" pitchFamily="49" charset="-122"/>
                <a:ea typeface="楷体_GB2312" pitchFamily="49" charset="-122"/>
              </a:rPr>
              <a:t>正弦量变化一周所需的时间 </a:t>
            </a:r>
          </a:p>
        </p:txBody>
      </p:sp>
      <p:graphicFrame>
        <p:nvGraphicFramePr>
          <p:cNvPr id="596009" name="Object 41"/>
          <p:cNvGraphicFramePr>
            <a:graphicFrameLocks noChangeAspect="1"/>
          </p:cNvGraphicFramePr>
          <p:nvPr/>
        </p:nvGraphicFramePr>
        <p:xfrm>
          <a:off x="755650" y="1844675"/>
          <a:ext cx="1535113" cy="862013"/>
        </p:xfrm>
        <a:graphic>
          <a:graphicData uri="http://schemas.openxmlformats.org/presentationml/2006/ole">
            <mc:AlternateContent xmlns:mc="http://schemas.openxmlformats.org/markup-compatibility/2006">
              <mc:Choice xmlns:v="urn:schemas-microsoft-com:vml" Requires="v">
                <p:oleObj name="公式" r:id="rId2" imgW="677545" imgH="419735" progId="Equation.3">
                  <p:embed/>
                </p:oleObj>
              </mc:Choice>
              <mc:Fallback>
                <p:oleObj name="公式" r:id="rId2" imgW="677545" imgH="419735" progId="Equation.3">
                  <p:embed/>
                  <p:pic>
                    <p:nvPicPr>
                      <p:cNvPr id="0" name="Object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844675"/>
                        <a:ext cx="153511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6010" name="Text Box 42"/>
          <p:cNvSpPr txBox="1">
            <a:spLocks noChangeArrowheads="1"/>
          </p:cNvSpPr>
          <p:nvPr/>
        </p:nvSpPr>
        <p:spPr bwMode="auto">
          <a:xfrm>
            <a:off x="2484438" y="1773238"/>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400" b="1" i="0" u="none">
                <a:latin typeface="楷体_GB2312" pitchFamily="49" charset="-122"/>
                <a:ea typeface="楷体_GB2312" pitchFamily="49" charset="-122"/>
              </a:rPr>
              <a:t>单位</a:t>
            </a:r>
            <a:r>
              <a:rPr kumimoji="1" lang="zh-CN" altLang="en-US" sz="2400" b="1" i="0" u="none">
                <a:latin typeface="宋体" panose="02010600030101010101" pitchFamily="2" charset="-122"/>
              </a:rPr>
              <a:t>：［</a:t>
            </a:r>
            <a:r>
              <a:rPr kumimoji="1" lang="en-US" altLang="zh-CN" sz="2400" b="1" u="none">
                <a:latin typeface="宋体" panose="02010600030101010101" pitchFamily="2" charset="-122"/>
              </a:rPr>
              <a:t>T</a:t>
            </a:r>
            <a:r>
              <a:rPr kumimoji="1" lang="zh-CN" altLang="en-US" sz="2400" b="1" i="0" u="none">
                <a:latin typeface="宋体" panose="02010600030101010101" pitchFamily="2" charset="-122"/>
              </a:rPr>
              <a:t>］</a:t>
            </a:r>
            <a:r>
              <a:rPr kumimoji="1" lang="en-US" altLang="zh-CN" sz="2400" b="1" i="0" u="none">
                <a:latin typeface="宋体" panose="02010600030101010101" pitchFamily="2" charset="-122"/>
              </a:rPr>
              <a:t>=</a:t>
            </a:r>
            <a:r>
              <a:rPr kumimoji="1" lang="zh-CN" altLang="en-US" sz="2400" b="1" i="0" u="none">
                <a:latin typeface="楷体_GB2312" pitchFamily="49" charset="-122"/>
                <a:ea typeface="楷体_GB2312" pitchFamily="49" charset="-122"/>
              </a:rPr>
              <a:t>秒</a:t>
            </a:r>
            <a:r>
              <a:rPr kumimoji="1" lang="zh-CN" altLang="en-US" sz="2400" b="1" i="0" u="none">
                <a:latin typeface="宋体" panose="02010600030101010101" pitchFamily="2" charset="-122"/>
              </a:rPr>
              <a:t>（</a:t>
            </a:r>
            <a:r>
              <a:rPr kumimoji="1" lang="en-US" altLang="zh-CN" sz="2400" b="1" i="0" u="none">
                <a:latin typeface="宋体" panose="02010600030101010101" pitchFamily="2" charset="-122"/>
              </a:rPr>
              <a:t>s</a:t>
            </a:r>
            <a:r>
              <a:rPr kumimoji="1" lang="zh-CN" altLang="en-US" sz="2400" b="1" i="0" u="none">
                <a:latin typeface="宋体" panose="02010600030101010101" pitchFamily="2" charset="-122"/>
              </a:rPr>
              <a:t>）</a:t>
            </a:r>
          </a:p>
        </p:txBody>
      </p:sp>
      <p:graphicFrame>
        <p:nvGraphicFramePr>
          <p:cNvPr id="596011" name="Object 43"/>
          <p:cNvGraphicFramePr>
            <a:graphicFrameLocks noChangeAspect="1"/>
          </p:cNvGraphicFramePr>
          <p:nvPr/>
        </p:nvGraphicFramePr>
        <p:xfrm>
          <a:off x="2484438" y="2173288"/>
          <a:ext cx="3024187" cy="555625"/>
        </p:xfrm>
        <a:graphic>
          <a:graphicData uri="http://schemas.openxmlformats.org/presentationml/2006/ole">
            <mc:AlternateContent xmlns:mc="http://schemas.openxmlformats.org/markup-compatibility/2006">
              <mc:Choice xmlns:v="urn:schemas-microsoft-com:vml" Requires="v">
                <p:oleObj name="公式" r:id="rId4" imgW="1244600" imgH="228600" progId="Equation.3">
                  <p:embed/>
                </p:oleObj>
              </mc:Choice>
              <mc:Fallback>
                <p:oleObj name="公式" r:id="rId4" imgW="1244600" imgH="228600" progId="Equation.3">
                  <p:embed/>
                  <p:pic>
                    <p:nvPicPr>
                      <p:cNvPr id="0" name="Object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2173288"/>
                        <a:ext cx="3024187"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6013" name="Rectangle 45"/>
          <p:cNvSpPr>
            <a:spLocks noChangeArrowheads="1"/>
          </p:cNvSpPr>
          <p:nvPr/>
        </p:nvSpPr>
        <p:spPr bwMode="auto">
          <a:xfrm>
            <a:off x="203200" y="2643188"/>
            <a:ext cx="28908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2800" b="1" i="0" u="none">
                <a:solidFill>
                  <a:srgbClr val="FF0000"/>
                </a:solidFill>
                <a:latin typeface="楷体_GB2312" pitchFamily="49" charset="-122"/>
                <a:ea typeface="楷体_GB2312" pitchFamily="49" charset="-122"/>
              </a:rPr>
              <a:t>2.</a:t>
            </a:r>
            <a:r>
              <a:rPr kumimoji="1" lang="zh-CN" altLang="en-US" sz="2800" b="1" i="0" u="none">
                <a:solidFill>
                  <a:srgbClr val="FF0000"/>
                </a:solidFill>
                <a:latin typeface="楷体_GB2312" pitchFamily="49" charset="-122"/>
                <a:ea typeface="楷体_GB2312" pitchFamily="49" charset="-122"/>
              </a:rPr>
              <a:t>频率 </a:t>
            </a:r>
            <a:r>
              <a:rPr kumimoji="1" lang="en-US" altLang="zh-CN" sz="2800" b="1" u="none">
                <a:solidFill>
                  <a:srgbClr val="FF0000"/>
                </a:solidFill>
                <a:latin typeface="Times New Roman" panose="02020603050405020304" pitchFamily="18" charset="0"/>
              </a:rPr>
              <a:t>f</a:t>
            </a:r>
          </a:p>
        </p:txBody>
      </p:sp>
      <p:sp>
        <p:nvSpPr>
          <p:cNvPr id="596014" name="Rectangle 46"/>
          <p:cNvSpPr>
            <a:spLocks noChangeArrowheads="1"/>
          </p:cNvSpPr>
          <p:nvPr/>
        </p:nvSpPr>
        <p:spPr bwMode="auto">
          <a:xfrm>
            <a:off x="2268538" y="2765425"/>
            <a:ext cx="5159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zh-CN" altLang="en-US" sz="2400" b="1" i="0" u="none">
                <a:solidFill>
                  <a:schemeClr val="accent2"/>
                </a:solidFill>
                <a:latin typeface="楷体_GB2312" pitchFamily="49" charset="-122"/>
                <a:ea typeface="楷体_GB2312" pitchFamily="49" charset="-122"/>
              </a:rPr>
              <a:t>正弦量单位时间内变化的周数</a:t>
            </a:r>
          </a:p>
        </p:txBody>
      </p:sp>
      <p:graphicFrame>
        <p:nvGraphicFramePr>
          <p:cNvPr id="596015" name="Object 47"/>
          <p:cNvGraphicFramePr>
            <a:graphicFrameLocks noChangeAspect="1"/>
          </p:cNvGraphicFramePr>
          <p:nvPr/>
        </p:nvGraphicFramePr>
        <p:xfrm>
          <a:off x="684213" y="3284538"/>
          <a:ext cx="1363662" cy="841375"/>
        </p:xfrm>
        <a:graphic>
          <a:graphicData uri="http://schemas.openxmlformats.org/presentationml/2006/ole">
            <mc:AlternateContent xmlns:mc="http://schemas.openxmlformats.org/markup-compatibility/2006">
              <mc:Choice xmlns:v="urn:schemas-microsoft-com:vml" Requires="v">
                <p:oleObj name="公式" r:id="rId6" imgW="688340" imgH="419735" progId="Equation.3">
                  <p:embed/>
                </p:oleObj>
              </mc:Choice>
              <mc:Fallback>
                <p:oleObj name="公式" r:id="rId6" imgW="688340" imgH="419735" progId="Equation.3">
                  <p:embed/>
                  <p:pic>
                    <p:nvPicPr>
                      <p:cNvPr id="0" name="Object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213" y="3284538"/>
                        <a:ext cx="1363662"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6016" name="Text Box 48"/>
          <p:cNvSpPr txBox="1">
            <a:spLocks noChangeArrowheads="1"/>
          </p:cNvSpPr>
          <p:nvPr/>
        </p:nvSpPr>
        <p:spPr bwMode="auto">
          <a:xfrm>
            <a:off x="2339975" y="3284538"/>
            <a:ext cx="5770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400" b="1" i="0" u="none">
                <a:solidFill>
                  <a:srgbClr val="0000FF"/>
                </a:solidFill>
                <a:latin typeface="楷体_GB2312" pitchFamily="49" charset="-122"/>
                <a:ea typeface="楷体_GB2312" pitchFamily="49" charset="-122"/>
              </a:rPr>
              <a:t>单位</a:t>
            </a:r>
            <a:r>
              <a:rPr kumimoji="1" lang="zh-CN" altLang="en-US" sz="2400" b="1" i="0" u="none">
                <a:solidFill>
                  <a:srgbClr val="0000FF"/>
                </a:solidFill>
                <a:latin typeface="宋体" panose="02010600030101010101" pitchFamily="2" charset="-122"/>
              </a:rPr>
              <a:t>：［</a:t>
            </a:r>
            <a:r>
              <a:rPr kumimoji="1" lang="en-US" altLang="zh-CN" sz="2400" b="1" u="none">
                <a:solidFill>
                  <a:srgbClr val="0000FF"/>
                </a:solidFill>
                <a:latin typeface="Times New Roman" panose="02020603050405020304" pitchFamily="18" charset="0"/>
              </a:rPr>
              <a:t>f</a:t>
            </a:r>
            <a:r>
              <a:rPr kumimoji="1" lang="zh-CN" altLang="en-US" sz="2400" b="1" i="0" u="none">
                <a:solidFill>
                  <a:srgbClr val="0000FF"/>
                </a:solidFill>
                <a:latin typeface="宋体" panose="02010600030101010101" pitchFamily="2" charset="-122"/>
              </a:rPr>
              <a:t>］</a:t>
            </a:r>
            <a:r>
              <a:rPr kumimoji="1" lang="en-US" altLang="zh-CN" sz="2400" b="1" i="0" u="none">
                <a:solidFill>
                  <a:srgbClr val="0000FF"/>
                </a:solidFill>
                <a:latin typeface="宋体" panose="02010600030101010101" pitchFamily="2" charset="-122"/>
              </a:rPr>
              <a:t>= </a:t>
            </a:r>
            <a:r>
              <a:rPr kumimoji="1" lang="zh-CN" altLang="en-US" sz="2400" b="1" i="0" u="none">
                <a:solidFill>
                  <a:srgbClr val="0000FF"/>
                </a:solidFill>
                <a:latin typeface="楷体_GB2312" pitchFamily="49" charset="-122"/>
                <a:ea typeface="楷体_GB2312" pitchFamily="49" charset="-122"/>
              </a:rPr>
              <a:t>周</a:t>
            </a:r>
            <a:r>
              <a:rPr kumimoji="1" lang="en-US" altLang="zh-CN" sz="2400" b="1" i="0" u="none">
                <a:solidFill>
                  <a:srgbClr val="0000FF"/>
                </a:solidFill>
                <a:latin typeface="楷体_GB2312" pitchFamily="49" charset="-122"/>
                <a:ea typeface="楷体_GB2312" pitchFamily="49" charset="-122"/>
              </a:rPr>
              <a:t>/</a:t>
            </a:r>
            <a:r>
              <a:rPr kumimoji="1" lang="zh-CN" altLang="en-US" sz="2400" b="1" i="0" u="none">
                <a:solidFill>
                  <a:srgbClr val="0000FF"/>
                </a:solidFill>
                <a:latin typeface="楷体_GB2312" pitchFamily="49" charset="-122"/>
                <a:ea typeface="楷体_GB2312" pitchFamily="49" charset="-122"/>
              </a:rPr>
              <a:t>秒</a:t>
            </a:r>
            <a:r>
              <a:rPr kumimoji="1" lang="zh-CN" altLang="en-US" sz="2400" b="1" i="0" u="none">
                <a:solidFill>
                  <a:srgbClr val="0000FF"/>
                </a:solidFill>
                <a:latin typeface="宋体" panose="02010600030101010101" pitchFamily="2" charset="-122"/>
              </a:rPr>
              <a:t> </a:t>
            </a:r>
            <a:r>
              <a:rPr kumimoji="1" lang="en-US" altLang="zh-CN" sz="2400" b="1" i="0" u="none">
                <a:solidFill>
                  <a:srgbClr val="0000FF"/>
                </a:solidFill>
                <a:latin typeface="宋体" panose="02010600030101010101" pitchFamily="2" charset="-122"/>
              </a:rPr>
              <a:t>= </a:t>
            </a:r>
            <a:r>
              <a:rPr kumimoji="1" lang="zh-CN" altLang="en-US" sz="2400" b="1" i="0" u="none">
                <a:solidFill>
                  <a:srgbClr val="0000FF"/>
                </a:solidFill>
                <a:latin typeface="楷体_GB2312" pitchFamily="49" charset="-122"/>
                <a:ea typeface="楷体_GB2312" pitchFamily="49" charset="-122"/>
              </a:rPr>
              <a:t>赫兹</a:t>
            </a:r>
            <a:r>
              <a:rPr kumimoji="1" lang="zh-CN" altLang="en-US" sz="2400" b="1" i="0" u="none">
                <a:solidFill>
                  <a:srgbClr val="0000FF"/>
                </a:solidFill>
                <a:latin typeface="宋体" panose="02010600030101010101" pitchFamily="2" charset="-122"/>
              </a:rPr>
              <a:t>（</a:t>
            </a:r>
            <a:r>
              <a:rPr kumimoji="1" lang="en-US" altLang="zh-CN" sz="2400" b="1" i="0" u="none">
                <a:solidFill>
                  <a:srgbClr val="0000FF"/>
                </a:solidFill>
                <a:latin typeface="Times New Roman" panose="02020603050405020304" pitchFamily="18" charset="0"/>
              </a:rPr>
              <a:t>Hz</a:t>
            </a:r>
            <a:r>
              <a:rPr kumimoji="1" lang="zh-CN" altLang="en-US" sz="2400" b="1" i="0" u="none">
                <a:solidFill>
                  <a:srgbClr val="0000FF"/>
                </a:solidFill>
                <a:latin typeface="Times New Roman" panose="02020603050405020304" pitchFamily="18" charset="0"/>
              </a:rPr>
              <a:t>）</a:t>
            </a:r>
          </a:p>
        </p:txBody>
      </p:sp>
      <p:graphicFrame>
        <p:nvGraphicFramePr>
          <p:cNvPr id="596017" name="Object 49"/>
          <p:cNvGraphicFramePr>
            <a:graphicFrameLocks noChangeAspect="1"/>
          </p:cNvGraphicFramePr>
          <p:nvPr/>
        </p:nvGraphicFramePr>
        <p:xfrm>
          <a:off x="2339975" y="3716338"/>
          <a:ext cx="4824413" cy="485775"/>
        </p:xfrm>
        <a:graphic>
          <a:graphicData uri="http://schemas.openxmlformats.org/presentationml/2006/ole">
            <mc:AlternateContent xmlns:mc="http://schemas.openxmlformats.org/markup-compatibility/2006">
              <mc:Choice xmlns:v="urn:schemas-microsoft-com:vml" Requires="v">
                <p:oleObj name="公式" r:id="rId8" imgW="2140585" imgH="193675" progId="Equation.3">
                  <p:embed/>
                </p:oleObj>
              </mc:Choice>
              <mc:Fallback>
                <p:oleObj name="公式" r:id="rId8" imgW="2140585" imgH="193675" progId="Equation.3">
                  <p:embed/>
                  <p:pic>
                    <p:nvPicPr>
                      <p:cNvPr id="0" name="Object 4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39975" y="3716338"/>
                        <a:ext cx="4824413"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6018" name="Rectangle 50"/>
          <p:cNvSpPr>
            <a:spLocks noChangeArrowheads="1"/>
          </p:cNvSpPr>
          <p:nvPr/>
        </p:nvSpPr>
        <p:spPr bwMode="auto">
          <a:xfrm>
            <a:off x="190500" y="4149725"/>
            <a:ext cx="27257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2800" b="1" i="0" u="none">
                <a:solidFill>
                  <a:srgbClr val="FF0000"/>
                </a:solidFill>
                <a:latin typeface="楷体_GB2312" pitchFamily="49" charset="-122"/>
                <a:ea typeface="楷体_GB2312" pitchFamily="49" charset="-122"/>
              </a:rPr>
              <a:t>3.</a:t>
            </a:r>
            <a:r>
              <a:rPr kumimoji="1" lang="zh-CN" altLang="en-US" sz="2800" b="1" i="0" u="none">
                <a:solidFill>
                  <a:srgbClr val="FF0000"/>
                </a:solidFill>
                <a:latin typeface="楷体_GB2312" pitchFamily="49" charset="-122"/>
                <a:ea typeface="楷体_GB2312" pitchFamily="49" charset="-122"/>
              </a:rPr>
              <a:t>角频率</a:t>
            </a:r>
            <a:r>
              <a:rPr kumimoji="1" lang="en-US" altLang="zh-CN" sz="2800" b="1" u="none">
                <a:solidFill>
                  <a:srgbClr val="FF0000"/>
                </a:solidFill>
                <a:latin typeface="楷体_GB2312" pitchFamily="49" charset="-122"/>
                <a:ea typeface="楷体_GB2312" pitchFamily="49" charset="-122"/>
              </a:rPr>
              <a:t>ω</a:t>
            </a:r>
          </a:p>
        </p:txBody>
      </p:sp>
      <p:sp>
        <p:nvSpPr>
          <p:cNvPr id="596019" name="Rectangle 51"/>
          <p:cNvSpPr>
            <a:spLocks noChangeArrowheads="1"/>
          </p:cNvSpPr>
          <p:nvPr/>
        </p:nvSpPr>
        <p:spPr bwMode="auto">
          <a:xfrm>
            <a:off x="2268538" y="4292600"/>
            <a:ext cx="5870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zh-CN" altLang="en-US" sz="2400" b="1" i="0" u="none">
                <a:latin typeface="楷体_GB2312" pitchFamily="49" charset="-122"/>
                <a:ea typeface="楷体_GB2312" pitchFamily="49" charset="-122"/>
              </a:rPr>
              <a:t>正弦量单位时间内经历的电角度</a:t>
            </a:r>
          </a:p>
        </p:txBody>
      </p:sp>
      <p:graphicFrame>
        <p:nvGraphicFramePr>
          <p:cNvPr id="596020" name="Object 52"/>
          <p:cNvGraphicFramePr>
            <a:graphicFrameLocks noChangeAspect="1"/>
          </p:cNvGraphicFramePr>
          <p:nvPr/>
        </p:nvGraphicFramePr>
        <p:xfrm>
          <a:off x="684213" y="4508500"/>
          <a:ext cx="1079500" cy="996950"/>
        </p:xfrm>
        <a:graphic>
          <a:graphicData uri="http://schemas.openxmlformats.org/presentationml/2006/ole">
            <mc:AlternateContent xmlns:mc="http://schemas.openxmlformats.org/markup-compatibility/2006">
              <mc:Choice xmlns:v="urn:schemas-microsoft-com:vml" Requires="v">
                <p:oleObj name="公式" r:id="rId10" imgW="431800" imgH="406400" progId="Equation.3">
                  <p:embed/>
                </p:oleObj>
              </mc:Choice>
              <mc:Fallback>
                <p:oleObj name="公式" r:id="rId10" imgW="431800" imgH="406400" progId="Equation.3">
                  <p:embed/>
                  <p:pic>
                    <p:nvPicPr>
                      <p:cNvPr id="0" name="Object 5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213" y="4508500"/>
                        <a:ext cx="107950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6021" name="Text Box 53"/>
          <p:cNvSpPr txBox="1">
            <a:spLocks noChangeArrowheads="1"/>
          </p:cNvSpPr>
          <p:nvPr/>
        </p:nvSpPr>
        <p:spPr bwMode="auto">
          <a:xfrm>
            <a:off x="2339975" y="4868863"/>
            <a:ext cx="5770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400" b="1" i="0" u="none">
                <a:latin typeface="楷体_GB2312" pitchFamily="49" charset="-122"/>
                <a:ea typeface="楷体_GB2312" pitchFamily="49" charset="-122"/>
              </a:rPr>
              <a:t>单位</a:t>
            </a:r>
            <a:r>
              <a:rPr kumimoji="1" lang="zh-CN" altLang="en-US" sz="2400" b="1" i="0" u="none">
                <a:latin typeface="宋体" panose="02010600030101010101" pitchFamily="2" charset="-122"/>
              </a:rPr>
              <a:t>：［</a:t>
            </a:r>
            <a:r>
              <a:rPr kumimoji="1" lang="en-US" altLang="zh-CN" sz="2400" b="1" u="none">
                <a:latin typeface="Times New Roman" panose="02020603050405020304" pitchFamily="18" charset="0"/>
              </a:rPr>
              <a:t>ω</a:t>
            </a:r>
            <a:r>
              <a:rPr kumimoji="1" lang="zh-CN" altLang="en-US" sz="2400" b="1" i="0" u="none">
                <a:latin typeface="宋体" panose="02010600030101010101" pitchFamily="2" charset="-122"/>
              </a:rPr>
              <a:t>］</a:t>
            </a:r>
            <a:r>
              <a:rPr kumimoji="1" lang="en-US" altLang="zh-CN" sz="2400" b="1" i="0" u="none">
                <a:latin typeface="宋体" panose="02010600030101010101" pitchFamily="2" charset="-122"/>
              </a:rPr>
              <a:t>= </a:t>
            </a:r>
            <a:r>
              <a:rPr kumimoji="1" lang="zh-CN" altLang="en-US" sz="2400" b="1" i="0" u="none">
                <a:latin typeface="楷体_GB2312" pitchFamily="49" charset="-122"/>
                <a:ea typeface="楷体_GB2312" pitchFamily="49" charset="-122"/>
              </a:rPr>
              <a:t>弧度</a:t>
            </a:r>
            <a:r>
              <a:rPr kumimoji="1" lang="en-US" altLang="zh-CN" sz="2400" b="1" i="0" u="none">
                <a:latin typeface="楷体_GB2312" pitchFamily="49" charset="-122"/>
                <a:ea typeface="楷体_GB2312" pitchFamily="49" charset="-122"/>
              </a:rPr>
              <a:t>/</a:t>
            </a:r>
            <a:r>
              <a:rPr kumimoji="1" lang="zh-CN" altLang="en-US" sz="2400" b="1" i="0" u="none">
                <a:latin typeface="楷体_GB2312" pitchFamily="49" charset="-122"/>
                <a:ea typeface="楷体_GB2312" pitchFamily="49" charset="-122"/>
              </a:rPr>
              <a:t>秒</a:t>
            </a:r>
            <a:r>
              <a:rPr kumimoji="1" lang="zh-CN" altLang="en-US" sz="2400" b="1" i="0" u="none">
                <a:latin typeface="宋体" panose="02010600030101010101" pitchFamily="2" charset="-122"/>
              </a:rPr>
              <a:t> （</a:t>
            </a:r>
            <a:r>
              <a:rPr kumimoji="1" lang="en-US" altLang="zh-CN" sz="2400" b="1" i="0" u="none">
                <a:latin typeface="Times New Roman" panose="02020603050405020304" pitchFamily="18" charset="0"/>
              </a:rPr>
              <a:t>rad/s</a:t>
            </a:r>
            <a:r>
              <a:rPr kumimoji="1" lang="zh-CN" altLang="en-US" sz="2400" b="1" i="0" u="none">
                <a:latin typeface="Times New Roman" panose="02020603050405020304" pitchFamily="18" charset="0"/>
              </a:rPr>
              <a:t>）</a:t>
            </a:r>
          </a:p>
        </p:txBody>
      </p:sp>
      <p:sp>
        <p:nvSpPr>
          <p:cNvPr id="596022" name="Text Box 54"/>
          <p:cNvSpPr txBox="1">
            <a:spLocks noChangeArrowheads="1"/>
          </p:cNvSpPr>
          <p:nvPr/>
        </p:nvSpPr>
        <p:spPr bwMode="auto">
          <a:xfrm>
            <a:off x="165100" y="5516563"/>
            <a:ext cx="35433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rgbClr val="FF0000"/>
                </a:solidFill>
                <a:latin typeface="楷体_GB2312" pitchFamily="49" charset="-122"/>
                <a:ea typeface="楷体_GB2312" pitchFamily="49" charset="-122"/>
              </a:rPr>
              <a:t>三者之间的关系：</a:t>
            </a:r>
          </a:p>
        </p:txBody>
      </p:sp>
      <p:grpSp>
        <p:nvGrpSpPr>
          <p:cNvPr id="596023" name="Group 55"/>
          <p:cNvGrpSpPr/>
          <p:nvPr/>
        </p:nvGrpSpPr>
        <p:grpSpPr bwMode="auto">
          <a:xfrm>
            <a:off x="3203575" y="5373688"/>
            <a:ext cx="1293813" cy="960437"/>
            <a:chOff x="1216" y="3174"/>
            <a:chExt cx="986" cy="871"/>
          </a:xfrm>
        </p:grpSpPr>
        <p:sp useBgFill="1">
          <p:nvSpPr>
            <p:cNvPr id="10267" name="Rectangle 56"/>
            <p:cNvSpPr>
              <a:spLocks noChangeArrowheads="1"/>
            </p:cNvSpPr>
            <p:nvPr/>
          </p:nvSpPr>
          <p:spPr bwMode="auto">
            <a:xfrm>
              <a:off x="1216" y="3174"/>
              <a:ext cx="986" cy="871"/>
            </a:xfrm>
            <a:prstGeom prst="rect">
              <a:avLst/>
            </a:prstGeom>
            <a:ln w="25400">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268" name="Object 57"/>
            <p:cNvGraphicFramePr>
              <a:graphicFrameLocks noChangeAspect="1"/>
            </p:cNvGraphicFramePr>
            <p:nvPr/>
          </p:nvGraphicFramePr>
          <p:xfrm>
            <a:off x="1247" y="3190"/>
            <a:ext cx="925" cy="844"/>
          </p:xfrm>
          <a:graphic>
            <a:graphicData uri="http://schemas.openxmlformats.org/presentationml/2006/ole">
              <mc:AlternateContent xmlns:mc="http://schemas.openxmlformats.org/markup-compatibility/2006">
                <mc:Choice xmlns:v="urn:schemas-microsoft-com:vml" Requires="v">
                  <p:oleObj name="公式" r:id="rId12" imgW="452120" imgH="408940" progId="Equation.3">
                    <p:embed/>
                  </p:oleObj>
                </mc:Choice>
                <mc:Fallback>
                  <p:oleObj name="公式" r:id="rId12" imgW="452120" imgH="408940" progId="Equation.3">
                    <p:embed/>
                    <p:pic>
                      <p:nvPicPr>
                        <p:cNvPr id="0" name="Object 5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47" y="3190"/>
                          <a:ext cx="925"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96026" name="Group 58"/>
          <p:cNvGrpSpPr/>
          <p:nvPr/>
        </p:nvGrpSpPr>
        <p:grpSpPr bwMode="auto">
          <a:xfrm>
            <a:off x="4930775" y="5373688"/>
            <a:ext cx="2305050" cy="1009650"/>
            <a:chOff x="2810" y="3168"/>
            <a:chExt cx="1908" cy="871"/>
          </a:xfrm>
        </p:grpSpPr>
        <p:sp>
          <p:nvSpPr>
            <p:cNvPr id="10265" name="Rectangle 59"/>
            <p:cNvSpPr>
              <a:spLocks noChangeArrowheads="1"/>
            </p:cNvSpPr>
            <p:nvPr/>
          </p:nvSpPr>
          <p:spPr bwMode="auto">
            <a:xfrm>
              <a:off x="2810" y="3168"/>
              <a:ext cx="1908" cy="871"/>
            </a:xfrm>
            <a:prstGeom prst="rect">
              <a:avLst/>
            </a:prstGeom>
            <a:noFill/>
            <a:ln w="25400">
              <a:solidFill>
                <a:srgbClr val="FF0000"/>
              </a:solidFill>
              <a:miter lim="800000"/>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266" name="Object 60"/>
            <p:cNvGraphicFramePr>
              <a:graphicFrameLocks noChangeAspect="1"/>
            </p:cNvGraphicFramePr>
            <p:nvPr/>
          </p:nvGraphicFramePr>
          <p:xfrm>
            <a:off x="2899" y="3227"/>
            <a:ext cx="1787" cy="796"/>
          </p:xfrm>
          <a:graphic>
            <a:graphicData uri="http://schemas.openxmlformats.org/presentationml/2006/ole">
              <mc:AlternateContent xmlns:mc="http://schemas.openxmlformats.org/markup-compatibility/2006">
                <mc:Choice xmlns:v="urn:schemas-microsoft-com:vml" Requires="v">
                  <p:oleObj name="公式" r:id="rId14" imgW="968375" imgH="408940" progId="Equation.3">
                    <p:embed/>
                  </p:oleObj>
                </mc:Choice>
                <mc:Fallback>
                  <p:oleObj name="公式" r:id="rId14" imgW="968375" imgH="408940" progId="Equation.3">
                    <p:embed/>
                    <p:pic>
                      <p:nvPicPr>
                        <p:cNvPr id="0" name="Object 6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99" y="3227"/>
                          <a:ext cx="1787"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96029" name="Text Box 61"/>
          <p:cNvSpPr txBox="1">
            <a:spLocks noChangeArrowheads="1"/>
          </p:cNvSpPr>
          <p:nvPr/>
        </p:nvSpPr>
        <p:spPr bwMode="auto">
          <a:xfrm>
            <a:off x="6300788" y="692150"/>
            <a:ext cx="2376487" cy="538163"/>
          </a:xfrm>
          <a:prstGeom prst="rect">
            <a:avLst/>
          </a:prstGeom>
          <a:solidFill>
            <a:srgbClr val="CCFFCC"/>
          </a:solidFill>
          <a:ln w="19050">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i="0" u="none">
                <a:solidFill>
                  <a:srgbClr val="FF0066"/>
                </a:solidFill>
                <a:latin typeface="楷体_GB2312" pitchFamily="49" charset="-122"/>
                <a:ea typeface="楷体_GB2312" pitchFamily="49" charset="-122"/>
              </a:rPr>
              <a:t>工频交流电</a:t>
            </a:r>
          </a:p>
        </p:txBody>
      </p:sp>
      <p:graphicFrame>
        <p:nvGraphicFramePr>
          <p:cNvPr id="596030" name="Object 62"/>
          <p:cNvGraphicFramePr>
            <a:graphicFrameLocks noChangeAspect="1"/>
          </p:cNvGraphicFramePr>
          <p:nvPr/>
        </p:nvGraphicFramePr>
        <p:xfrm>
          <a:off x="6164263" y="1327150"/>
          <a:ext cx="2728912" cy="1454150"/>
        </p:xfrm>
        <a:graphic>
          <a:graphicData uri="http://schemas.openxmlformats.org/presentationml/2006/ole">
            <mc:AlternateContent xmlns:mc="http://schemas.openxmlformats.org/markup-compatibility/2006">
              <mc:Choice xmlns:v="urn:schemas-microsoft-com:vml" Requires="v">
                <p:oleObj name="公式" r:id="rId16" imgW="1054100" imgH="666750" progId="Equation.3">
                  <p:embed/>
                </p:oleObj>
              </mc:Choice>
              <mc:Fallback>
                <p:oleObj name="公式" r:id="rId16" imgW="1054100" imgH="666750" progId="Equation.3">
                  <p:embed/>
                  <p:pic>
                    <p:nvPicPr>
                      <p:cNvPr id="0" name="Object 6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64263" y="1327150"/>
                        <a:ext cx="2728912" cy="1454150"/>
                      </a:xfrm>
                      <a:prstGeom prst="rect">
                        <a:avLst/>
                      </a:prstGeom>
                      <a:solidFill>
                        <a:srgbClr val="CCFFFF"/>
                      </a:solidFill>
                      <a:ln w="9525">
                        <a:solidFill>
                          <a:srgbClr val="FF0000"/>
                        </a:solidFill>
                        <a:miter lim="800000"/>
                        <a:headEnd/>
                        <a:tailEnd/>
                      </a:ln>
                    </p:spPr>
                  </p:pic>
                </p:oleObj>
              </mc:Fallback>
            </mc:AlternateContent>
          </a:graphicData>
        </a:graphic>
      </p:graphicFrame>
      <p:graphicFrame>
        <p:nvGraphicFramePr>
          <p:cNvPr id="596031" name="Object 63"/>
          <p:cNvGraphicFramePr>
            <a:graphicFrameLocks noChangeAspect="1"/>
          </p:cNvGraphicFramePr>
          <p:nvPr/>
        </p:nvGraphicFramePr>
        <p:xfrm>
          <a:off x="1692275" y="5373688"/>
          <a:ext cx="3397250" cy="550862"/>
        </p:xfrm>
        <a:graphic>
          <a:graphicData uri="http://schemas.openxmlformats.org/presentationml/2006/ole">
            <mc:AlternateContent xmlns:mc="http://schemas.openxmlformats.org/markup-compatibility/2006">
              <mc:Choice xmlns:v="urn:schemas-microsoft-com:vml" Requires="v">
                <p:oleObj name="Microsoft 公式 3.0" r:id="rId18" imgW="1290955" imgH="204470" progId="Equation.3">
                  <p:embed/>
                </p:oleObj>
              </mc:Choice>
              <mc:Fallback>
                <p:oleObj name="Microsoft 公式 3.0" r:id="rId18" imgW="1290955" imgH="204470" progId="Equation.3">
                  <p:embed/>
                  <p:pic>
                    <p:nvPicPr>
                      <p:cNvPr id="0" name="Object 6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92275" y="5373688"/>
                        <a:ext cx="3397250" cy="550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6005"/>
                                        </p:tgtEl>
                                        <p:attrNameLst>
                                          <p:attrName>style.visibility</p:attrName>
                                        </p:attrNameLst>
                                      </p:cBhvr>
                                      <p:to>
                                        <p:strVal val="visible"/>
                                      </p:to>
                                    </p:set>
                                    <p:animEffect transition="in" filter="wipe(left)">
                                      <p:cBhvr>
                                        <p:cTn id="7" dur="500"/>
                                        <p:tgtEl>
                                          <p:spTgt spid="5960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6006"/>
                                        </p:tgtEl>
                                        <p:attrNameLst>
                                          <p:attrName>style.visibility</p:attrName>
                                        </p:attrNameLst>
                                      </p:cBhvr>
                                      <p:to>
                                        <p:strVal val="visible"/>
                                      </p:to>
                                    </p:set>
                                    <p:animEffect transition="in" filter="wipe(left)">
                                      <p:cBhvr>
                                        <p:cTn id="12" dur="500"/>
                                        <p:tgtEl>
                                          <p:spTgt spid="5960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6007"/>
                                        </p:tgtEl>
                                        <p:attrNameLst>
                                          <p:attrName>style.visibility</p:attrName>
                                        </p:attrNameLst>
                                      </p:cBhvr>
                                      <p:to>
                                        <p:strVal val="visible"/>
                                      </p:to>
                                    </p:set>
                                    <p:animEffect transition="in" filter="wipe(left)">
                                      <p:cBhvr>
                                        <p:cTn id="17" dur="500"/>
                                        <p:tgtEl>
                                          <p:spTgt spid="59600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96008"/>
                                        </p:tgtEl>
                                        <p:attrNameLst>
                                          <p:attrName>style.visibility</p:attrName>
                                        </p:attrNameLst>
                                      </p:cBhvr>
                                      <p:to>
                                        <p:strVal val="visible"/>
                                      </p:to>
                                    </p:set>
                                    <p:animEffect transition="in" filter="wipe(left)">
                                      <p:cBhvr>
                                        <p:cTn id="22" dur="500"/>
                                        <p:tgtEl>
                                          <p:spTgt spid="5960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96009"/>
                                        </p:tgtEl>
                                        <p:attrNameLst>
                                          <p:attrName>style.visibility</p:attrName>
                                        </p:attrNameLst>
                                      </p:cBhvr>
                                      <p:to>
                                        <p:strVal val="visible"/>
                                      </p:to>
                                    </p:set>
                                    <p:animEffect transition="in" filter="wipe(left)">
                                      <p:cBhvr>
                                        <p:cTn id="27" dur="500"/>
                                        <p:tgtEl>
                                          <p:spTgt spid="59600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96010"/>
                                        </p:tgtEl>
                                        <p:attrNameLst>
                                          <p:attrName>style.visibility</p:attrName>
                                        </p:attrNameLst>
                                      </p:cBhvr>
                                      <p:to>
                                        <p:strVal val="visible"/>
                                      </p:to>
                                    </p:set>
                                    <p:animEffect transition="in" filter="wipe(left)">
                                      <p:cBhvr>
                                        <p:cTn id="32" dur="500"/>
                                        <p:tgtEl>
                                          <p:spTgt spid="596010"/>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596011"/>
                                        </p:tgtEl>
                                        <p:attrNameLst>
                                          <p:attrName>style.visibility</p:attrName>
                                        </p:attrNameLst>
                                      </p:cBhvr>
                                      <p:to>
                                        <p:strVal val="visible"/>
                                      </p:to>
                                    </p:set>
                                    <p:animEffect transition="in" filter="wipe(left)">
                                      <p:cBhvr>
                                        <p:cTn id="36" dur="500"/>
                                        <p:tgtEl>
                                          <p:spTgt spid="5960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96013"/>
                                        </p:tgtEl>
                                        <p:attrNameLst>
                                          <p:attrName>style.visibility</p:attrName>
                                        </p:attrNameLst>
                                      </p:cBhvr>
                                      <p:to>
                                        <p:strVal val="visible"/>
                                      </p:to>
                                    </p:set>
                                    <p:animEffect transition="in" filter="wipe(left)">
                                      <p:cBhvr>
                                        <p:cTn id="41" dur="500"/>
                                        <p:tgtEl>
                                          <p:spTgt spid="596013"/>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596014"/>
                                        </p:tgtEl>
                                        <p:attrNameLst>
                                          <p:attrName>style.visibility</p:attrName>
                                        </p:attrNameLst>
                                      </p:cBhvr>
                                      <p:to>
                                        <p:strVal val="visible"/>
                                      </p:to>
                                    </p:set>
                                    <p:animEffect transition="in" filter="wipe(left)">
                                      <p:cBhvr>
                                        <p:cTn id="45" dur="500"/>
                                        <p:tgtEl>
                                          <p:spTgt spid="5960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596015"/>
                                        </p:tgtEl>
                                        <p:attrNameLst>
                                          <p:attrName>style.visibility</p:attrName>
                                        </p:attrNameLst>
                                      </p:cBhvr>
                                      <p:to>
                                        <p:strVal val="visible"/>
                                      </p:to>
                                    </p:set>
                                    <p:animEffect transition="in" filter="wipe(left)">
                                      <p:cBhvr>
                                        <p:cTn id="50" dur="500"/>
                                        <p:tgtEl>
                                          <p:spTgt spid="596015"/>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596016"/>
                                        </p:tgtEl>
                                        <p:attrNameLst>
                                          <p:attrName>style.visibility</p:attrName>
                                        </p:attrNameLst>
                                      </p:cBhvr>
                                      <p:to>
                                        <p:strVal val="visible"/>
                                      </p:to>
                                    </p:set>
                                    <p:animEffect transition="in" filter="wipe(left)">
                                      <p:cBhvr>
                                        <p:cTn id="54" dur="500"/>
                                        <p:tgtEl>
                                          <p:spTgt spid="596016"/>
                                        </p:tgtEl>
                                      </p:cBhvr>
                                    </p:animEffect>
                                  </p:childTnLst>
                                </p:cTn>
                              </p:par>
                            </p:childTnLst>
                          </p:cTn>
                        </p:par>
                        <p:par>
                          <p:cTn id="55" fill="hold">
                            <p:stCondLst>
                              <p:cond delay="1000"/>
                            </p:stCondLst>
                            <p:childTnLst>
                              <p:par>
                                <p:cTn id="56" presetID="22" presetClass="entr" presetSubtype="8" fill="hold" nodeType="afterEffect">
                                  <p:stCondLst>
                                    <p:cond delay="0"/>
                                  </p:stCondLst>
                                  <p:childTnLst>
                                    <p:set>
                                      <p:cBhvr>
                                        <p:cTn id="57" dur="1" fill="hold">
                                          <p:stCondLst>
                                            <p:cond delay="0"/>
                                          </p:stCondLst>
                                        </p:cTn>
                                        <p:tgtEl>
                                          <p:spTgt spid="596017"/>
                                        </p:tgtEl>
                                        <p:attrNameLst>
                                          <p:attrName>style.visibility</p:attrName>
                                        </p:attrNameLst>
                                      </p:cBhvr>
                                      <p:to>
                                        <p:strVal val="visible"/>
                                      </p:to>
                                    </p:set>
                                    <p:animEffect transition="in" filter="wipe(left)">
                                      <p:cBhvr>
                                        <p:cTn id="58" dur="500"/>
                                        <p:tgtEl>
                                          <p:spTgt spid="59601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596018"/>
                                        </p:tgtEl>
                                        <p:attrNameLst>
                                          <p:attrName>style.visibility</p:attrName>
                                        </p:attrNameLst>
                                      </p:cBhvr>
                                      <p:to>
                                        <p:strVal val="visible"/>
                                      </p:to>
                                    </p:set>
                                    <p:animEffect transition="in" filter="wipe(left)">
                                      <p:cBhvr>
                                        <p:cTn id="63" dur="500"/>
                                        <p:tgtEl>
                                          <p:spTgt spid="596018"/>
                                        </p:tgtEl>
                                      </p:cBhvr>
                                    </p:animEffect>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596019"/>
                                        </p:tgtEl>
                                        <p:attrNameLst>
                                          <p:attrName>style.visibility</p:attrName>
                                        </p:attrNameLst>
                                      </p:cBhvr>
                                      <p:to>
                                        <p:strVal val="visible"/>
                                      </p:to>
                                    </p:set>
                                    <p:animEffect transition="in" filter="wipe(left)">
                                      <p:cBhvr>
                                        <p:cTn id="67" dur="500"/>
                                        <p:tgtEl>
                                          <p:spTgt spid="596019"/>
                                        </p:tgtEl>
                                      </p:cBhvr>
                                    </p:animEffect>
                                  </p:childTnLst>
                                </p:cTn>
                              </p:par>
                            </p:childTnLst>
                          </p:cTn>
                        </p:par>
                        <p:par>
                          <p:cTn id="68" fill="hold">
                            <p:stCondLst>
                              <p:cond delay="1000"/>
                            </p:stCondLst>
                            <p:childTnLst>
                              <p:par>
                                <p:cTn id="69" presetID="22" presetClass="entr" presetSubtype="8" fill="hold" nodeType="afterEffect">
                                  <p:stCondLst>
                                    <p:cond delay="0"/>
                                  </p:stCondLst>
                                  <p:childTnLst>
                                    <p:set>
                                      <p:cBhvr>
                                        <p:cTn id="70" dur="1" fill="hold">
                                          <p:stCondLst>
                                            <p:cond delay="0"/>
                                          </p:stCondLst>
                                        </p:cTn>
                                        <p:tgtEl>
                                          <p:spTgt spid="596020"/>
                                        </p:tgtEl>
                                        <p:attrNameLst>
                                          <p:attrName>style.visibility</p:attrName>
                                        </p:attrNameLst>
                                      </p:cBhvr>
                                      <p:to>
                                        <p:strVal val="visible"/>
                                      </p:to>
                                    </p:set>
                                    <p:animEffect transition="in" filter="wipe(left)">
                                      <p:cBhvr>
                                        <p:cTn id="71" dur="500"/>
                                        <p:tgtEl>
                                          <p:spTgt spid="5960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96021"/>
                                        </p:tgtEl>
                                        <p:attrNameLst>
                                          <p:attrName>style.visibility</p:attrName>
                                        </p:attrNameLst>
                                      </p:cBhvr>
                                      <p:to>
                                        <p:strVal val="visible"/>
                                      </p:to>
                                    </p:set>
                                    <p:animEffect transition="in" filter="wipe(left)">
                                      <p:cBhvr>
                                        <p:cTn id="76" dur="500"/>
                                        <p:tgtEl>
                                          <p:spTgt spid="59602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596031"/>
                                        </p:tgtEl>
                                        <p:attrNameLst>
                                          <p:attrName>style.visibility</p:attrName>
                                        </p:attrNameLst>
                                      </p:cBhvr>
                                      <p:to>
                                        <p:strVal val="visible"/>
                                      </p:to>
                                    </p:set>
                                    <p:animEffect transition="in" filter="wipe(left)">
                                      <p:cBhvr>
                                        <p:cTn id="81" dur="500"/>
                                        <p:tgtEl>
                                          <p:spTgt spid="596031"/>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xit" presetSubtype="4" fill="hold" nodeType="clickEffect">
                                  <p:stCondLst>
                                    <p:cond delay="0"/>
                                  </p:stCondLst>
                                  <p:childTnLst>
                                    <p:anim calcmode="lin" valueType="num">
                                      <p:cBhvr additive="base">
                                        <p:cTn id="85" dur="500"/>
                                        <p:tgtEl>
                                          <p:spTgt spid="596031"/>
                                        </p:tgtEl>
                                        <p:attrNameLst>
                                          <p:attrName>ppt_x</p:attrName>
                                        </p:attrNameLst>
                                      </p:cBhvr>
                                      <p:tavLst>
                                        <p:tav tm="0">
                                          <p:val>
                                            <p:strVal val="ppt_x"/>
                                          </p:val>
                                        </p:tav>
                                        <p:tav tm="100000">
                                          <p:val>
                                            <p:strVal val="ppt_x"/>
                                          </p:val>
                                        </p:tav>
                                      </p:tavLst>
                                    </p:anim>
                                    <p:anim calcmode="lin" valueType="num">
                                      <p:cBhvr additive="base">
                                        <p:cTn id="86" dur="500"/>
                                        <p:tgtEl>
                                          <p:spTgt spid="596031"/>
                                        </p:tgtEl>
                                        <p:attrNameLst>
                                          <p:attrName>ppt_y</p:attrName>
                                        </p:attrNameLst>
                                      </p:cBhvr>
                                      <p:tavLst>
                                        <p:tav tm="0">
                                          <p:val>
                                            <p:strVal val="ppt_y"/>
                                          </p:val>
                                        </p:tav>
                                        <p:tav tm="100000">
                                          <p:val>
                                            <p:strVal val="1+ppt_h/2"/>
                                          </p:val>
                                        </p:tav>
                                      </p:tavLst>
                                    </p:anim>
                                    <p:set>
                                      <p:cBhvr>
                                        <p:cTn id="87" dur="1" fill="hold">
                                          <p:stCondLst>
                                            <p:cond delay="499"/>
                                          </p:stCondLst>
                                        </p:cTn>
                                        <p:tgtEl>
                                          <p:spTgt spid="596031"/>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96022"/>
                                        </p:tgtEl>
                                        <p:attrNameLst>
                                          <p:attrName>style.visibility</p:attrName>
                                        </p:attrNameLst>
                                      </p:cBhvr>
                                      <p:to>
                                        <p:strVal val="visible"/>
                                      </p:to>
                                    </p:set>
                                    <p:animEffect transition="in" filter="wipe(left)">
                                      <p:cBhvr>
                                        <p:cTn id="92" dur="500"/>
                                        <p:tgtEl>
                                          <p:spTgt spid="59602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596023"/>
                                        </p:tgtEl>
                                        <p:attrNameLst>
                                          <p:attrName>style.visibility</p:attrName>
                                        </p:attrNameLst>
                                      </p:cBhvr>
                                      <p:to>
                                        <p:strVal val="visible"/>
                                      </p:to>
                                    </p:set>
                                    <p:animEffect transition="in" filter="wipe(left)">
                                      <p:cBhvr>
                                        <p:cTn id="97" dur="500"/>
                                        <p:tgtEl>
                                          <p:spTgt spid="59602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596026"/>
                                        </p:tgtEl>
                                        <p:attrNameLst>
                                          <p:attrName>style.visibility</p:attrName>
                                        </p:attrNameLst>
                                      </p:cBhvr>
                                      <p:to>
                                        <p:strVal val="visible"/>
                                      </p:to>
                                    </p:set>
                                    <p:animEffect transition="in" filter="wipe(left)">
                                      <p:cBhvr>
                                        <p:cTn id="102" dur="500"/>
                                        <p:tgtEl>
                                          <p:spTgt spid="596026"/>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596029"/>
                                        </p:tgtEl>
                                        <p:attrNameLst>
                                          <p:attrName>style.visibility</p:attrName>
                                        </p:attrNameLst>
                                      </p:cBhvr>
                                      <p:to>
                                        <p:strVal val="visible"/>
                                      </p:to>
                                    </p:set>
                                    <p:animEffect transition="in" filter="wipe(left)">
                                      <p:cBhvr>
                                        <p:cTn id="107" dur="500"/>
                                        <p:tgtEl>
                                          <p:spTgt spid="596029"/>
                                        </p:tgtEl>
                                      </p:cBhvr>
                                    </p:animEffect>
                                  </p:childTnLst>
                                </p:cTn>
                              </p:par>
                            </p:childTnLst>
                          </p:cTn>
                        </p:par>
                        <p:par>
                          <p:cTn id="108" fill="hold">
                            <p:stCondLst>
                              <p:cond delay="500"/>
                            </p:stCondLst>
                            <p:childTnLst>
                              <p:par>
                                <p:cTn id="109" presetID="22" presetClass="entr" presetSubtype="8" fill="hold" nodeType="afterEffect">
                                  <p:stCondLst>
                                    <p:cond delay="0"/>
                                  </p:stCondLst>
                                  <p:childTnLst>
                                    <p:set>
                                      <p:cBhvr>
                                        <p:cTn id="110" dur="1" fill="hold">
                                          <p:stCondLst>
                                            <p:cond delay="0"/>
                                          </p:stCondLst>
                                        </p:cTn>
                                        <p:tgtEl>
                                          <p:spTgt spid="596030"/>
                                        </p:tgtEl>
                                        <p:attrNameLst>
                                          <p:attrName>style.visibility</p:attrName>
                                        </p:attrNameLst>
                                      </p:cBhvr>
                                      <p:to>
                                        <p:strVal val="visible"/>
                                      </p:to>
                                    </p:set>
                                    <p:animEffect transition="in" filter="wipe(left)">
                                      <p:cBhvr>
                                        <p:cTn id="111" dur="500"/>
                                        <p:tgtEl>
                                          <p:spTgt spid="596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005" grpId="0" autoUpdateAnimBg="0"/>
      <p:bldP spid="596006" grpId="0" autoUpdateAnimBg="0"/>
      <p:bldP spid="596007" grpId="0" autoUpdateAnimBg="0"/>
      <p:bldP spid="596008" grpId="0" autoUpdateAnimBg="0"/>
      <p:bldP spid="596010" grpId="0" autoUpdateAnimBg="0"/>
      <p:bldP spid="596013" grpId="0" autoUpdateAnimBg="0"/>
      <p:bldP spid="596014" grpId="0" autoUpdateAnimBg="0"/>
      <p:bldP spid="596016" grpId="0" autoUpdateAnimBg="0"/>
      <p:bldP spid="596018" grpId="0" autoUpdateAnimBg="0"/>
      <p:bldP spid="596019" grpId="0" autoUpdateAnimBg="0"/>
      <p:bldP spid="596021" grpId="0" autoUpdateAnimBg="0"/>
      <p:bldP spid="596022" grpId="0" autoUpdateAnimBg="0"/>
      <p:bldP spid="596029" grpId="0" animBg="1"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A9D018A6-75F9-4560-A2F4-66EB87305BA0}" type="slidenum">
              <a:rPr lang="en-US" altLang="zh-CN" i="0" u="none" smtClean="0">
                <a:latin typeface="Times New Roman" panose="02020603050405020304" pitchFamily="18" charset="0"/>
              </a:rPr>
              <a:t>120</a:t>
            </a:fld>
            <a:endParaRPr lang="en-US" altLang="zh-CN" i="0" u="none">
              <a:latin typeface="Times New Roman" panose="02020603050405020304" pitchFamily="18" charset="0"/>
            </a:endParaRPr>
          </a:p>
        </p:txBody>
      </p:sp>
      <p:graphicFrame>
        <p:nvGraphicFramePr>
          <p:cNvPr id="698370" name="Object 2"/>
          <p:cNvGraphicFramePr>
            <a:graphicFrameLocks noChangeAspect="1"/>
          </p:cNvGraphicFramePr>
          <p:nvPr/>
        </p:nvGraphicFramePr>
        <p:xfrm>
          <a:off x="306388" y="3238500"/>
          <a:ext cx="8323262" cy="1201738"/>
        </p:xfrm>
        <a:graphic>
          <a:graphicData uri="http://schemas.openxmlformats.org/presentationml/2006/ole">
            <mc:AlternateContent xmlns:mc="http://schemas.openxmlformats.org/markup-compatibility/2006">
              <mc:Choice xmlns:v="urn:schemas-microsoft-com:vml" Requires="v">
                <p:oleObj name="公式" r:id="rId2" imgW="2946400" imgH="406400" progId="Equation.3">
                  <p:embed/>
                </p:oleObj>
              </mc:Choice>
              <mc:Fallback>
                <p:oleObj name="公式" r:id="rId2" imgW="2946400" imgH="4064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88" y="3238500"/>
                        <a:ext cx="8323262"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98371" name="Group 3"/>
          <p:cNvGrpSpPr/>
          <p:nvPr/>
        </p:nvGrpSpPr>
        <p:grpSpPr bwMode="auto">
          <a:xfrm>
            <a:off x="1344613" y="2497138"/>
            <a:ext cx="3049587" cy="644525"/>
            <a:chOff x="607" y="2274"/>
            <a:chExt cx="1921" cy="406"/>
          </a:xfrm>
        </p:grpSpPr>
        <p:sp>
          <p:nvSpPr>
            <p:cNvPr id="91179" name="Text Box 4"/>
            <p:cNvSpPr txBox="1">
              <a:spLocks noChangeArrowheads="1"/>
            </p:cNvSpPr>
            <p:nvPr/>
          </p:nvSpPr>
          <p:spPr bwMode="auto">
            <a:xfrm>
              <a:off x="1380" y="2274"/>
              <a:ext cx="114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3200" b="1" i="0" u="none">
                  <a:latin typeface="Times New Roman" panose="02020603050405020304" pitchFamily="18" charset="0"/>
                  <a:ea typeface="楷体_GB2312" pitchFamily="49" charset="-122"/>
                </a:rPr>
                <a:t>电路谐振</a:t>
              </a:r>
              <a:endParaRPr kumimoji="1" lang="zh-CN" altLang="en-US" sz="3200" b="1" i="0" u="none">
                <a:latin typeface="Times New Roman" panose="02020603050405020304" pitchFamily="18" charset="0"/>
              </a:endParaRPr>
            </a:p>
          </p:txBody>
        </p:sp>
        <p:graphicFrame>
          <p:nvGraphicFramePr>
            <p:cNvPr id="91180" name="Object 5"/>
            <p:cNvGraphicFramePr>
              <a:graphicFrameLocks noChangeAspect="1"/>
            </p:cNvGraphicFramePr>
            <p:nvPr/>
          </p:nvGraphicFramePr>
          <p:xfrm>
            <a:off x="607" y="2304"/>
            <a:ext cx="855" cy="376"/>
          </p:xfrm>
          <a:graphic>
            <a:graphicData uri="http://schemas.openxmlformats.org/presentationml/2006/ole">
              <mc:AlternateContent xmlns:mc="http://schemas.openxmlformats.org/markup-compatibility/2006">
                <mc:Choice xmlns:v="urn:schemas-microsoft-com:vml" Requires="v">
                  <p:oleObj name="公式" r:id="rId4" imgW="609600" imgH="228600" progId="Equation.3">
                    <p:embed/>
                  </p:oleObj>
                </mc:Choice>
                <mc:Fallback>
                  <p:oleObj name="公式" r:id="rId4" imgW="609600" imgH="228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 y="2304"/>
                          <a:ext cx="855" cy="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98374" name="Rectangle 6"/>
          <p:cNvSpPr>
            <a:spLocks noChangeArrowheads="1"/>
          </p:cNvSpPr>
          <p:nvPr/>
        </p:nvSpPr>
        <p:spPr bwMode="auto">
          <a:xfrm>
            <a:off x="419100" y="2500313"/>
            <a:ext cx="11049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600" b="1" i="0" u="none">
                <a:solidFill>
                  <a:schemeClr val="accent2"/>
                </a:solidFill>
                <a:latin typeface="Times New Roman" panose="02020603050405020304" pitchFamily="18" charset="0"/>
                <a:ea typeface="楷体_GB2312" pitchFamily="49" charset="-122"/>
              </a:rPr>
              <a:t>解：</a:t>
            </a:r>
          </a:p>
        </p:txBody>
      </p:sp>
      <p:sp>
        <p:nvSpPr>
          <p:cNvPr id="698375" name="Text Box 7"/>
          <p:cNvSpPr txBox="1">
            <a:spLocks noChangeArrowheads="1"/>
          </p:cNvSpPr>
          <p:nvPr/>
        </p:nvSpPr>
        <p:spPr bwMode="auto">
          <a:xfrm>
            <a:off x="468313" y="5300663"/>
            <a:ext cx="76438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3600" b="1" i="0" u="none">
                <a:solidFill>
                  <a:schemeClr val="accent2"/>
                </a:solidFill>
                <a:latin typeface="Times New Roman" panose="02020603050405020304" pitchFamily="18" charset="0"/>
                <a:ea typeface="楷体_GB2312" pitchFamily="49" charset="-122"/>
              </a:rPr>
              <a:t>在电力系统中要防止发生串联谐振</a:t>
            </a:r>
          </a:p>
        </p:txBody>
      </p:sp>
      <p:graphicFrame>
        <p:nvGraphicFramePr>
          <p:cNvPr id="698376" name="Object 8"/>
          <p:cNvGraphicFramePr>
            <a:graphicFrameLocks noChangeAspect="1"/>
          </p:cNvGraphicFramePr>
          <p:nvPr/>
        </p:nvGraphicFramePr>
        <p:xfrm>
          <a:off x="539750" y="4508500"/>
          <a:ext cx="7464425" cy="647700"/>
        </p:xfrm>
        <a:graphic>
          <a:graphicData uri="http://schemas.openxmlformats.org/presentationml/2006/ole">
            <mc:AlternateContent xmlns:mc="http://schemas.openxmlformats.org/markup-compatibility/2006">
              <mc:Choice xmlns:v="urn:schemas-microsoft-com:vml" Requires="v">
                <p:oleObj name="公式" r:id="rId6" imgW="2409825" imgH="193675" progId="Equation.3">
                  <p:embed/>
                </p:oleObj>
              </mc:Choice>
              <mc:Fallback>
                <p:oleObj name="公式" r:id="rId6" imgW="2409825" imgH="193675"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4508500"/>
                        <a:ext cx="7464425"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1144" name="Group 9"/>
          <p:cNvGrpSpPr/>
          <p:nvPr/>
        </p:nvGrpSpPr>
        <p:grpSpPr bwMode="auto">
          <a:xfrm>
            <a:off x="228600" y="511175"/>
            <a:ext cx="669925" cy="685800"/>
            <a:chOff x="192" y="168"/>
            <a:chExt cx="422" cy="432"/>
          </a:xfrm>
        </p:grpSpPr>
        <p:sp>
          <p:nvSpPr>
            <p:cNvPr id="91177" name="Oval 10"/>
            <p:cNvSpPr>
              <a:spLocks noChangeArrowheads="1"/>
            </p:cNvSpPr>
            <p:nvPr/>
          </p:nvSpPr>
          <p:spPr bwMode="auto">
            <a:xfrm>
              <a:off x="192" y="168"/>
              <a:ext cx="422" cy="432"/>
            </a:xfrm>
            <a:prstGeom prst="ellipse">
              <a:avLst/>
            </a:prstGeom>
            <a:solidFill>
              <a:srgbClr val="FFFFCC"/>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78" name="Rectangle 11"/>
            <p:cNvSpPr>
              <a:spLocks noChangeArrowheads="1"/>
            </p:cNvSpPr>
            <p:nvPr/>
          </p:nvSpPr>
          <p:spPr bwMode="auto">
            <a:xfrm>
              <a:off x="192" y="175"/>
              <a:ext cx="37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r>
                <a:rPr kumimoji="1" lang="zh-CN" altLang="en-US" sz="3600" b="1" i="0" u="none">
                  <a:solidFill>
                    <a:srgbClr val="FF0000"/>
                  </a:solidFill>
                  <a:latin typeface="Times New Roman" panose="02020603050405020304" pitchFamily="18" charset="0"/>
                  <a:ea typeface="楷体_GB2312" pitchFamily="49" charset="-122"/>
                </a:rPr>
                <a:t>例</a:t>
              </a:r>
              <a:endParaRPr kumimoji="1" lang="zh-CN" altLang="en-US" sz="3600" b="1" i="0" u="none">
                <a:latin typeface="Times New Roman" panose="02020603050405020304" pitchFamily="18" charset="0"/>
                <a:ea typeface="楷体_GB2312" pitchFamily="49" charset="-122"/>
              </a:endParaRPr>
            </a:p>
          </p:txBody>
        </p:sp>
      </p:grpSp>
      <p:sp>
        <p:nvSpPr>
          <p:cNvPr id="91145" name="Rectangle 12"/>
          <p:cNvSpPr>
            <a:spLocks noChangeArrowheads="1"/>
          </p:cNvSpPr>
          <p:nvPr/>
        </p:nvSpPr>
        <p:spPr bwMode="auto">
          <a:xfrm>
            <a:off x="935038" y="523875"/>
            <a:ext cx="4251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en-US" altLang="zh-CN" sz="3200" b="1" u="none">
                <a:solidFill>
                  <a:schemeClr val="accent2"/>
                </a:solidFill>
                <a:latin typeface="Times New Roman" panose="02020603050405020304" pitchFamily="18" charset="0"/>
              </a:rPr>
              <a:t>RLC</a:t>
            </a:r>
            <a:r>
              <a:rPr kumimoji="1" lang="zh-CN" altLang="en-US" sz="3200" b="1" i="0" u="none">
                <a:solidFill>
                  <a:schemeClr val="accent2"/>
                </a:solidFill>
                <a:latin typeface="Times New Roman" panose="02020603050405020304" pitchFamily="18" charset="0"/>
                <a:ea typeface="楷体_GB2312" pitchFamily="49" charset="-122"/>
              </a:rPr>
              <a:t>串联电路，已知：</a:t>
            </a:r>
          </a:p>
        </p:txBody>
      </p:sp>
      <p:sp>
        <p:nvSpPr>
          <p:cNvPr id="91146" name="Rectangle 13"/>
          <p:cNvSpPr>
            <a:spLocks noChangeArrowheads="1"/>
          </p:cNvSpPr>
          <p:nvPr/>
        </p:nvSpPr>
        <p:spPr bwMode="auto">
          <a:xfrm>
            <a:off x="1030288" y="1120775"/>
            <a:ext cx="56324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en-US" altLang="zh-CN" sz="3200" b="1" u="none">
                <a:solidFill>
                  <a:schemeClr val="accent2"/>
                </a:solidFill>
                <a:latin typeface="Times New Roman" panose="02020603050405020304" pitchFamily="18" charset="0"/>
              </a:rPr>
              <a:t>R</a:t>
            </a:r>
            <a:r>
              <a:rPr kumimoji="1" lang="en-US" altLang="zh-CN" sz="3200" b="1" i="0" u="none">
                <a:solidFill>
                  <a:schemeClr val="accent2"/>
                </a:solidFill>
                <a:latin typeface="Times New Roman" panose="02020603050405020304" pitchFamily="18" charset="0"/>
              </a:rPr>
              <a:t>=50Ω</a:t>
            </a:r>
            <a:r>
              <a:rPr kumimoji="1" lang="zh-CN" altLang="en-US" sz="3200" b="1" i="0" u="none">
                <a:solidFill>
                  <a:schemeClr val="accent2"/>
                </a:solidFill>
                <a:latin typeface="Times New Roman" panose="02020603050405020304" pitchFamily="18" charset="0"/>
              </a:rPr>
              <a:t>， </a:t>
            </a:r>
            <a:r>
              <a:rPr kumimoji="1" lang="en-US" altLang="zh-CN" sz="3200" b="1" u="none">
                <a:solidFill>
                  <a:schemeClr val="accent2"/>
                </a:solidFill>
                <a:latin typeface="Times New Roman" panose="02020603050405020304" pitchFamily="18" charset="0"/>
              </a:rPr>
              <a:t>X</a:t>
            </a:r>
            <a:r>
              <a:rPr kumimoji="1" lang="en-US" altLang="zh-CN" sz="3200" b="1" i="0" u="none" baseline="-25000">
                <a:solidFill>
                  <a:schemeClr val="accent2"/>
                </a:solidFill>
                <a:latin typeface="Times New Roman" panose="02020603050405020304" pitchFamily="18" charset="0"/>
              </a:rPr>
              <a:t>L</a:t>
            </a:r>
            <a:r>
              <a:rPr kumimoji="1" lang="en-US" altLang="zh-CN" sz="3200" b="1" u="none">
                <a:solidFill>
                  <a:schemeClr val="accent2"/>
                </a:solidFill>
                <a:latin typeface="Times New Roman" panose="02020603050405020304" pitchFamily="18" charset="0"/>
              </a:rPr>
              <a:t> </a:t>
            </a:r>
            <a:r>
              <a:rPr kumimoji="1" lang="en-US" altLang="zh-CN" sz="3200" b="1" i="0" u="none">
                <a:solidFill>
                  <a:schemeClr val="accent2"/>
                </a:solidFill>
                <a:latin typeface="Times New Roman" panose="02020603050405020304" pitchFamily="18" charset="0"/>
              </a:rPr>
              <a:t>=  </a:t>
            </a:r>
            <a:r>
              <a:rPr kumimoji="1" lang="en-US" altLang="zh-CN" sz="3200" b="1" u="none">
                <a:solidFill>
                  <a:schemeClr val="accent2"/>
                </a:solidFill>
                <a:latin typeface="Times New Roman" panose="02020603050405020304" pitchFamily="18" charset="0"/>
              </a:rPr>
              <a:t>X</a:t>
            </a:r>
            <a:r>
              <a:rPr kumimoji="1" lang="en-US" altLang="zh-CN" sz="3200" b="1" i="0" u="none" baseline="-25000">
                <a:solidFill>
                  <a:schemeClr val="accent2"/>
                </a:solidFill>
                <a:latin typeface="Times New Roman" panose="02020603050405020304" pitchFamily="18" charset="0"/>
              </a:rPr>
              <a:t>C</a:t>
            </a:r>
            <a:r>
              <a:rPr kumimoji="1" lang="en-US" altLang="zh-CN" sz="3200" b="1" i="0" u="none">
                <a:solidFill>
                  <a:schemeClr val="accent2"/>
                </a:solidFill>
                <a:latin typeface="Times New Roman" panose="02020603050405020304" pitchFamily="18" charset="0"/>
              </a:rPr>
              <a:t> =5000 Ω </a:t>
            </a:r>
            <a:r>
              <a:rPr kumimoji="1" lang="zh-CN" altLang="en-US" sz="3200" b="1" i="0" u="none">
                <a:solidFill>
                  <a:schemeClr val="accent2"/>
                </a:solidFill>
                <a:latin typeface="Times New Roman" panose="02020603050405020304" pitchFamily="18" charset="0"/>
              </a:rPr>
              <a:t>。</a:t>
            </a:r>
          </a:p>
        </p:txBody>
      </p:sp>
      <p:sp>
        <p:nvSpPr>
          <p:cNvPr id="91147" name="Rectangle 14"/>
          <p:cNvSpPr>
            <a:spLocks noChangeArrowheads="1"/>
          </p:cNvSpPr>
          <p:nvPr/>
        </p:nvSpPr>
        <p:spPr bwMode="auto">
          <a:xfrm>
            <a:off x="419100" y="1708150"/>
            <a:ext cx="5822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600" b="1" i="0" u="none">
                <a:solidFill>
                  <a:schemeClr val="accent2"/>
                </a:solidFill>
                <a:latin typeface="Times New Roman" panose="02020603050405020304" pitchFamily="18" charset="0"/>
                <a:ea typeface="楷体_GB2312" pitchFamily="49" charset="-122"/>
              </a:rPr>
              <a:t>计算：感抗和容抗上的电压 </a:t>
            </a:r>
          </a:p>
        </p:txBody>
      </p:sp>
      <p:graphicFrame>
        <p:nvGraphicFramePr>
          <p:cNvPr id="91148" name="Object 15"/>
          <p:cNvGraphicFramePr>
            <a:graphicFrameLocks noChangeAspect="1"/>
          </p:cNvGraphicFramePr>
          <p:nvPr/>
        </p:nvGraphicFramePr>
        <p:xfrm>
          <a:off x="4937125" y="611188"/>
          <a:ext cx="1566863" cy="466725"/>
        </p:xfrm>
        <a:graphic>
          <a:graphicData uri="http://schemas.openxmlformats.org/presentationml/2006/ole">
            <mc:AlternateContent xmlns:mc="http://schemas.openxmlformats.org/markup-compatibility/2006">
              <mc:Choice xmlns:v="urn:schemas-microsoft-com:vml" Requires="v">
                <p:oleObj name="公式" r:id="rId8" imgW="624205" imgH="150495" progId="Equation.3">
                  <p:embed/>
                </p:oleObj>
              </mc:Choice>
              <mc:Fallback>
                <p:oleObj name="公式" r:id="rId8" imgW="624205" imgH="150495"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37125" y="611188"/>
                        <a:ext cx="1566863"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1149" name="Group 16"/>
          <p:cNvGrpSpPr/>
          <p:nvPr/>
        </p:nvGrpSpPr>
        <p:grpSpPr bwMode="auto">
          <a:xfrm>
            <a:off x="6438900" y="860425"/>
            <a:ext cx="2387600" cy="2373313"/>
            <a:chOff x="696" y="1248"/>
            <a:chExt cx="1504" cy="1495"/>
          </a:xfrm>
        </p:grpSpPr>
        <p:sp>
          <p:nvSpPr>
            <p:cNvPr id="91150" name="Rectangle 17"/>
            <p:cNvSpPr>
              <a:spLocks noChangeArrowheads="1"/>
            </p:cNvSpPr>
            <p:nvPr/>
          </p:nvSpPr>
          <p:spPr bwMode="auto">
            <a:xfrm>
              <a:off x="696" y="1852"/>
              <a:ext cx="285"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en-US" altLang="zh-CN" sz="2800" b="1" u="none">
                  <a:solidFill>
                    <a:schemeClr val="accent2"/>
                  </a:solidFill>
                  <a:latin typeface="Times New Roman" panose="02020603050405020304" pitchFamily="18" charset="0"/>
                </a:rPr>
                <a:t>u</a:t>
              </a:r>
              <a:endParaRPr kumimoji="1" lang="en-US" altLang="zh-CN" sz="2800" b="1" i="0" u="none">
                <a:solidFill>
                  <a:schemeClr val="accent2"/>
                </a:solidFill>
                <a:latin typeface="Times New Roman" panose="02020603050405020304" pitchFamily="18" charset="0"/>
              </a:endParaRPr>
            </a:p>
          </p:txBody>
        </p:sp>
        <p:sp>
          <p:nvSpPr>
            <p:cNvPr id="91151" name="Line 18"/>
            <p:cNvSpPr>
              <a:spLocks noChangeShapeType="1"/>
            </p:cNvSpPr>
            <p:nvPr/>
          </p:nvSpPr>
          <p:spPr bwMode="auto">
            <a:xfrm flipH="1">
              <a:off x="979" y="1566"/>
              <a:ext cx="0" cy="907"/>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52" name="Line 19"/>
            <p:cNvSpPr>
              <a:spLocks noChangeShapeType="1"/>
            </p:cNvSpPr>
            <p:nvPr/>
          </p:nvSpPr>
          <p:spPr bwMode="auto">
            <a:xfrm>
              <a:off x="1754" y="1388"/>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53" name="Line 20"/>
            <p:cNvSpPr>
              <a:spLocks noChangeShapeType="1"/>
            </p:cNvSpPr>
            <p:nvPr/>
          </p:nvSpPr>
          <p:spPr bwMode="auto">
            <a:xfrm>
              <a:off x="1776" y="1860"/>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54" name="Line 21"/>
            <p:cNvSpPr>
              <a:spLocks noChangeShapeType="1"/>
            </p:cNvSpPr>
            <p:nvPr/>
          </p:nvSpPr>
          <p:spPr bwMode="auto">
            <a:xfrm>
              <a:off x="1842" y="2335"/>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55" name="Line 22"/>
            <p:cNvSpPr>
              <a:spLocks noChangeShapeType="1"/>
            </p:cNvSpPr>
            <p:nvPr/>
          </p:nvSpPr>
          <p:spPr bwMode="auto">
            <a:xfrm flipH="1">
              <a:off x="1635" y="2173"/>
              <a:ext cx="0" cy="27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1156" name="Line 23"/>
            <p:cNvSpPr>
              <a:spLocks noChangeShapeType="1"/>
            </p:cNvSpPr>
            <p:nvPr/>
          </p:nvSpPr>
          <p:spPr bwMode="auto">
            <a:xfrm flipH="1">
              <a:off x="1635" y="2525"/>
              <a:ext cx="0" cy="19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1157" name="Line 24"/>
            <p:cNvSpPr>
              <a:spLocks noChangeShapeType="1"/>
            </p:cNvSpPr>
            <p:nvPr/>
          </p:nvSpPr>
          <p:spPr bwMode="auto">
            <a:xfrm>
              <a:off x="1496" y="2438"/>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1158" name="Line 25"/>
            <p:cNvSpPr>
              <a:spLocks noChangeShapeType="1"/>
            </p:cNvSpPr>
            <p:nvPr/>
          </p:nvSpPr>
          <p:spPr bwMode="auto">
            <a:xfrm>
              <a:off x="1496" y="2525"/>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1159" name="Line 26"/>
            <p:cNvSpPr>
              <a:spLocks noChangeShapeType="1"/>
            </p:cNvSpPr>
            <p:nvPr/>
          </p:nvSpPr>
          <p:spPr bwMode="auto">
            <a:xfrm>
              <a:off x="1635" y="1314"/>
              <a:ext cx="12" cy="50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91160" name="Rectangle 27"/>
            <p:cNvSpPr>
              <a:spLocks noChangeArrowheads="1"/>
            </p:cNvSpPr>
            <p:nvPr/>
          </p:nvSpPr>
          <p:spPr bwMode="auto">
            <a:xfrm>
              <a:off x="1579" y="1458"/>
              <a:ext cx="98" cy="206"/>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1161" name="Line 28"/>
            <p:cNvSpPr>
              <a:spLocks noChangeShapeType="1"/>
            </p:cNvSpPr>
            <p:nvPr/>
          </p:nvSpPr>
          <p:spPr bwMode="auto">
            <a:xfrm flipH="1">
              <a:off x="943" y="1314"/>
              <a:ext cx="6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1162" name="Line 29"/>
            <p:cNvSpPr>
              <a:spLocks noChangeShapeType="1"/>
            </p:cNvSpPr>
            <p:nvPr/>
          </p:nvSpPr>
          <p:spPr bwMode="auto">
            <a:xfrm flipH="1">
              <a:off x="943" y="2706"/>
              <a:ext cx="6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1163" name="Text Box 30"/>
            <p:cNvSpPr txBox="1">
              <a:spLocks noChangeArrowheads="1"/>
            </p:cNvSpPr>
            <p:nvPr/>
          </p:nvSpPr>
          <p:spPr bwMode="auto">
            <a:xfrm>
              <a:off x="1283" y="1381"/>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R</a:t>
              </a:r>
              <a:endParaRPr kumimoji="1" lang="en-US" altLang="zh-CN" sz="2400" b="1" i="0" u="none">
                <a:latin typeface="Times New Roman" panose="02020603050405020304" pitchFamily="18" charset="0"/>
              </a:endParaRPr>
            </a:p>
          </p:txBody>
        </p:sp>
        <p:sp>
          <p:nvSpPr>
            <p:cNvPr id="91164" name="Text Box 31"/>
            <p:cNvSpPr txBox="1">
              <a:spLocks noChangeArrowheads="1"/>
            </p:cNvSpPr>
            <p:nvPr/>
          </p:nvSpPr>
          <p:spPr bwMode="auto">
            <a:xfrm>
              <a:off x="1308" y="1818"/>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L</a:t>
              </a:r>
            </a:p>
          </p:txBody>
        </p:sp>
        <p:sp>
          <p:nvSpPr>
            <p:cNvPr id="91165" name="Text Box 32"/>
            <p:cNvSpPr txBox="1">
              <a:spLocks noChangeArrowheads="1"/>
            </p:cNvSpPr>
            <p:nvPr/>
          </p:nvSpPr>
          <p:spPr bwMode="auto">
            <a:xfrm>
              <a:off x="1221" y="234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C</a:t>
              </a:r>
              <a:endParaRPr kumimoji="1" lang="en-US" altLang="zh-CN" sz="2400" b="1" i="0" u="none">
                <a:latin typeface="Times New Roman" panose="02020603050405020304" pitchFamily="18" charset="0"/>
              </a:endParaRPr>
            </a:p>
          </p:txBody>
        </p:sp>
        <p:graphicFrame>
          <p:nvGraphicFramePr>
            <p:cNvPr id="91166" name="Object 33"/>
            <p:cNvGraphicFramePr>
              <a:graphicFrameLocks noChangeAspect="1"/>
            </p:cNvGraphicFramePr>
            <p:nvPr/>
          </p:nvGraphicFramePr>
          <p:xfrm>
            <a:off x="1780" y="1325"/>
            <a:ext cx="365" cy="411"/>
          </p:xfrm>
          <a:graphic>
            <a:graphicData uri="http://schemas.openxmlformats.org/presentationml/2006/ole">
              <mc:AlternateContent xmlns:mc="http://schemas.openxmlformats.org/markup-compatibility/2006">
                <mc:Choice xmlns:v="urn:schemas-microsoft-com:vml" Requires="v">
                  <p:oleObj name="公式" r:id="rId10" imgW="190500" imgH="215900" progId="Equation.3">
                    <p:embed/>
                  </p:oleObj>
                </mc:Choice>
                <mc:Fallback>
                  <p:oleObj name="公式" r:id="rId10" imgW="190500" imgH="215900" progId="Equation.3">
                    <p:embed/>
                    <p:pic>
                      <p:nvPicPr>
                        <p:cNvPr id="0"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0" y="1325"/>
                          <a:ext cx="365" cy="4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67" name="Object 34"/>
            <p:cNvGraphicFramePr>
              <a:graphicFrameLocks noChangeAspect="1"/>
            </p:cNvGraphicFramePr>
            <p:nvPr/>
          </p:nvGraphicFramePr>
          <p:xfrm>
            <a:off x="1798" y="1778"/>
            <a:ext cx="317" cy="385"/>
          </p:xfrm>
          <a:graphic>
            <a:graphicData uri="http://schemas.openxmlformats.org/presentationml/2006/ole">
              <mc:AlternateContent xmlns:mc="http://schemas.openxmlformats.org/markup-compatibility/2006">
                <mc:Choice xmlns:v="urn:schemas-microsoft-com:vml" Requires="v">
                  <p:oleObj name="公式" r:id="rId12" imgW="177800" imgH="215900" progId="Equation.3">
                    <p:embed/>
                  </p:oleObj>
                </mc:Choice>
                <mc:Fallback>
                  <p:oleObj name="公式" r:id="rId12" imgW="177800" imgH="215900" progId="Equation.3">
                    <p:embed/>
                    <p:pic>
                      <p:nvPicPr>
                        <p:cNvPr id="0" name="Object 3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8" y="1778"/>
                          <a:ext cx="317"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68" name="Object 35"/>
            <p:cNvGraphicFramePr>
              <a:graphicFrameLocks noChangeAspect="1"/>
            </p:cNvGraphicFramePr>
            <p:nvPr/>
          </p:nvGraphicFramePr>
          <p:xfrm>
            <a:off x="1850" y="2256"/>
            <a:ext cx="350" cy="421"/>
          </p:xfrm>
          <a:graphic>
            <a:graphicData uri="http://schemas.openxmlformats.org/presentationml/2006/ole">
              <mc:AlternateContent xmlns:mc="http://schemas.openxmlformats.org/markup-compatibility/2006">
                <mc:Choice xmlns:v="urn:schemas-microsoft-com:vml" Requires="v">
                  <p:oleObj name="公式" r:id="rId14" imgW="190500" imgH="228600" progId="Equation.3">
                    <p:embed/>
                  </p:oleObj>
                </mc:Choice>
                <mc:Fallback>
                  <p:oleObj name="公式" r:id="rId14" imgW="190500" imgH="228600" progId="Equation.3">
                    <p:embed/>
                    <p:pic>
                      <p:nvPicPr>
                        <p:cNvPr id="0" name="Object 3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50" y="2256"/>
                          <a:ext cx="350" cy="4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1169" name="Group 36"/>
            <p:cNvGrpSpPr/>
            <p:nvPr/>
          </p:nvGrpSpPr>
          <p:grpSpPr bwMode="auto">
            <a:xfrm>
              <a:off x="1624" y="1792"/>
              <a:ext cx="91" cy="363"/>
              <a:chOff x="433" y="3084"/>
              <a:chExt cx="95" cy="612"/>
            </a:xfrm>
          </p:grpSpPr>
          <p:sp>
            <p:nvSpPr>
              <p:cNvPr id="91174" name="AutoShape 37"/>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1175" name="AutoShape 38"/>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1176" name="AutoShape 39"/>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91170" name="Text Box 40"/>
            <p:cNvSpPr txBox="1">
              <a:spLocks noChangeArrowheads="1"/>
            </p:cNvSpPr>
            <p:nvPr/>
          </p:nvSpPr>
          <p:spPr bwMode="auto">
            <a:xfrm>
              <a:off x="1117" y="1248"/>
              <a:ext cx="178"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lnSpc>
                  <a:spcPct val="120000"/>
                </a:lnSpc>
              </a:pPr>
              <a:r>
                <a:rPr kumimoji="1" lang="en-US" altLang="zh-CN" sz="2800" b="1" u="none">
                  <a:solidFill>
                    <a:schemeClr val="accent2"/>
                  </a:solidFill>
                  <a:latin typeface="Times New Roman" panose="02020603050405020304" pitchFamily="18" charset="0"/>
                </a:rPr>
                <a:t>i</a:t>
              </a:r>
            </a:p>
          </p:txBody>
        </p:sp>
        <p:sp useBgFill="1">
          <p:nvSpPr>
            <p:cNvPr id="91171" name="Oval 41"/>
            <p:cNvSpPr>
              <a:spLocks noChangeArrowheads="1"/>
            </p:cNvSpPr>
            <p:nvPr/>
          </p:nvSpPr>
          <p:spPr bwMode="auto">
            <a:xfrm>
              <a:off x="900" y="2652"/>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91172" name="Oval 42"/>
            <p:cNvSpPr>
              <a:spLocks noChangeArrowheads="1"/>
            </p:cNvSpPr>
            <p:nvPr/>
          </p:nvSpPr>
          <p:spPr bwMode="auto">
            <a:xfrm>
              <a:off x="900" y="1248"/>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73" name="Line 43"/>
            <p:cNvSpPr>
              <a:spLocks noChangeShapeType="1"/>
            </p:cNvSpPr>
            <p:nvPr/>
          </p:nvSpPr>
          <p:spPr bwMode="auto">
            <a:xfrm>
              <a:off x="1127" y="1313"/>
              <a:ext cx="265"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98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98371"/>
                                        </p:tgtEl>
                                        <p:attrNameLst>
                                          <p:attrName>style.visibility</p:attrName>
                                        </p:attrNameLst>
                                      </p:cBhvr>
                                      <p:to>
                                        <p:strVal val="visible"/>
                                      </p:to>
                                    </p:set>
                                    <p:animEffect transition="in" filter="wipe(left)">
                                      <p:cBhvr>
                                        <p:cTn id="11" dur="500"/>
                                        <p:tgtEl>
                                          <p:spTgt spid="69837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98370"/>
                                        </p:tgtEl>
                                        <p:attrNameLst>
                                          <p:attrName>style.visibility</p:attrName>
                                        </p:attrNameLst>
                                      </p:cBhvr>
                                      <p:to>
                                        <p:strVal val="visible"/>
                                      </p:to>
                                    </p:set>
                                    <p:animEffect transition="in" filter="wipe(left)">
                                      <p:cBhvr>
                                        <p:cTn id="16" dur="500"/>
                                        <p:tgtEl>
                                          <p:spTgt spid="69837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698376"/>
                                        </p:tgtEl>
                                        <p:attrNameLst>
                                          <p:attrName>style.visibility</p:attrName>
                                        </p:attrNameLst>
                                      </p:cBhvr>
                                      <p:to>
                                        <p:strVal val="visible"/>
                                      </p:to>
                                    </p:set>
                                    <p:animEffect transition="in" filter="wipe(left)">
                                      <p:cBhvr>
                                        <p:cTn id="20" dur="500"/>
                                        <p:tgtEl>
                                          <p:spTgt spid="69837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98375"/>
                                        </p:tgtEl>
                                        <p:attrNameLst>
                                          <p:attrName>style.visibility</p:attrName>
                                        </p:attrNameLst>
                                      </p:cBhvr>
                                      <p:to>
                                        <p:strVal val="visible"/>
                                      </p:to>
                                    </p:set>
                                    <p:animEffect transition="in" filter="wipe(left)">
                                      <p:cBhvr>
                                        <p:cTn id="25" dur="500"/>
                                        <p:tgtEl>
                                          <p:spTgt spid="698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4" grpId="0" autoUpdateAnimBg="0"/>
      <p:bldP spid="698375"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B2554293-AFD8-4C32-A42D-C88E5705452E}" type="slidenum">
              <a:rPr lang="en-US" altLang="zh-CN" i="0" u="none" smtClean="0">
                <a:latin typeface="Times New Roman" panose="02020603050405020304" pitchFamily="18" charset="0"/>
              </a:rPr>
              <a:t>121</a:t>
            </a:fld>
            <a:endParaRPr lang="en-US" altLang="zh-CN" i="0" u="none">
              <a:latin typeface="Times New Roman" panose="02020603050405020304" pitchFamily="18" charset="0"/>
            </a:endParaRPr>
          </a:p>
        </p:txBody>
      </p:sp>
      <p:grpSp>
        <p:nvGrpSpPr>
          <p:cNvPr id="92163" name="Group 2"/>
          <p:cNvGrpSpPr/>
          <p:nvPr/>
        </p:nvGrpSpPr>
        <p:grpSpPr bwMode="auto">
          <a:xfrm>
            <a:off x="301625" y="511175"/>
            <a:ext cx="669925" cy="685800"/>
            <a:chOff x="192" y="168"/>
            <a:chExt cx="422" cy="432"/>
          </a:xfrm>
        </p:grpSpPr>
        <p:sp>
          <p:nvSpPr>
            <p:cNvPr id="92250" name="Oval 3"/>
            <p:cNvSpPr>
              <a:spLocks noChangeArrowheads="1"/>
            </p:cNvSpPr>
            <p:nvPr/>
          </p:nvSpPr>
          <p:spPr bwMode="auto">
            <a:xfrm>
              <a:off x="192" y="168"/>
              <a:ext cx="422" cy="432"/>
            </a:xfrm>
            <a:prstGeom prst="ellipse">
              <a:avLst/>
            </a:prstGeom>
            <a:solidFill>
              <a:srgbClr val="FFFFCC"/>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1" name="Rectangle 4"/>
            <p:cNvSpPr>
              <a:spLocks noChangeArrowheads="1"/>
            </p:cNvSpPr>
            <p:nvPr/>
          </p:nvSpPr>
          <p:spPr bwMode="auto">
            <a:xfrm>
              <a:off x="192" y="175"/>
              <a:ext cx="37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r>
                <a:rPr kumimoji="1" lang="zh-CN" altLang="en-US" sz="3600" b="1" i="0" u="none">
                  <a:solidFill>
                    <a:srgbClr val="FF0000"/>
                  </a:solidFill>
                  <a:latin typeface="Times New Roman" panose="02020603050405020304" pitchFamily="18" charset="0"/>
                  <a:ea typeface="楷体_GB2312" pitchFamily="49" charset="-122"/>
                </a:rPr>
                <a:t>例</a:t>
              </a:r>
              <a:endParaRPr kumimoji="1" lang="zh-CN" altLang="en-US" sz="3600" b="1" i="0" u="none">
                <a:latin typeface="Times New Roman" panose="02020603050405020304" pitchFamily="18" charset="0"/>
                <a:ea typeface="楷体_GB2312" pitchFamily="49" charset="-122"/>
              </a:endParaRPr>
            </a:p>
          </p:txBody>
        </p:sp>
      </p:grpSp>
      <p:sp>
        <p:nvSpPr>
          <p:cNvPr id="92164" name="Text Box 5"/>
          <p:cNvSpPr txBox="1">
            <a:spLocks noChangeArrowheads="1"/>
          </p:cNvSpPr>
          <p:nvPr/>
        </p:nvSpPr>
        <p:spPr bwMode="auto">
          <a:xfrm>
            <a:off x="971550" y="388938"/>
            <a:ext cx="59912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i="0" u="none">
                <a:solidFill>
                  <a:schemeClr val="accent2"/>
                </a:solidFill>
                <a:latin typeface="Times New Roman" panose="02020603050405020304" pitchFamily="18" charset="0"/>
                <a:ea typeface="楷体_GB2312" pitchFamily="49" charset="-122"/>
              </a:rPr>
              <a:t>收音机接收电路为串联谐振电路</a:t>
            </a:r>
          </a:p>
        </p:txBody>
      </p:sp>
      <p:grpSp>
        <p:nvGrpSpPr>
          <p:cNvPr id="92165" name="Group 6"/>
          <p:cNvGrpSpPr/>
          <p:nvPr/>
        </p:nvGrpSpPr>
        <p:grpSpPr bwMode="auto">
          <a:xfrm>
            <a:off x="1954213" y="1854200"/>
            <a:ext cx="2935287" cy="2967038"/>
            <a:chOff x="1231" y="1168"/>
            <a:chExt cx="1849" cy="1869"/>
          </a:xfrm>
        </p:grpSpPr>
        <p:sp>
          <p:nvSpPr>
            <p:cNvPr id="92207" name="Line 7"/>
            <p:cNvSpPr>
              <a:spLocks noChangeShapeType="1"/>
            </p:cNvSpPr>
            <p:nvPr/>
          </p:nvSpPr>
          <p:spPr bwMode="auto">
            <a:xfrm>
              <a:off x="1808" y="2851"/>
              <a:ext cx="0" cy="18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8" name="Line 8"/>
            <p:cNvSpPr>
              <a:spLocks noChangeShapeType="1"/>
            </p:cNvSpPr>
            <p:nvPr/>
          </p:nvSpPr>
          <p:spPr bwMode="auto">
            <a:xfrm>
              <a:off x="1695" y="3037"/>
              <a:ext cx="225"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9" name="Line 9"/>
            <p:cNvSpPr>
              <a:spLocks noChangeShapeType="1"/>
            </p:cNvSpPr>
            <p:nvPr/>
          </p:nvSpPr>
          <p:spPr bwMode="auto">
            <a:xfrm flipV="1">
              <a:off x="1796" y="1656"/>
              <a:ext cx="0" cy="46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0" name="Line 10"/>
            <p:cNvSpPr>
              <a:spLocks noChangeShapeType="1"/>
            </p:cNvSpPr>
            <p:nvPr/>
          </p:nvSpPr>
          <p:spPr bwMode="auto">
            <a:xfrm flipH="1">
              <a:off x="1796" y="1680"/>
              <a:ext cx="112" cy="18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1" name="Line 11"/>
            <p:cNvSpPr>
              <a:spLocks noChangeShapeType="1"/>
            </p:cNvSpPr>
            <p:nvPr/>
          </p:nvSpPr>
          <p:spPr bwMode="auto">
            <a:xfrm>
              <a:off x="1683" y="1680"/>
              <a:ext cx="113" cy="18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2" name="Line 12"/>
            <p:cNvSpPr>
              <a:spLocks noChangeShapeType="1"/>
            </p:cNvSpPr>
            <p:nvPr/>
          </p:nvSpPr>
          <p:spPr bwMode="auto">
            <a:xfrm>
              <a:off x="1944" y="2127"/>
              <a:ext cx="12" cy="750"/>
            </a:xfrm>
            <a:prstGeom prst="line">
              <a:avLst/>
            </a:prstGeom>
            <a:noFill/>
            <a:ln w="317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2213" name="Object 13"/>
            <p:cNvGraphicFramePr>
              <a:graphicFrameLocks noChangeAspect="1"/>
            </p:cNvGraphicFramePr>
            <p:nvPr/>
          </p:nvGraphicFramePr>
          <p:xfrm>
            <a:off x="1410" y="2343"/>
            <a:ext cx="397" cy="390"/>
          </p:xfrm>
          <a:graphic>
            <a:graphicData uri="http://schemas.openxmlformats.org/presentationml/2006/ole">
              <mc:AlternateContent xmlns:mc="http://schemas.openxmlformats.org/markup-compatibility/2006">
                <mc:Choice xmlns:v="urn:schemas-microsoft-com:vml" Requires="v">
                  <p:oleObj name="公式" r:id="rId2" imgW="177800" imgH="215900" progId="Equation.3">
                    <p:embed/>
                  </p:oleObj>
                </mc:Choice>
                <mc:Fallback>
                  <p:oleObj name="公式" r:id="rId2" imgW="177800" imgH="215900" progId="Equation.3">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 y="2343"/>
                          <a:ext cx="397" cy="3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4" name="Object 14"/>
            <p:cNvGraphicFramePr>
              <a:graphicFrameLocks noChangeAspect="1"/>
            </p:cNvGraphicFramePr>
            <p:nvPr/>
          </p:nvGraphicFramePr>
          <p:xfrm>
            <a:off x="2126" y="2062"/>
            <a:ext cx="255" cy="277"/>
          </p:xfrm>
          <a:graphic>
            <a:graphicData uri="http://schemas.openxmlformats.org/presentationml/2006/ole">
              <mc:AlternateContent xmlns:mc="http://schemas.openxmlformats.org/markup-compatibility/2006">
                <mc:Choice xmlns:v="urn:schemas-microsoft-com:vml" Requires="v">
                  <p:oleObj name="公式" r:id="rId4" imgW="152400" imgH="165100" progId="Equation.3">
                    <p:embed/>
                  </p:oleObj>
                </mc:Choice>
                <mc:Fallback>
                  <p:oleObj name="公式" r:id="rId4" imgW="152400" imgH="165100"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6" y="2062"/>
                          <a:ext cx="255"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5" name="Object 15"/>
            <p:cNvGraphicFramePr>
              <a:graphicFrameLocks noChangeAspect="1"/>
            </p:cNvGraphicFramePr>
            <p:nvPr/>
          </p:nvGraphicFramePr>
          <p:xfrm>
            <a:off x="2083" y="2531"/>
            <a:ext cx="320" cy="289"/>
          </p:xfrm>
          <a:graphic>
            <a:graphicData uri="http://schemas.openxmlformats.org/presentationml/2006/ole">
              <mc:AlternateContent xmlns:mc="http://schemas.openxmlformats.org/markup-compatibility/2006">
                <mc:Choice xmlns:v="urn:schemas-microsoft-com:vml" Requires="v">
                  <p:oleObj name="公式" r:id="rId6" imgW="165100" imgH="165100" progId="Equation.3">
                    <p:embed/>
                  </p:oleObj>
                </mc:Choice>
                <mc:Fallback>
                  <p:oleObj name="公式" r:id="rId6" imgW="165100" imgH="165100"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3" y="2531"/>
                          <a:ext cx="320"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6" name="Object 16"/>
            <p:cNvGraphicFramePr>
              <a:graphicFrameLocks noChangeAspect="1"/>
            </p:cNvGraphicFramePr>
            <p:nvPr/>
          </p:nvGraphicFramePr>
          <p:xfrm>
            <a:off x="2883" y="2318"/>
            <a:ext cx="197" cy="283"/>
          </p:xfrm>
          <a:graphic>
            <a:graphicData uri="http://schemas.openxmlformats.org/presentationml/2006/ole">
              <mc:AlternateContent xmlns:mc="http://schemas.openxmlformats.org/markup-compatibility/2006">
                <mc:Choice xmlns:v="urn:schemas-microsoft-com:vml" Requires="v">
                  <p:oleObj name="公式" r:id="rId8" imgW="152400" imgH="177800" progId="Equation.3">
                    <p:embed/>
                  </p:oleObj>
                </mc:Choice>
                <mc:Fallback>
                  <p:oleObj name="公式" r:id="rId8" imgW="152400" imgH="177800" progId="Equation.3">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3" y="2318"/>
                          <a:ext cx="197"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2217" name="Group 17"/>
            <p:cNvGrpSpPr/>
            <p:nvPr/>
          </p:nvGrpSpPr>
          <p:grpSpPr bwMode="auto">
            <a:xfrm>
              <a:off x="1801" y="2160"/>
              <a:ext cx="83" cy="529"/>
              <a:chOff x="1597" y="696"/>
              <a:chExt cx="95" cy="516"/>
            </a:xfrm>
          </p:grpSpPr>
          <p:sp>
            <p:nvSpPr>
              <p:cNvPr id="92247" name="AutoShape 18"/>
              <p:cNvSpPr>
                <a:spLocks noChangeArrowheads="1"/>
              </p:cNvSpPr>
              <p:nvPr/>
            </p:nvSpPr>
            <p:spPr bwMode="auto">
              <a:xfrm flipH="1">
                <a:off x="1597" y="858"/>
                <a:ext cx="83" cy="172"/>
              </a:xfrm>
              <a:prstGeom prst="moon">
                <a:avLst>
                  <a:gd name="adj" fmla="val 0"/>
                </a:avLst>
              </a:prstGeom>
              <a:solidFill>
                <a:srgbClr val="FFFFFF"/>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48" name="AutoShape 19"/>
              <p:cNvSpPr>
                <a:spLocks noChangeArrowheads="1"/>
              </p:cNvSpPr>
              <p:nvPr/>
            </p:nvSpPr>
            <p:spPr bwMode="auto">
              <a:xfrm flipH="1">
                <a:off x="1609" y="696"/>
                <a:ext cx="83" cy="172"/>
              </a:xfrm>
              <a:prstGeom prst="moon">
                <a:avLst>
                  <a:gd name="adj" fmla="val 0"/>
                </a:avLst>
              </a:prstGeom>
              <a:solidFill>
                <a:srgbClr val="FFFFFF"/>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49" name="AutoShape 20"/>
              <p:cNvSpPr>
                <a:spLocks noChangeArrowheads="1"/>
              </p:cNvSpPr>
              <p:nvPr/>
            </p:nvSpPr>
            <p:spPr bwMode="auto">
              <a:xfrm flipH="1">
                <a:off x="1597" y="1040"/>
                <a:ext cx="83" cy="172"/>
              </a:xfrm>
              <a:prstGeom prst="moon">
                <a:avLst>
                  <a:gd name="adj" fmla="val 0"/>
                </a:avLst>
              </a:prstGeom>
              <a:solidFill>
                <a:srgbClr val="FFFFFF"/>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92218" name="Line 21"/>
            <p:cNvSpPr>
              <a:spLocks noChangeShapeType="1"/>
            </p:cNvSpPr>
            <p:nvPr/>
          </p:nvSpPr>
          <p:spPr bwMode="auto">
            <a:xfrm>
              <a:off x="1800" y="1996"/>
              <a:ext cx="0" cy="18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19" name="Line 22"/>
            <p:cNvSpPr>
              <a:spLocks noChangeShapeType="1"/>
            </p:cNvSpPr>
            <p:nvPr/>
          </p:nvSpPr>
          <p:spPr bwMode="auto">
            <a:xfrm>
              <a:off x="1812" y="2672"/>
              <a:ext cx="0" cy="198"/>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20" name="Line 23"/>
            <p:cNvSpPr>
              <a:spLocks noChangeShapeType="1"/>
            </p:cNvSpPr>
            <p:nvPr/>
          </p:nvSpPr>
          <p:spPr bwMode="auto">
            <a:xfrm flipH="1" flipV="1">
              <a:off x="2089" y="1949"/>
              <a:ext cx="0" cy="25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1" name="Line 24"/>
            <p:cNvSpPr>
              <a:spLocks noChangeShapeType="1"/>
            </p:cNvSpPr>
            <p:nvPr/>
          </p:nvSpPr>
          <p:spPr bwMode="auto">
            <a:xfrm flipH="1" flipV="1">
              <a:off x="2089" y="2727"/>
              <a:ext cx="0" cy="25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2" name="Line 25"/>
            <p:cNvSpPr>
              <a:spLocks noChangeShapeType="1"/>
            </p:cNvSpPr>
            <p:nvPr/>
          </p:nvSpPr>
          <p:spPr bwMode="auto">
            <a:xfrm flipV="1">
              <a:off x="2089" y="1937"/>
              <a:ext cx="835" cy="1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3" name="Line 26"/>
            <p:cNvSpPr>
              <a:spLocks noChangeShapeType="1"/>
            </p:cNvSpPr>
            <p:nvPr/>
          </p:nvSpPr>
          <p:spPr bwMode="auto">
            <a:xfrm flipV="1">
              <a:off x="2089" y="2962"/>
              <a:ext cx="919" cy="1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224" name="Group 27"/>
            <p:cNvGrpSpPr/>
            <p:nvPr/>
          </p:nvGrpSpPr>
          <p:grpSpPr bwMode="auto">
            <a:xfrm>
              <a:off x="2556" y="1949"/>
              <a:ext cx="264" cy="1025"/>
              <a:chOff x="624" y="1639"/>
              <a:chExt cx="195" cy="562"/>
            </a:xfrm>
          </p:grpSpPr>
          <p:grpSp>
            <p:nvGrpSpPr>
              <p:cNvPr id="92241" name="Group 28"/>
              <p:cNvGrpSpPr/>
              <p:nvPr/>
            </p:nvGrpSpPr>
            <p:grpSpPr bwMode="auto">
              <a:xfrm>
                <a:off x="624" y="1639"/>
                <a:ext cx="195" cy="562"/>
                <a:chOff x="2112" y="2256"/>
                <a:chExt cx="384" cy="1296"/>
              </a:xfrm>
            </p:grpSpPr>
            <p:sp>
              <p:nvSpPr>
                <p:cNvPr id="92243" name="Line 29"/>
                <p:cNvSpPr>
                  <a:spLocks noChangeShapeType="1"/>
                </p:cNvSpPr>
                <p:nvPr/>
              </p:nvSpPr>
              <p:spPr bwMode="auto">
                <a:xfrm>
                  <a:off x="2304" y="2256"/>
                  <a:ext cx="0" cy="57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44" name="Line 30"/>
                <p:cNvSpPr>
                  <a:spLocks noChangeShapeType="1"/>
                </p:cNvSpPr>
                <p:nvPr/>
              </p:nvSpPr>
              <p:spPr bwMode="auto">
                <a:xfrm>
                  <a:off x="2304" y="2976"/>
                  <a:ext cx="0" cy="57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45" name="Line 31"/>
                <p:cNvSpPr>
                  <a:spLocks noChangeShapeType="1"/>
                </p:cNvSpPr>
                <p:nvPr/>
              </p:nvSpPr>
              <p:spPr bwMode="auto">
                <a:xfrm>
                  <a:off x="2112" y="2832"/>
                  <a:ext cx="38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46" name="Line 32"/>
                <p:cNvSpPr>
                  <a:spLocks noChangeShapeType="1"/>
                </p:cNvSpPr>
                <p:nvPr/>
              </p:nvSpPr>
              <p:spPr bwMode="auto">
                <a:xfrm>
                  <a:off x="2112" y="2976"/>
                  <a:ext cx="38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92242" name="Line 33"/>
              <p:cNvSpPr>
                <a:spLocks noChangeShapeType="1"/>
              </p:cNvSpPr>
              <p:nvPr/>
            </p:nvSpPr>
            <p:spPr bwMode="auto">
              <a:xfrm flipV="1">
                <a:off x="666" y="1792"/>
                <a:ext cx="124" cy="255"/>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25" name="Group 34"/>
            <p:cNvGrpSpPr/>
            <p:nvPr/>
          </p:nvGrpSpPr>
          <p:grpSpPr bwMode="auto">
            <a:xfrm flipH="1">
              <a:off x="2018" y="2176"/>
              <a:ext cx="83" cy="529"/>
              <a:chOff x="1597" y="696"/>
              <a:chExt cx="95" cy="516"/>
            </a:xfrm>
          </p:grpSpPr>
          <p:sp>
            <p:nvSpPr>
              <p:cNvPr id="92238" name="AutoShape 35"/>
              <p:cNvSpPr>
                <a:spLocks noChangeArrowheads="1"/>
              </p:cNvSpPr>
              <p:nvPr/>
            </p:nvSpPr>
            <p:spPr bwMode="auto">
              <a:xfrm flipH="1">
                <a:off x="1597" y="858"/>
                <a:ext cx="83" cy="172"/>
              </a:xfrm>
              <a:prstGeom prst="moon">
                <a:avLst>
                  <a:gd name="adj" fmla="val 0"/>
                </a:avLst>
              </a:prstGeom>
              <a:solidFill>
                <a:srgbClr val="FFFFFF"/>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39" name="AutoShape 36"/>
              <p:cNvSpPr>
                <a:spLocks noChangeArrowheads="1"/>
              </p:cNvSpPr>
              <p:nvPr/>
            </p:nvSpPr>
            <p:spPr bwMode="auto">
              <a:xfrm flipH="1">
                <a:off x="1609" y="696"/>
                <a:ext cx="83" cy="172"/>
              </a:xfrm>
              <a:prstGeom prst="moon">
                <a:avLst>
                  <a:gd name="adj" fmla="val 0"/>
                </a:avLst>
              </a:prstGeom>
              <a:solidFill>
                <a:srgbClr val="FFFFFF"/>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40" name="AutoShape 37"/>
              <p:cNvSpPr>
                <a:spLocks noChangeArrowheads="1"/>
              </p:cNvSpPr>
              <p:nvPr/>
            </p:nvSpPr>
            <p:spPr bwMode="auto">
              <a:xfrm flipH="1">
                <a:off x="1597" y="1040"/>
                <a:ext cx="83" cy="172"/>
              </a:xfrm>
              <a:prstGeom prst="moon">
                <a:avLst>
                  <a:gd name="adj" fmla="val 0"/>
                </a:avLst>
              </a:prstGeom>
              <a:solidFill>
                <a:srgbClr val="FFFFFF"/>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92226" name="Group 38"/>
            <p:cNvGrpSpPr/>
            <p:nvPr/>
          </p:nvGrpSpPr>
          <p:grpSpPr bwMode="auto">
            <a:xfrm rot="-2400000">
              <a:off x="1460" y="1260"/>
              <a:ext cx="134" cy="432"/>
              <a:chOff x="2540" y="3120"/>
              <a:chExt cx="134" cy="432"/>
            </a:xfrm>
          </p:grpSpPr>
          <p:sp>
            <p:nvSpPr>
              <p:cNvPr id="92236" name="Freeform 39"/>
              <p:cNvSpPr/>
              <p:nvPr/>
            </p:nvSpPr>
            <p:spPr bwMode="auto">
              <a:xfrm>
                <a:off x="2540" y="3120"/>
                <a:ext cx="134" cy="336"/>
              </a:xfrm>
              <a:custGeom>
                <a:avLst/>
                <a:gdLst>
                  <a:gd name="T0" fmla="*/ 28 w 134"/>
                  <a:gd name="T1" fmla="*/ 0 h 444"/>
                  <a:gd name="T2" fmla="*/ 16 w 134"/>
                  <a:gd name="T3" fmla="*/ 80 h 444"/>
                  <a:gd name="T4" fmla="*/ 124 w 134"/>
                  <a:gd name="T5" fmla="*/ 39 h 444"/>
                  <a:gd name="T6" fmla="*/ 76 w 134"/>
                  <a:gd name="T7" fmla="*/ 110 h 4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4" h="444">
                    <a:moveTo>
                      <a:pt x="28" y="0"/>
                    </a:moveTo>
                    <a:cubicBezTo>
                      <a:pt x="14" y="149"/>
                      <a:pt x="0" y="298"/>
                      <a:pt x="16" y="324"/>
                    </a:cubicBezTo>
                    <a:cubicBezTo>
                      <a:pt x="32" y="350"/>
                      <a:pt x="114" y="136"/>
                      <a:pt x="124" y="156"/>
                    </a:cubicBezTo>
                    <a:cubicBezTo>
                      <a:pt x="134" y="176"/>
                      <a:pt x="84" y="396"/>
                      <a:pt x="76" y="444"/>
                    </a:cubicBezTo>
                  </a:path>
                </a:pathLst>
              </a:custGeom>
              <a:noFill/>
              <a:ln w="31750" cap="flat" cmpd="sng">
                <a:solidFill>
                  <a:srgbClr val="FF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37" name="Line 40"/>
              <p:cNvSpPr>
                <a:spLocks noChangeShapeType="1"/>
              </p:cNvSpPr>
              <p:nvPr/>
            </p:nvSpPr>
            <p:spPr bwMode="auto">
              <a:xfrm flipH="1">
                <a:off x="2592" y="3360"/>
                <a:ext cx="60" cy="192"/>
              </a:xfrm>
              <a:prstGeom prst="line">
                <a:avLst/>
              </a:prstGeom>
              <a:noFill/>
              <a:ln w="31750">
                <a:solidFill>
                  <a:srgbClr val="FF000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2227" name="Group 41"/>
            <p:cNvGrpSpPr/>
            <p:nvPr/>
          </p:nvGrpSpPr>
          <p:grpSpPr bwMode="auto">
            <a:xfrm rot="2400000">
              <a:off x="2024" y="1284"/>
              <a:ext cx="134" cy="432"/>
              <a:chOff x="2540" y="3120"/>
              <a:chExt cx="134" cy="432"/>
            </a:xfrm>
          </p:grpSpPr>
          <p:sp>
            <p:nvSpPr>
              <p:cNvPr id="92234" name="Freeform 42"/>
              <p:cNvSpPr/>
              <p:nvPr/>
            </p:nvSpPr>
            <p:spPr bwMode="auto">
              <a:xfrm>
                <a:off x="2540" y="3120"/>
                <a:ext cx="134" cy="336"/>
              </a:xfrm>
              <a:custGeom>
                <a:avLst/>
                <a:gdLst>
                  <a:gd name="T0" fmla="*/ 28 w 134"/>
                  <a:gd name="T1" fmla="*/ 0 h 444"/>
                  <a:gd name="T2" fmla="*/ 16 w 134"/>
                  <a:gd name="T3" fmla="*/ 80 h 444"/>
                  <a:gd name="T4" fmla="*/ 124 w 134"/>
                  <a:gd name="T5" fmla="*/ 39 h 444"/>
                  <a:gd name="T6" fmla="*/ 76 w 134"/>
                  <a:gd name="T7" fmla="*/ 110 h 4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4" h="444">
                    <a:moveTo>
                      <a:pt x="28" y="0"/>
                    </a:moveTo>
                    <a:cubicBezTo>
                      <a:pt x="14" y="149"/>
                      <a:pt x="0" y="298"/>
                      <a:pt x="16" y="324"/>
                    </a:cubicBezTo>
                    <a:cubicBezTo>
                      <a:pt x="32" y="350"/>
                      <a:pt x="114" y="136"/>
                      <a:pt x="124" y="156"/>
                    </a:cubicBezTo>
                    <a:cubicBezTo>
                      <a:pt x="134" y="176"/>
                      <a:pt x="84" y="396"/>
                      <a:pt x="76" y="444"/>
                    </a:cubicBezTo>
                  </a:path>
                </a:pathLst>
              </a:custGeom>
              <a:noFill/>
              <a:ln w="31750" cap="flat" cmpd="sng">
                <a:solidFill>
                  <a:srgbClr val="FF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35" name="Line 43"/>
              <p:cNvSpPr>
                <a:spLocks noChangeShapeType="1"/>
              </p:cNvSpPr>
              <p:nvPr/>
            </p:nvSpPr>
            <p:spPr bwMode="auto">
              <a:xfrm flipH="1">
                <a:off x="2592" y="3360"/>
                <a:ext cx="60" cy="192"/>
              </a:xfrm>
              <a:prstGeom prst="line">
                <a:avLst/>
              </a:prstGeom>
              <a:noFill/>
              <a:ln w="31750">
                <a:solidFill>
                  <a:srgbClr val="FF000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2228" name="Group 44"/>
            <p:cNvGrpSpPr/>
            <p:nvPr/>
          </p:nvGrpSpPr>
          <p:grpSpPr bwMode="auto">
            <a:xfrm>
              <a:off x="1736" y="1212"/>
              <a:ext cx="134" cy="432"/>
              <a:chOff x="2540" y="3120"/>
              <a:chExt cx="134" cy="432"/>
            </a:xfrm>
          </p:grpSpPr>
          <p:sp>
            <p:nvSpPr>
              <p:cNvPr id="92232" name="Freeform 45"/>
              <p:cNvSpPr/>
              <p:nvPr/>
            </p:nvSpPr>
            <p:spPr bwMode="auto">
              <a:xfrm>
                <a:off x="2540" y="3120"/>
                <a:ext cx="134" cy="336"/>
              </a:xfrm>
              <a:custGeom>
                <a:avLst/>
                <a:gdLst>
                  <a:gd name="T0" fmla="*/ 28 w 134"/>
                  <a:gd name="T1" fmla="*/ 0 h 444"/>
                  <a:gd name="T2" fmla="*/ 16 w 134"/>
                  <a:gd name="T3" fmla="*/ 80 h 444"/>
                  <a:gd name="T4" fmla="*/ 124 w 134"/>
                  <a:gd name="T5" fmla="*/ 39 h 444"/>
                  <a:gd name="T6" fmla="*/ 76 w 134"/>
                  <a:gd name="T7" fmla="*/ 110 h 4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4" h="444">
                    <a:moveTo>
                      <a:pt x="28" y="0"/>
                    </a:moveTo>
                    <a:cubicBezTo>
                      <a:pt x="14" y="149"/>
                      <a:pt x="0" y="298"/>
                      <a:pt x="16" y="324"/>
                    </a:cubicBezTo>
                    <a:cubicBezTo>
                      <a:pt x="32" y="350"/>
                      <a:pt x="114" y="136"/>
                      <a:pt x="124" y="156"/>
                    </a:cubicBezTo>
                    <a:cubicBezTo>
                      <a:pt x="134" y="176"/>
                      <a:pt x="84" y="396"/>
                      <a:pt x="76" y="444"/>
                    </a:cubicBezTo>
                  </a:path>
                </a:pathLst>
              </a:custGeom>
              <a:noFill/>
              <a:ln w="31750" cap="flat" cmpd="sng">
                <a:solidFill>
                  <a:srgbClr val="FF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33" name="Line 46"/>
              <p:cNvSpPr>
                <a:spLocks noChangeShapeType="1"/>
              </p:cNvSpPr>
              <p:nvPr/>
            </p:nvSpPr>
            <p:spPr bwMode="auto">
              <a:xfrm flipH="1">
                <a:off x="2592" y="3360"/>
                <a:ext cx="60" cy="192"/>
              </a:xfrm>
              <a:prstGeom prst="line">
                <a:avLst/>
              </a:prstGeom>
              <a:noFill/>
              <a:ln w="31750">
                <a:solidFill>
                  <a:srgbClr val="FF000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92229" name="Object 47"/>
            <p:cNvGraphicFramePr>
              <a:graphicFrameLocks noChangeAspect="1"/>
            </p:cNvGraphicFramePr>
            <p:nvPr/>
          </p:nvGraphicFramePr>
          <p:xfrm>
            <a:off x="1231" y="1420"/>
            <a:ext cx="270" cy="328"/>
          </p:xfrm>
          <a:graphic>
            <a:graphicData uri="http://schemas.openxmlformats.org/presentationml/2006/ole">
              <mc:AlternateContent xmlns:mc="http://schemas.openxmlformats.org/markup-compatibility/2006">
                <mc:Choice xmlns:v="urn:schemas-microsoft-com:vml" Requires="v">
                  <p:oleObj name="公式" r:id="rId10" imgW="177800" imgH="215900" progId="Equation.3">
                    <p:embed/>
                  </p:oleObj>
                </mc:Choice>
                <mc:Fallback>
                  <p:oleObj name="公式" r:id="rId10" imgW="177800" imgH="215900" progId="Equation.3">
                    <p:embed/>
                    <p:pic>
                      <p:nvPicPr>
                        <p:cNvPr id="0" name="Object 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31" y="1420"/>
                          <a:ext cx="270"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30" name="Object 48"/>
            <p:cNvGraphicFramePr>
              <a:graphicFrameLocks noChangeAspect="1"/>
            </p:cNvGraphicFramePr>
            <p:nvPr/>
          </p:nvGraphicFramePr>
          <p:xfrm>
            <a:off x="1795" y="1168"/>
            <a:ext cx="306" cy="347"/>
          </p:xfrm>
          <a:graphic>
            <a:graphicData uri="http://schemas.openxmlformats.org/presentationml/2006/ole">
              <mc:AlternateContent xmlns:mc="http://schemas.openxmlformats.org/markup-compatibility/2006">
                <mc:Choice xmlns:v="urn:schemas-microsoft-com:vml" Requires="v">
                  <p:oleObj name="公式" r:id="rId12" imgW="190500" imgH="215900" progId="Equation.3">
                    <p:embed/>
                  </p:oleObj>
                </mc:Choice>
                <mc:Fallback>
                  <p:oleObj name="公式" r:id="rId12" imgW="190500" imgH="215900" progId="Equation.3">
                    <p:embed/>
                    <p:pic>
                      <p:nvPicPr>
                        <p:cNvPr id="0" name="Object 4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5" y="1168"/>
                          <a:ext cx="306"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31" name="Object 49"/>
            <p:cNvGraphicFramePr>
              <a:graphicFrameLocks noChangeAspect="1"/>
            </p:cNvGraphicFramePr>
            <p:nvPr/>
          </p:nvGraphicFramePr>
          <p:xfrm>
            <a:off x="2122" y="1362"/>
            <a:ext cx="277" cy="333"/>
          </p:xfrm>
          <a:graphic>
            <a:graphicData uri="http://schemas.openxmlformats.org/presentationml/2006/ole">
              <mc:AlternateContent xmlns:mc="http://schemas.openxmlformats.org/markup-compatibility/2006">
                <mc:Choice xmlns:v="urn:schemas-microsoft-com:vml" Requires="v">
                  <p:oleObj name="公式" r:id="rId14" imgW="190500" imgH="228600" progId="Equation.3">
                    <p:embed/>
                  </p:oleObj>
                </mc:Choice>
                <mc:Fallback>
                  <p:oleObj name="公式" r:id="rId14" imgW="190500" imgH="228600" progId="Equation.3">
                    <p:embed/>
                    <p:pic>
                      <p:nvPicPr>
                        <p:cNvPr id="0" name="Object 4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22" y="1362"/>
                          <a:ext cx="277"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99442" name="Group 50"/>
          <p:cNvGrpSpPr/>
          <p:nvPr/>
        </p:nvGrpSpPr>
        <p:grpSpPr bwMode="auto">
          <a:xfrm>
            <a:off x="6045200" y="1341438"/>
            <a:ext cx="2660650" cy="3570287"/>
            <a:chOff x="3808" y="876"/>
            <a:chExt cx="1676" cy="2218"/>
          </a:xfrm>
        </p:grpSpPr>
        <p:sp useBgFill="1">
          <p:nvSpPr>
            <p:cNvPr id="92174" name="Oval 51"/>
            <p:cNvSpPr>
              <a:spLocks noChangeArrowheads="1"/>
            </p:cNvSpPr>
            <p:nvPr/>
          </p:nvSpPr>
          <p:spPr bwMode="auto">
            <a:xfrm>
              <a:off x="4249" y="2419"/>
              <a:ext cx="227" cy="227"/>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92175" name="Oval 52"/>
            <p:cNvSpPr>
              <a:spLocks noChangeArrowheads="1"/>
            </p:cNvSpPr>
            <p:nvPr/>
          </p:nvSpPr>
          <p:spPr bwMode="auto">
            <a:xfrm>
              <a:off x="4249" y="2107"/>
              <a:ext cx="227" cy="227"/>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92176" name="Oval 53"/>
            <p:cNvSpPr>
              <a:spLocks noChangeArrowheads="1"/>
            </p:cNvSpPr>
            <p:nvPr/>
          </p:nvSpPr>
          <p:spPr bwMode="auto">
            <a:xfrm>
              <a:off x="4249" y="1819"/>
              <a:ext cx="227" cy="227"/>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7" name="Line 54"/>
            <p:cNvSpPr>
              <a:spLocks noChangeShapeType="1"/>
            </p:cNvSpPr>
            <p:nvPr/>
          </p:nvSpPr>
          <p:spPr bwMode="auto">
            <a:xfrm flipV="1">
              <a:off x="4355" y="912"/>
              <a:ext cx="0" cy="42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92178" name="Rectangle 55"/>
            <p:cNvSpPr>
              <a:spLocks noChangeArrowheads="1"/>
            </p:cNvSpPr>
            <p:nvPr/>
          </p:nvSpPr>
          <p:spPr bwMode="auto">
            <a:xfrm>
              <a:off x="4296" y="982"/>
              <a:ext cx="118" cy="272"/>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9" name="Line 56"/>
            <p:cNvSpPr>
              <a:spLocks noChangeShapeType="1"/>
            </p:cNvSpPr>
            <p:nvPr/>
          </p:nvSpPr>
          <p:spPr bwMode="auto">
            <a:xfrm>
              <a:off x="4355" y="900"/>
              <a:ext cx="1115"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0" name="Line 57"/>
            <p:cNvSpPr>
              <a:spLocks noChangeShapeType="1"/>
            </p:cNvSpPr>
            <p:nvPr/>
          </p:nvSpPr>
          <p:spPr bwMode="auto">
            <a:xfrm flipV="1">
              <a:off x="4331" y="3082"/>
              <a:ext cx="1115" cy="1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181" name="Group 58"/>
            <p:cNvGrpSpPr/>
            <p:nvPr/>
          </p:nvGrpSpPr>
          <p:grpSpPr bwMode="auto">
            <a:xfrm>
              <a:off x="5196" y="1668"/>
              <a:ext cx="288" cy="618"/>
              <a:chOff x="2112" y="2256"/>
              <a:chExt cx="384" cy="1296"/>
            </a:xfrm>
          </p:grpSpPr>
          <p:sp>
            <p:nvSpPr>
              <p:cNvPr id="92203" name="Line 59"/>
              <p:cNvSpPr>
                <a:spLocks noChangeShapeType="1"/>
              </p:cNvSpPr>
              <p:nvPr/>
            </p:nvSpPr>
            <p:spPr bwMode="auto">
              <a:xfrm>
                <a:off x="2304" y="2256"/>
                <a:ext cx="0" cy="57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04" name="Line 60"/>
              <p:cNvSpPr>
                <a:spLocks noChangeShapeType="1"/>
              </p:cNvSpPr>
              <p:nvPr/>
            </p:nvSpPr>
            <p:spPr bwMode="auto">
              <a:xfrm>
                <a:off x="2304" y="2976"/>
                <a:ext cx="0" cy="57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05" name="Line 61"/>
              <p:cNvSpPr>
                <a:spLocks noChangeShapeType="1"/>
              </p:cNvSpPr>
              <p:nvPr/>
            </p:nvSpPr>
            <p:spPr bwMode="auto">
              <a:xfrm>
                <a:off x="2112" y="2832"/>
                <a:ext cx="38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06" name="Line 62"/>
              <p:cNvSpPr>
                <a:spLocks noChangeShapeType="1"/>
              </p:cNvSpPr>
              <p:nvPr/>
            </p:nvSpPr>
            <p:spPr bwMode="auto">
              <a:xfrm>
                <a:off x="2112" y="2976"/>
                <a:ext cx="38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92182" name="Line 63"/>
            <p:cNvSpPr>
              <a:spLocks noChangeShapeType="1"/>
            </p:cNvSpPr>
            <p:nvPr/>
          </p:nvSpPr>
          <p:spPr bwMode="auto">
            <a:xfrm flipV="1">
              <a:off x="5258" y="1776"/>
              <a:ext cx="207" cy="341"/>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3" name="Line 64"/>
            <p:cNvSpPr>
              <a:spLocks noChangeShapeType="1"/>
            </p:cNvSpPr>
            <p:nvPr/>
          </p:nvSpPr>
          <p:spPr bwMode="auto">
            <a:xfrm flipV="1">
              <a:off x="5338" y="876"/>
              <a:ext cx="0" cy="79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4" name="Line 65"/>
            <p:cNvSpPr>
              <a:spLocks noChangeShapeType="1"/>
            </p:cNvSpPr>
            <p:nvPr/>
          </p:nvSpPr>
          <p:spPr bwMode="auto">
            <a:xfrm>
              <a:off x="5338" y="2196"/>
              <a:ext cx="0" cy="89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2185" name="Object 66"/>
            <p:cNvGraphicFramePr>
              <a:graphicFrameLocks noChangeAspect="1"/>
            </p:cNvGraphicFramePr>
            <p:nvPr/>
          </p:nvGraphicFramePr>
          <p:xfrm>
            <a:off x="4905" y="1696"/>
            <a:ext cx="284" cy="336"/>
          </p:xfrm>
          <a:graphic>
            <a:graphicData uri="http://schemas.openxmlformats.org/presentationml/2006/ole">
              <mc:AlternateContent xmlns:mc="http://schemas.openxmlformats.org/markup-compatibility/2006">
                <mc:Choice xmlns:v="urn:schemas-microsoft-com:vml" Requires="v">
                  <p:oleObj name="公式" r:id="rId16" imgW="165100" imgH="177800" progId="Equation.3">
                    <p:embed/>
                  </p:oleObj>
                </mc:Choice>
                <mc:Fallback>
                  <p:oleObj name="公式" r:id="rId16" imgW="165100" imgH="177800" progId="Equation.3">
                    <p:embed/>
                    <p:pic>
                      <p:nvPicPr>
                        <p:cNvPr id="0" name="Object 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05" y="1696"/>
                          <a:ext cx="284"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86" name="Object 67"/>
            <p:cNvGraphicFramePr>
              <a:graphicFrameLocks noChangeAspect="1"/>
            </p:cNvGraphicFramePr>
            <p:nvPr/>
          </p:nvGraphicFramePr>
          <p:xfrm>
            <a:off x="4053" y="1372"/>
            <a:ext cx="225" cy="255"/>
          </p:xfrm>
          <a:graphic>
            <a:graphicData uri="http://schemas.openxmlformats.org/presentationml/2006/ole">
              <mc:AlternateContent xmlns:mc="http://schemas.openxmlformats.org/markup-compatibility/2006">
                <mc:Choice xmlns:v="urn:schemas-microsoft-com:vml" Requires="v">
                  <p:oleObj name="公式" r:id="rId18" imgW="152400" imgH="165100" progId="Equation.3">
                    <p:embed/>
                  </p:oleObj>
                </mc:Choice>
                <mc:Fallback>
                  <p:oleObj name="公式" r:id="rId18" imgW="152400" imgH="165100" progId="Equation.3">
                    <p:embed/>
                    <p:pic>
                      <p:nvPicPr>
                        <p:cNvPr id="0" name="Object 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3" y="1372"/>
                          <a:ext cx="225"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87" name="Object 68"/>
            <p:cNvGraphicFramePr>
              <a:graphicFrameLocks noChangeAspect="1"/>
            </p:cNvGraphicFramePr>
            <p:nvPr/>
          </p:nvGraphicFramePr>
          <p:xfrm>
            <a:off x="4042" y="956"/>
            <a:ext cx="234" cy="269"/>
          </p:xfrm>
          <a:graphic>
            <a:graphicData uri="http://schemas.openxmlformats.org/presentationml/2006/ole">
              <mc:AlternateContent xmlns:mc="http://schemas.openxmlformats.org/markup-compatibility/2006">
                <mc:Choice xmlns:v="urn:schemas-microsoft-com:vml" Requires="v">
                  <p:oleObj name="公式" r:id="rId19" imgW="165100" imgH="165100" progId="Equation.3">
                    <p:embed/>
                  </p:oleObj>
                </mc:Choice>
                <mc:Fallback>
                  <p:oleObj name="公式" r:id="rId19" imgW="165100" imgH="165100" progId="Equation.3">
                    <p:embed/>
                    <p:pic>
                      <p:nvPicPr>
                        <p:cNvPr id="0" name="Object 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2" y="956"/>
                          <a:ext cx="234"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88" name="Line 69"/>
            <p:cNvSpPr>
              <a:spLocks noChangeShapeType="1"/>
            </p:cNvSpPr>
            <p:nvPr/>
          </p:nvSpPr>
          <p:spPr bwMode="auto">
            <a:xfrm flipV="1">
              <a:off x="4142" y="1843"/>
              <a:ext cx="0" cy="212"/>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9" name="Line 70"/>
            <p:cNvSpPr>
              <a:spLocks noChangeShapeType="1"/>
            </p:cNvSpPr>
            <p:nvPr/>
          </p:nvSpPr>
          <p:spPr bwMode="auto">
            <a:xfrm flipV="1">
              <a:off x="4142" y="2194"/>
              <a:ext cx="0" cy="211"/>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0" name="Line 71"/>
            <p:cNvSpPr>
              <a:spLocks noChangeShapeType="1"/>
            </p:cNvSpPr>
            <p:nvPr/>
          </p:nvSpPr>
          <p:spPr bwMode="auto">
            <a:xfrm flipV="1">
              <a:off x="4142" y="2492"/>
              <a:ext cx="0" cy="211"/>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2191" name="Object 72"/>
            <p:cNvGraphicFramePr>
              <a:graphicFrameLocks noChangeAspect="1"/>
            </p:cNvGraphicFramePr>
            <p:nvPr/>
          </p:nvGraphicFramePr>
          <p:xfrm>
            <a:off x="3808" y="1691"/>
            <a:ext cx="345" cy="410"/>
          </p:xfrm>
          <a:graphic>
            <a:graphicData uri="http://schemas.openxmlformats.org/presentationml/2006/ole">
              <mc:AlternateContent xmlns:mc="http://schemas.openxmlformats.org/markup-compatibility/2006">
                <mc:Choice xmlns:v="urn:schemas-microsoft-com:vml" Requires="v">
                  <p:oleObj name="公式" r:id="rId20" imgW="152400" imgH="215900" progId="Equation.3">
                    <p:embed/>
                  </p:oleObj>
                </mc:Choice>
                <mc:Fallback>
                  <p:oleObj name="公式" r:id="rId20" imgW="152400" imgH="215900" progId="Equation.3">
                    <p:embed/>
                    <p:pic>
                      <p:nvPicPr>
                        <p:cNvPr id="0" name="Object 7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08" y="1691"/>
                          <a:ext cx="345" cy="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92" name="Object 73"/>
            <p:cNvGraphicFramePr>
              <a:graphicFrameLocks noChangeAspect="1"/>
            </p:cNvGraphicFramePr>
            <p:nvPr/>
          </p:nvGraphicFramePr>
          <p:xfrm>
            <a:off x="3841" y="2060"/>
            <a:ext cx="287" cy="388"/>
          </p:xfrm>
          <a:graphic>
            <a:graphicData uri="http://schemas.openxmlformats.org/presentationml/2006/ole">
              <mc:AlternateContent xmlns:mc="http://schemas.openxmlformats.org/markup-compatibility/2006">
                <mc:Choice xmlns:v="urn:schemas-microsoft-com:vml" Requires="v">
                  <p:oleObj name="公式" r:id="rId22" imgW="165100" imgH="215900" progId="Equation.3">
                    <p:embed/>
                  </p:oleObj>
                </mc:Choice>
                <mc:Fallback>
                  <p:oleObj name="公式" r:id="rId22" imgW="165100" imgH="215900" progId="Equation.3">
                    <p:embed/>
                    <p:pic>
                      <p:nvPicPr>
                        <p:cNvPr id="0" name="Object 7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41" y="2060"/>
                          <a:ext cx="287"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93" name="Object 74"/>
            <p:cNvGraphicFramePr>
              <a:graphicFrameLocks noChangeAspect="1"/>
            </p:cNvGraphicFramePr>
            <p:nvPr/>
          </p:nvGraphicFramePr>
          <p:xfrm>
            <a:off x="3829" y="2393"/>
            <a:ext cx="280" cy="368"/>
          </p:xfrm>
          <a:graphic>
            <a:graphicData uri="http://schemas.openxmlformats.org/presentationml/2006/ole">
              <mc:AlternateContent xmlns:mc="http://schemas.openxmlformats.org/markup-compatibility/2006">
                <mc:Choice xmlns:v="urn:schemas-microsoft-com:vml" Requires="v">
                  <p:oleObj name="公式" r:id="rId24" imgW="165100" imgH="228600" progId="Equation.3">
                    <p:embed/>
                  </p:oleObj>
                </mc:Choice>
                <mc:Fallback>
                  <p:oleObj name="公式" r:id="rId24" imgW="165100" imgH="228600" progId="Equation.3">
                    <p:embed/>
                    <p:pic>
                      <p:nvPicPr>
                        <p:cNvPr id="0" name="Object 7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829" y="2393"/>
                          <a:ext cx="280"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2194" name="Group 75"/>
            <p:cNvGrpSpPr/>
            <p:nvPr/>
          </p:nvGrpSpPr>
          <p:grpSpPr bwMode="auto">
            <a:xfrm>
              <a:off x="4345" y="1332"/>
              <a:ext cx="83" cy="384"/>
              <a:chOff x="1597" y="696"/>
              <a:chExt cx="95" cy="516"/>
            </a:xfrm>
          </p:grpSpPr>
          <p:sp>
            <p:nvSpPr>
              <p:cNvPr id="92200" name="AutoShape 76"/>
              <p:cNvSpPr>
                <a:spLocks noChangeArrowheads="1"/>
              </p:cNvSpPr>
              <p:nvPr/>
            </p:nvSpPr>
            <p:spPr bwMode="auto">
              <a:xfrm flipH="1">
                <a:off x="1597" y="858"/>
                <a:ext cx="83" cy="172"/>
              </a:xfrm>
              <a:prstGeom prst="moon">
                <a:avLst>
                  <a:gd name="adj" fmla="val 0"/>
                </a:avLst>
              </a:prstGeom>
              <a:solidFill>
                <a:srgbClr val="FFFFFF"/>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01" name="AutoShape 77"/>
              <p:cNvSpPr>
                <a:spLocks noChangeArrowheads="1"/>
              </p:cNvSpPr>
              <p:nvPr/>
            </p:nvSpPr>
            <p:spPr bwMode="auto">
              <a:xfrm flipH="1">
                <a:off x="1609" y="696"/>
                <a:ext cx="83" cy="172"/>
              </a:xfrm>
              <a:prstGeom prst="moon">
                <a:avLst>
                  <a:gd name="adj" fmla="val 0"/>
                </a:avLst>
              </a:prstGeom>
              <a:solidFill>
                <a:srgbClr val="FFFFFF"/>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02" name="AutoShape 78"/>
              <p:cNvSpPr>
                <a:spLocks noChangeArrowheads="1"/>
              </p:cNvSpPr>
              <p:nvPr/>
            </p:nvSpPr>
            <p:spPr bwMode="auto">
              <a:xfrm flipH="1">
                <a:off x="1597" y="1040"/>
                <a:ext cx="83" cy="172"/>
              </a:xfrm>
              <a:prstGeom prst="moon">
                <a:avLst>
                  <a:gd name="adj" fmla="val 0"/>
                </a:avLst>
              </a:prstGeom>
              <a:solidFill>
                <a:srgbClr val="FFFFFF"/>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92195" name="Line 79"/>
            <p:cNvSpPr>
              <a:spLocks noChangeShapeType="1"/>
            </p:cNvSpPr>
            <p:nvPr/>
          </p:nvSpPr>
          <p:spPr bwMode="auto">
            <a:xfrm flipH="1">
              <a:off x="4344" y="1668"/>
              <a:ext cx="0" cy="1032"/>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196" name="Line 80"/>
            <p:cNvSpPr>
              <a:spLocks noChangeShapeType="1"/>
            </p:cNvSpPr>
            <p:nvPr/>
          </p:nvSpPr>
          <p:spPr bwMode="auto">
            <a:xfrm flipH="1">
              <a:off x="4332" y="2712"/>
              <a:ext cx="0" cy="372"/>
            </a:xfrm>
            <a:prstGeom prst="line">
              <a:avLst/>
            </a:prstGeom>
            <a:noFill/>
            <a:ln w="38100" cap="rnd">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92197" name="Object 81"/>
            <p:cNvGraphicFramePr>
              <a:graphicFrameLocks noChangeAspect="1"/>
            </p:cNvGraphicFramePr>
            <p:nvPr/>
          </p:nvGraphicFramePr>
          <p:xfrm>
            <a:off x="4519" y="1768"/>
            <a:ext cx="270" cy="328"/>
          </p:xfrm>
          <a:graphic>
            <a:graphicData uri="http://schemas.openxmlformats.org/presentationml/2006/ole">
              <mc:AlternateContent xmlns:mc="http://schemas.openxmlformats.org/markup-compatibility/2006">
                <mc:Choice xmlns:v="urn:schemas-microsoft-com:vml" Requires="v">
                  <p:oleObj name="公式" r:id="rId26" imgW="177800" imgH="215900" progId="Equation.3">
                    <p:embed/>
                  </p:oleObj>
                </mc:Choice>
                <mc:Fallback>
                  <p:oleObj name="公式" r:id="rId26" imgW="177800" imgH="215900" progId="Equation.3">
                    <p:embed/>
                    <p:pic>
                      <p:nvPicPr>
                        <p:cNvPr id="0" name="Object 8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19" y="1768"/>
                          <a:ext cx="270"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98" name="Object 82"/>
            <p:cNvGraphicFramePr>
              <a:graphicFrameLocks noChangeAspect="1"/>
            </p:cNvGraphicFramePr>
            <p:nvPr/>
          </p:nvGraphicFramePr>
          <p:xfrm>
            <a:off x="4495" y="2068"/>
            <a:ext cx="306" cy="347"/>
          </p:xfrm>
          <a:graphic>
            <a:graphicData uri="http://schemas.openxmlformats.org/presentationml/2006/ole">
              <mc:AlternateContent xmlns:mc="http://schemas.openxmlformats.org/markup-compatibility/2006">
                <mc:Choice xmlns:v="urn:schemas-microsoft-com:vml" Requires="v">
                  <p:oleObj name="公式" r:id="rId27" imgW="190500" imgH="215900" progId="Equation.3">
                    <p:embed/>
                  </p:oleObj>
                </mc:Choice>
                <mc:Fallback>
                  <p:oleObj name="公式" r:id="rId27" imgW="190500" imgH="215900" progId="Equation.3">
                    <p:embed/>
                    <p:pic>
                      <p:nvPicPr>
                        <p:cNvPr id="0" name="Object 8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95" y="2068"/>
                          <a:ext cx="306"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99" name="Object 83"/>
            <p:cNvGraphicFramePr>
              <a:graphicFrameLocks noChangeAspect="1"/>
            </p:cNvGraphicFramePr>
            <p:nvPr/>
          </p:nvGraphicFramePr>
          <p:xfrm>
            <a:off x="4510" y="2394"/>
            <a:ext cx="277" cy="333"/>
          </p:xfrm>
          <a:graphic>
            <a:graphicData uri="http://schemas.openxmlformats.org/presentationml/2006/ole">
              <mc:AlternateContent xmlns:mc="http://schemas.openxmlformats.org/markup-compatibility/2006">
                <mc:Choice xmlns:v="urn:schemas-microsoft-com:vml" Requires="v">
                  <p:oleObj name="公式" r:id="rId28" imgW="190500" imgH="228600" progId="Equation.3">
                    <p:embed/>
                  </p:oleObj>
                </mc:Choice>
                <mc:Fallback>
                  <p:oleObj name="公式" r:id="rId28" imgW="190500" imgH="228600" progId="Equation.3">
                    <p:embed/>
                    <p:pic>
                      <p:nvPicPr>
                        <p:cNvPr id="0" name="Object 8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10" y="2394"/>
                          <a:ext cx="277"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99476" name="AutoShape 84"/>
          <p:cNvSpPr>
            <a:spLocks noChangeArrowheads="1"/>
          </p:cNvSpPr>
          <p:nvPr/>
        </p:nvSpPr>
        <p:spPr bwMode="auto">
          <a:xfrm>
            <a:off x="4800600" y="3143250"/>
            <a:ext cx="914400" cy="285750"/>
          </a:xfrm>
          <a:prstGeom prst="rightArrow">
            <a:avLst>
              <a:gd name="adj1" fmla="val 50000"/>
              <a:gd name="adj2" fmla="val 80000"/>
            </a:avLst>
          </a:prstGeom>
          <a:solidFill>
            <a:srgbClr val="3399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68" name="Rectangle 85"/>
          <p:cNvSpPr>
            <a:spLocks noChangeArrowheads="1"/>
          </p:cNvSpPr>
          <p:nvPr/>
        </p:nvSpPr>
        <p:spPr bwMode="auto">
          <a:xfrm>
            <a:off x="935038" y="822325"/>
            <a:ext cx="69103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2800" b="1" u="none">
                <a:solidFill>
                  <a:schemeClr val="accent2"/>
                </a:solidFill>
                <a:latin typeface="Times New Roman" panose="02020603050405020304" pitchFamily="18" charset="0"/>
              </a:rPr>
              <a:t>R</a:t>
            </a:r>
            <a:r>
              <a:rPr kumimoji="1" lang="en-US" altLang="zh-CN" sz="2800" b="1" i="0" u="none">
                <a:solidFill>
                  <a:schemeClr val="accent2"/>
                </a:solidFill>
                <a:latin typeface="Times New Roman" panose="02020603050405020304" pitchFamily="18" charset="0"/>
              </a:rPr>
              <a:t>=5Ω</a:t>
            </a:r>
            <a:r>
              <a:rPr kumimoji="1" lang="zh-CN" altLang="en-US" sz="2800" b="1" i="0" u="none">
                <a:solidFill>
                  <a:schemeClr val="accent2"/>
                </a:solidFill>
                <a:latin typeface="楷体_GB2312" pitchFamily="49" charset="-122"/>
                <a:ea typeface="楷体_GB2312" pitchFamily="49" charset="-122"/>
              </a:rPr>
              <a:t>，设在频率</a:t>
            </a:r>
            <a:r>
              <a:rPr kumimoji="1" lang="en-US" altLang="zh-CN" sz="2800" b="1" u="none">
                <a:solidFill>
                  <a:schemeClr val="accent2"/>
                </a:solidFill>
                <a:latin typeface="Times New Roman" panose="02020603050405020304" pitchFamily="18" charset="0"/>
              </a:rPr>
              <a:t>f</a:t>
            </a:r>
            <a:r>
              <a:rPr kumimoji="1" lang="en-US" altLang="zh-CN" sz="2800" b="1" i="0" u="none" baseline="-25000">
                <a:solidFill>
                  <a:schemeClr val="accent2"/>
                </a:solidFill>
                <a:latin typeface="Times New Roman" panose="02020603050405020304" pitchFamily="18" charset="0"/>
              </a:rPr>
              <a:t>1</a:t>
            </a:r>
            <a:r>
              <a:rPr kumimoji="1" lang="zh-CN" altLang="en-US" sz="2800" b="1" i="0" u="none">
                <a:solidFill>
                  <a:schemeClr val="accent2"/>
                </a:solidFill>
                <a:latin typeface="楷体_GB2312" pitchFamily="49" charset="-122"/>
                <a:ea typeface="楷体_GB2312" pitchFamily="49" charset="-122"/>
              </a:rPr>
              <a:t>时，</a:t>
            </a:r>
            <a:r>
              <a:rPr kumimoji="1" lang="en-US" altLang="zh-CN" sz="2800" b="1" u="none">
                <a:solidFill>
                  <a:schemeClr val="accent2"/>
                </a:solidFill>
                <a:latin typeface="Times New Roman" panose="02020603050405020304" pitchFamily="18" charset="0"/>
              </a:rPr>
              <a:t>X</a:t>
            </a:r>
            <a:r>
              <a:rPr kumimoji="1" lang="en-US" altLang="zh-CN" sz="2800" b="1" i="0" u="none" baseline="-25000">
                <a:solidFill>
                  <a:schemeClr val="accent2"/>
                </a:solidFill>
                <a:latin typeface="Times New Roman" panose="02020603050405020304" pitchFamily="18" charset="0"/>
              </a:rPr>
              <a:t>L</a:t>
            </a:r>
            <a:r>
              <a:rPr kumimoji="1" lang="en-US" altLang="zh-CN" sz="2800" b="1" u="none">
                <a:solidFill>
                  <a:schemeClr val="accent2"/>
                </a:solidFill>
                <a:latin typeface="Times New Roman" panose="02020603050405020304" pitchFamily="18" charset="0"/>
              </a:rPr>
              <a:t> </a:t>
            </a:r>
            <a:r>
              <a:rPr kumimoji="1" lang="en-US" altLang="zh-CN" sz="2800" b="1" i="0" u="none">
                <a:solidFill>
                  <a:schemeClr val="accent2"/>
                </a:solidFill>
                <a:latin typeface="Times New Roman" panose="02020603050405020304" pitchFamily="18" charset="0"/>
              </a:rPr>
              <a:t>=  </a:t>
            </a:r>
            <a:r>
              <a:rPr kumimoji="1" lang="en-US" altLang="zh-CN" sz="2800" b="1" u="none">
                <a:solidFill>
                  <a:schemeClr val="accent2"/>
                </a:solidFill>
                <a:latin typeface="Times New Roman" panose="02020603050405020304" pitchFamily="18" charset="0"/>
              </a:rPr>
              <a:t>X</a:t>
            </a:r>
            <a:r>
              <a:rPr kumimoji="1" lang="en-US" altLang="zh-CN" sz="2800" b="1" i="0" u="none" baseline="-25000">
                <a:solidFill>
                  <a:schemeClr val="accent2"/>
                </a:solidFill>
                <a:latin typeface="Times New Roman" panose="02020603050405020304" pitchFamily="18" charset="0"/>
              </a:rPr>
              <a:t>C</a:t>
            </a:r>
            <a:r>
              <a:rPr kumimoji="1" lang="en-US" altLang="zh-CN" sz="2800" b="1" i="0" u="none">
                <a:solidFill>
                  <a:schemeClr val="accent2"/>
                </a:solidFill>
                <a:latin typeface="Times New Roman" panose="02020603050405020304" pitchFamily="18" charset="0"/>
              </a:rPr>
              <a:t> =500 Ω </a:t>
            </a:r>
            <a:r>
              <a:rPr kumimoji="1" lang="zh-CN" altLang="en-US" sz="2800" b="1" i="0" u="none">
                <a:solidFill>
                  <a:schemeClr val="accent2"/>
                </a:solidFill>
                <a:latin typeface="Times New Roman" panose="02020603050405020304" pitchFamily="18" charset="0"/>
              </a:rPr>
              <a:t>。</a:t>
            </a:r>
          </a:p>
        </p:txBody>
      </p:sp>
      <p:graphicFrame>
        <p:nvGraphicFramePr>
          <p:cNvPr id="92169" name="Object 86"/>
          <p:cNvGraphicFramePr>
            <a:graphicFrameLocks noChangeAspect="1"/>
          </p:cNvGraphicFramePr>
          <p:nvPr/>
        </p:nvGraphicFramePr>
        <p:xfrm>
          <a:off x="374650" y="1270000"/>
          <a:ext cx="1893888" cy="619125"/>
        </p:xfrm>
        <a:graphic>
          <a:graphicData uri="http://schemas.openxmlformats.org/presentationml/2006/ole">
            <mc:AlternateContent xmlns:mc="http://schemas.openxmlformats.org/markup-compatibility/2006">
              <mc:Choice xmlns:v="urn:schemas-microsoft-com:vml" Requires="v">
                <p:oleObj name="公式" r:id="rId29" imgW="807085" imgH="193675" progId="Equation.3">
                  <p:embed/>
                </p:oleObj>
              </mc:Choice>
              <mc:Fallback>
                <p:oleObj name="公式" r:id="rId29" imgW="807085" imgH="193675" progId="Equation.3">
                  <p:embed/>
                  <p:pic>
                    <p:nvPicPr>
                      <p:cNvPr id="0" name="Object 8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4650" y="1270000"/>
                        <a:ext cx="1893888"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70" name="Rectangle 87"/>
          <p:cNvSpPr>
            <a:spLocks noChangeArrowheads="1"/>
          </p:cNvSpPr>
          <p:nvPr/>
        </p:nvSpPr>
        <p:spPr bwMode="auto">
          <a:xfrm>
            <a:off x="2259013" y="1341438"/>
            <a:ext cx="4130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chemeClr val="accent2"/>
                </a:solidFill>
                <a:latin typeface="Times New Roman" panose="02020603050405020304" pitchFamily="18" charset="0"/>
                <a:ea typeface="楷体_GB2312" pitchFamily="49" charset="-122"/>
              </a:rPr>
              <a:t>，试求电容两端的电压。</a:t>
            </a:r>
          </a:p>
        </p:txBody>
      </p:sp>
      <p:sp>
        <p:nvSpPr>
          <p:cNvPr id="699480" name="Rectangle 88"/>
          <p:cNvSpPr>
            <a:spLocks noChangeArrowheads="1"/>
          </p:cNvSpPr>
          <p:nvPr/>
        </p:nvSpPr>
        <p:spPr bwMode="auto">
          <a:xfrm>
            <a:off x="400050" y="2246313"/>
            <a:ext cx="12922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3600" b="1" i="0" u="none">
                <a:solidFill>
                  <a:schemeClr val="accent2"/>
                </a:solidFill>
                <a:latin typeface="Times New Roman" panose="02020603050405020304" pitchFamily="18" charset="0"/>
                <a:ea typeface="楷体_GB2312" pitchFamily="49" charset="-122"/>
              </a:rPr>
              <a:t>解：</a:t>
            </a:r>
          </a:p>
        </p:txBody>
      </p:sp>
      <p:graphicFrame>
        <p:nvGraphicFramePr>
          <p:cNvPr id="699481" name="Object 89"/>
          <p:cNvGraphicFramePr>
            <a:graphicFrameLocks noChangeAspect="1"/>
          </p:cNvGraphicFramePr>
          <p:nvPr/>
        </p:nvGraphicFramePr>
        <p:xfrm>
          <a:off x="469900" y="4840288"/>
          <a:ext cx="7424738" cy="1200150"/>
        </p:xfrm>
        <a:graphic>
          <a:graphicData uri="http://schemas.openxmlformats.org/presentationml/2006/ole">
            <mc:AlternateContent xmlns:mc="http://schemas.openxmlformats.org/markup-compatibility/2006">
              <mc:Choice xmlns:v="urn:schemas-microsoft-com:vml" Requires="v">
                <p:oleObj name="公式" r:id="rId31" imgW="2628900" imgH="406400" progId="Equation.3">
                  <p:embed/>
                </p:oleObj>
              </mc:Choice>
              <mc:Fallback>
                <p:oleObj name="公式" r:id="rId31" imgW="2628900" imgH="406400" progId="Equation.3">
                  <p:embed/>
                  <p:pic>
                    <p:nvPicPr>
                      <p:cNvPr id="0" name="Object 8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69900" y="4840288"/>
                        <a:ext cx="7424738"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9482" name="Text Box 90"/>
          <p:cNvSpPr txBox="1">
            <a:spLocks noChangeArrowheads="1"/>
          </p:cNvSpPr>
          <p:nvPr/>
        </p:nvSpPr>
        <p:spPr bwMode="auto">
          <a:xfrm>
            <a:off x="400050" y="5876925"/>
            <a:ext cx="803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chemeClr val="accent2"/>
                </a:solidFill>
                <a:latin typeface="Times New Roman" panose="02020603050405020304" pitchFamily="18" charset="0"/>
                <a:ea typeface="楷体_GB2312" pitchFamily="49" charset="-122"/>
              </a:rPr>
              <a:t>无线电工程中可利用串联谐振可得到较大的信号</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994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99476"/>
                                        </p:tgtEl>
                                        <p:attrNameLst>
                                          <p:attrName>style.visibility</p:attrName>
                                        </p:attrNameLst>
                                      </p:cBhvr>
                                      <p:to>
                                        <p:strVal val="visible"/>
                                      </p:to>
                                    </p:set>
                                    <p:animEffect transition="in" filter="wipe(left)">
                                      <p:cBhvr>
                                        <p:cTn id="11" dur="500"/>
                                        <p:tgtEl>
                                          <p:spTgt spid="69947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69944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99481"/>
                                        </p:tgtEl>
                                        <p:attrNameLst>
                                          <p:attrName>style.visibility</p:attrName>
                                        </p:attrNameLst>
                                      </p:cBhvr>
                                      <p:to>
                                        <p:strVal val="visible"/>
                                      </p:to>
                                    </p:set>
                                    <p:animEffect transition="in" filter="wipe(left)">
                                      <p:cBhvr>
                                        <p:cTn id="20" dur="500"/>
                                        <p:tgtEl>
                                          <p:spTgt spid="69948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99482"/>
                                        </p:tgtEl>
                                        <p:attrNameLst>
                                          <p:attrName>style.visibility</p:attrName>
                                        </p:attrNameLst>
                                      </p:cBhvr>
                                      <p:to>
                                        <p:strVal val="visible"/>
                                      </p:to>
                                    </p:set>
                                    <p:animEffect transition="in" filter="wipe(left)">
                                      <p:cBhvr>
                                        <p:cTn id="25" dur="500"/>
                                        <p:tgtEl>
                                          <p:spTgt spid="699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476" grpId="0" animBg="1"/>
      <p:bldP spid="699480" grpId="0" autoUpdateAnimBg="0"/>
      <p:bldP spid="699482"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4FDD1152-F7EC-43B4-8666-8C6F59371DA8}" type="slidenum">
              <a:rPr lang="en-US" altLang="zh-CN" i="0" u="none" smtClean="0">
                <a:latin typeface="Times New Roman" panose="02020603050405020304" pitchFamily="18" charset="0"/>
              </a:rPr>
              <a:t>122</a:t>
            </a:fld>
            <a:endParaRPr lang="en-US" altLang="zh-CN" i="0" u="none">
              <a:latin typeface="Times New Roman" panose="02020603050405020304" pitchFamily="18" charset="0"/>
            </a:endParaRPr>
          </a:p>
        </p:txBody>
      </p:sp>
      <p:sp>
        <p:nvSpPr>
          <p:cNvPr id="700418" name="Text Box 2"/>
          <p:cNvSpPr txBox="1">
            <a:spLocks noChangeArrowheads="1"/>
          </p:cNvSpPr>
          <p:nvPr/>
        </p:nvSpPr>
        <p:spPr bwMode="auto">
          <a:xfrm>
            <a:off x="209550" y="339725"/>
            <a:ext cx="59467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3200" b="1" i="0" u="none">
                <a:solidFill>
                  <a:schemeClr val="accent2"/>
                </a:solidFill>
                <a:latin typeface="楷体_GB2312" pitchFamily="49" charset="-122"/>
                <a:ea typeface="楷体_GB2312" pitchFamily="49" charset="-122"/>
              </a:rPr>
              <a:t>（</a:t>
            </a:r>
            <a:r>
              <a:rPr kumimoji="1" lang="en-US" altLang="zh-CN" sz="3200" b="1" i="0" u="none">
                <a:solidFill>
                  <a:schemeClr val="accent2"/>
                </a:solidFill>
                <a:latin typeface="楷体_GB2312" pitchFamily="49" charset="-122"/>
                <a:ea typeface="楷体_GB2312" pitchFamily="49" charset="-122"/>
              </a:rPr>
              <a:t>3</a:t>
            </a:r>
            <a:r>
              <a:rPr kumimoji="1" lang="zh-CN" altLang="en-US" sz="3200" b="1" i="0" u="none">
                <a:solidFill>
                  <a:schemeClr val="accent2"/>
                </a:solidFill>
                <a:latin typeface="楷体_GB2312" pitchFamily="49" charset="-122"/>
                <a:ea typeface="楷体_GB2312" pitchFamily="49" charset="-122"/>
              </a:rPr>
              <a:t>）品质因数（</a:t>
            </a:r>
            <a:r>
              <a:rPr kumimoji="1" lang="en-US" altLang="zh-CN" sz="3200" b="1" u="none">
                <a:solidFill>
                  <a:schemeClr val="accent2"/>
                </a:solidFill>
                <a:latin typeface="Times New Roman" panose="02020603050405020304" pitchFamily="18" charset="0"/>
                <a:ea typeface="楷体_GB2312" pitchFamily="49" charset="-122"/>
              </a:rPr>
              <a:t>Q</a:t>
            </a:r>
            <a:r>
              <a:rPr kumimoji="1" lang="en-US" altLang="zh-CN" sz="3200" b="1" i="0" u="none">
                <a:solidFill>
                  <a:schemeClr val="accent2"/>
                </a:solidFill>
                <a:latin typeface="楷体_GB2312" pitchFamily="49" charset="-122"/>
                <a:ea typeface="楷体_GB2312" pitchFamily="49" charset="-122"/>
              </a:rPr>
              <a:t> </a:t>
            </a:r>
            <a:r>
              <a:rPr kumimoji="1" lang="zh-CN" altLang="en-US" sz="3200" b="1" i="0" u="none">
                <a:solidFill>
                  <a:schemeClr val="accent2"/>
                </a:solidFill>
                <a:latin typeface="楷体_GB2312" pitchFamily="49" charset="-122"/>
                <a:ea typeface="楷体_GB2312" pitchFamily="49" charset="-122"/>
              </a:rPr>
              <a:t>值）</a:t>
            </a:r>
          </a:p>
        </p:txBody>
      </p:sp>
      <p:sp>
        <p:nvSpPr>
          <p:cNvPr id="700419" name="Text Box 3"/>
          <p:cNvSpPr txBox="1">
            <a:spLocks noChangeArrowheads="1"/>
          </p:cNvSpPr>
          <p:nvPr/>
        </p:nvSpPr>
        <p:spPr bwMode="auto">
          <a:xfrm>
            <a:off x="323850" y="898525"/>
            <a:ext cx="77787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0" u="none">
                <a:solidFill>
                  <a:schemeClr val="accent2"/>
                </a:solidFill>
                <a:latin typeface="Times New Roman" panose="02020603050405020304" pitchFamily="18" charset="0"/>
                <a:ea typeface="楷体_GB2312" pitchFamily="49" charset="-122"/>
              </a:rPr>
              <a:t>         </a:t>
            </a:r>
            <a:r>
              <a:rPr kumimoji="1" lang="zh-CN" altLang="en-US" sz="2800" b="1" i="0" u="none">
                <a:solidFill>
                  <a:schemeClr val="accent2"/>
                </a:solidFill>
                <a:latin typeface="Times New Roman" panose="02020603050405020304" pitchFamily="18" charset="0"/>
                <a:ea typeface="楷体_GB2312" pitchFamily="49" charset="-122"/>
              </a:rPr>
              <a:t>反映电路处于串联谐振时，电感电压或电容电压与信号源电压的倍数。</a:t>
            </a:r>
          </a:p>
        </p:txBody>
      </p:sp>
      <p:graphicFrame>
        <p:nvGraphicFramePr>
          <p:cNvPr id="700420" name="Object 4"/>
          <p:cNvGraphicFramePr>
            <a:graphicFrameLocks noChangeAspect="1"/>
          </p:cNvGraphicFramePr>
          <p:nvPr/>
        </p:nvGraphicFramePr>
        <p:xfrm>
          <a:off x="774700" y="1943100"/>
          <a:ext cx="5824538" cy="1341438"/>
        </p:xfrm>
        <a:graphic>
          <a:graphicData uri="http://schemas.openxmlformats.org/presentationml/2006/ole">
            <mc:AlternateContent xmlns:mc="http://schemas.openxmlformats.org/markup-compatibility/2006">
              <mc:Choice xmlns:v="urn:schemas-microsoft-com:vml" Requires="v">
                <p:oleObj name="公式" r:id="rId3" imgW="1917065" imgH="444500" progId="Equation.3">
                  <p:embed/>
                </p:oleObj>
              </mc:Choice>
              <mc:Fallback>
                <p:oleObj name="公式" r:id="rId3" imgW="1917065" imgH="4445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700" y="1943100"/>
                        <a:ext cx="5824538" cy="1341438"/>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0421" name="Object 5"/>
          <p:cNvGraphicFramePr>
            <a:graphicFrameLocks noChangeAspect="1"/>
          </p:cNvGraphicFramePr>
          <p:nvPr/>
        </p:nvGraphicFramePr>
        <p:xfrm>
          <a:off x="919163" y="3527425"/>
          <a:ext cx="2306637" cy="1289050"/>
        </p:xfrm>
        <a:graphic>
          <a:graphicData uri="http://schemas.openxmlformats.org/presentationml/2006/ole">
            <mc:AlternateContent xmlns:mc="http://schemas.openxmlformats.org/markup-compatibility/2006">
              <mc:Choice xmlns:v="urn:schemas-microsoft-com:vml" Requires="v">
                <p:oleObj name="公式" r:id="rId5" imgW="774700" imgH="430530" progId="Equation.3">
                  <p:embed/>
                </p:oleObj>
              </mc:Choice>
              <mc:Fallback>
                <p:oleObj name="公式" r:id="rId5" imgW="774700" imgH="43053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163" y="3527425"/>
                        <a:ext cx="2306637" cy="1289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0422" name="Object 6"/>
          <p:cNvGraphicFramePr>
            <a:graphicFrameLocks noChangeAspect="1"/>
          </p:cNvGraphicFramePr>
          <p:nvPr/>
        </p:nvGraphicFramePr>
        <p:xfrm>
          <a:off x="3484563" y="3448050"/>
          <a:ext cx="2801937" cy="1349375"/>
        </p:xfrm>
        <a:graphic>
          <a:graphicData uri="http://schemas.openxmlformats.org/presentationml/2006/ole">
            <mc:AlternateContent xmlns:mc="http://schemas.openxmlformats.org/markup-compatibility/2006">
              <mc:Choice xmlns:v="urn:schemas-microsoft-com:vml" Requires="v">
                <p:oleObj name="公式" r:id="rId7" imgW="763905" imgH="452120" progId="Equation.3">
                  <p:embed/>
                </p:oleObj>
              </mc:Choice>
              <mc:Fallback>
                <p:oleObj name="公式" r:id="rId7" imgW="763905" imgH="45212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84563" y="3448050"/>
                        <a:ext cx="2801937" cy="1349375"/>
                      </a:xfrm>
                      <a:prstGeom prst="rect">
                        <a:avLst/>
                      </a:prstGeom>
                      <a:noFill/>
                      <a:ln w="38100">
                        <a:solidFill>
                          <a:srgbClr val="33996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0423" name="Text Box 7"/>
          <p:cNvSpPr txBox="1">
            <a:spLocks noChangeArrowheads="1"/>
          </p:cNvSpPr>
          <p:nvPr/>
        </p:nvSpPr>
        <p:spPr bwMode="auto">
          <a:xfrm>
            <a:off x="438150" y="4975225"/>
            <a:ext cx="7054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i="0" u="none">
                <a:solidFill>
                  <a:schemeClr val="accent2"/>
                </a:solidFill>
                <a:latin typeface="Times New Roman" panose="02020603050405020304" pitchFamily="18" charset="0"/>
                <a:ea typeface="楷体_GB2312" pitchFamily="49" charset="-122"/>
              </a:rPr>
              <a:t>可见</a:t>
            </a:r>
            <a:r>
              <a:rPr kumimoji="1" lang="en-US" altLang="zh-CN" sz="2800" b="1" u="none">
                <a:solidFill>
                  <a:schemeClr val="accent2"/>
                </a:solidFill>
                <a:latin typeface="Times New Roman" panose="02020603050405020304" pitchFamily="18" charset="0"/>
                <a:ea typeface="楷体_GB2312" pitchFamily="49" charset="-122"/>
              </a:rPr>
              <a:t>Q</a:t>
            </a:r>
            <a:r>
              <a:rPr kumimoji="1" lang="en-US" altLang="zh-CN" sz="2800" b="1" i="0" u="none">
                <a:solidFill>
                  <a:schemeClr val="accent2"/>
                </a:solidFill>
                <a:latin typeface="楷体_GB2312" pitchFamily="49" charset="-122"/>
                <a:ea typeface="楷体_GB2312" pitchFamily="49" charset="-122"/>
              </a:rPr>
              <a:t> </a:t>
            </a:r>
            <a:r>
              <a:rPr kumimoji="1" lang="zh-CN" altLang="en-US" sz="2800" b="1" i="0" u="none">
                <a:solidFill>
                  <a:schemeClr val="accent2"/>
                </a:solidFill>
                <a:latin typeface="楷体_GB2312" pitchFamily="49" charset="-122"/>
                <a:ea typeface="楷体_GB2312" pitchFamily="49" charset="-122"/>
              </a:rPr>
              <a:t>值由电路参数确定。通常</a:t>
            </a:r>
            <a:r>
              <a:rPr kumimoji="1" lang="en-US" altLang="zh-CN" sz="2800" b="1" u="none">
                <a:solidFill>
                  <a:schemeClr val="accent2"/>
                </a:solidFill>
                <a:latin typeface="Times New Roman" panose="02020603050405020304" pitchFamily="18" charset="0"/>
                <a:ea typeface="楷体_GB2312" pitchFamily="49" charset="-122"/>
              </a:rPr>
              <a:t>R</a:t>
            </a:r>
            <a:r>
              <a:rPr kumimoji="1" lang="en-US" altLang="zh-CN" sz="2800" b="1" i="0" u="none">
                <a:solidFill>
                  <a:schemeClr val="accent2"/>
                </a:solidFill>
                <a:latin typeface="Times New Roman" panose="02020603050405020304" pitchFamily="18" charset="0"/>
                <a:ea typeface="楷体_GB2312" pitchFamily="49" charset="-122"/>
              </a:rPr>
              <a:t>↓→ </a:t>
            </a:r>
            <a:r>
              <a:rPr kumimoji="1" lang="en-US" altLang="zh-CN" sz="2800" b="1" u="none">
                <a:solidFill>
                  <a:schemeClr val="accent2"/>
                </a:solidFill>
                <a:latin typeface="Times New Roman" panose="02020603050405020304" pitchFamily="18" charset="0"/>
                <a:ea typeface="楷体_GB2312" pitchFamily="49" charset="-122"/>
              </a:rPr>
              <a:t>Q</a:t>
            </a:r>
            <a:r>
              <a:rPr kumimoji="1" lang="en-US" altLang="zh-CN" sz="2800" b="1" i="0" u="none">
                <a:solidFill>
                  <a:schemeClr val="accent2"/>
                </a:solidFill>
                <a:latin typeface="Times New Roman" panose="02020603050405020304" pitchFamily="18" charset="0"/>
                <a:ea typeface="楷体_GB2312" pitchFamily="49" charset="-122"/>
              </a:rPr>
              <a:t>↑</a:t>
            </a:r>
          </a:p>
        </p:txBody>
      </p:sp>
      <p:graphicFrame>
        <p:nvGraphicFramePr>
          <p:cNvPr id="700424" name="Object 8"/>
          <p:cNvGraphicFramePr>
            <a:graphicFrameLocks noChangeAspect="1"/>
          </p:cNvGraphicFramePr>
          <p:nvPr/>
        </p:nvGraphicFramePr>
        <p:xfrm>
          <a:off x="1970088" y="5608638"/>
          <a:ext cx="3521075" cy="842962"/>
        </p:xfrm>
        <a:graphic>
          <a:graphicData uri="http://schemas.openxmlformats.org/presentationml/2006/ole">
            <mc:AlternateContent xmlns:mc="http://schemas.openxmlformats.org/markup-compatibility/2006">
              <mc:Choice xmlns:v="urn:schemas-microsoft-com:vml" Requires="v">
                <p:oleObj name="公式" r:id="rId9" imgW="1054100" imgH="204470" progId="Equation.3">
                  <p:embed/>
                </p:oleObj>
              </mc:Choice>
              <mc:Fallback>
                <p:oleObj name="公式" r:id="rId9" imgW="1054100" imgH="20447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0088" y="5608638"/>
                        <a:ext cx="3521075" cy="842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0418"/>
                                        </p:tgtEl>
                                        <p:attrNameLst>
                                          <p:attrName>style.visibility</p:attrName>
                                        </p:attrNameLst>
                                      </p:cBhvr>
                                      <p:to>
                                        <p:strVal val="visible"/>
                                      </p:to>
                                    </p:set>
                                    <p:animEffect transition="in" filter="wipe(left)">
                                      <p:cBhvr>
                                        <p:cTn id="7" dur="500"/>
                                        <p:tgtEl>
                                          <p:spTgt spid="7004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00419">
                                            <p:txEl>
                                              <p:pRg st="0" end="0"/>
                                            </p:txEl>
                                          </p:spTgt>
                                        </p:tgtEl>
                                        <p:attrNameLst>
                                          <p:attrName>style.visibility</p:attrName>
                                        </p:attrNameLst>
                                      </p:cBhvr>
                                      <p:to>
                                        <p:strVal val="visible"/>
                                      </p:to>
                                    </p:set>
                                    <p:animEffect transition="in" filter="wipe(left)">
                                      <p:cBhvr>
                                        <p:cTn id="12" dur="500"/>
                                        <p:tgtEl>
                                          <p:spTgt spid="7004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00420"/>
                                        </p:tgtEl>
                                        <p:attrNameLst>
                                          <p:attrName>style.visibility</p:attrName>
                                        </p:attrNameLst>
                                      </p:cBhvr>
                                      <p:to>
                                        <p:strVal val="visible"/>
                                      </p:to>
                                    </p:set>
                                    <p:animEffect transition="in" filter="wipe(left)">
                                      <p:cBhvr>
                                        <p:cTn id="17" dur="500"/>
                                        <p:tgtEl>
                                          <p:spTgt spid="700420"/>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00421"/>
                                        </p:tgtEl>
                                        <p:attrNameLst>
                                          <p:attrName>style.visibility</p:attrName>
                                        </p:attrNameLst>
                                      </p:cBhvr>
                                      <p:to>
                                        <p:strVal val="visible"/>
                                      </p:to>
                                    </p:set>
                                    <p:animEffect transition="in" filter="wipe(left)">
                                      <p:cBhvr>
                                        <p:cTn id="22" dur="500"/>
                                        <p:tgtEl>
                                          <p:spTgt spid="7004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00422"/>
                                        </p:tgtEl>
                                        <p:attrNameLst>
                                          <p:attrName>style.visibility</p:attrName>
                                        </p:attrNameLst>
                                      </p:cBhvr>
                                      <p:to>
                                        <p:strVal val="visible"/>
                                      </p:to>
                                    </p:set>
                                    <p:animEffect transition="in" filter="wipe(left)">
                                      <p:cBhvr>
                                        <p:cTn id="27" dur="500"/>
                                        <p:tgtEl>
                                          <p:spTgt spid="7004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00423">
                                            <p:txEl>
                                              <p:pRg st="0" end="0"/>
                                            </p:txEl>
                                          </p:spTgt>
                                        </p:tgtEl>
                                        <p:attrNameLst>
                                          <p:attrName>style.visibility</p:attrName>
                                        </p:attrNameLst>
                                      </p:cBhvr>
                                      <p:to>
                                        <p:strVal val="visible"/>
                                      </p:to>
                                    </p:set>
                                    <p:animEffect transition="in" filter="wipe(left)">
                                      <p:cBhvr>
                                        <p:cTn id="32" dur="500"/>
                                        <p:tgtEl>
                                          <p:spTgt spid="70042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00424"/>
                                        </p:tgtEl>
                                        <p:attrNameLst>
                                          <p:attrName>style.visibility</p:attrName>
                                        </p:attrNameLst>
                                      </p:cBhvr>
                                      <p:to>
                                        <p:strVal val="visible"/>
                                      </p:to>
                                    </p:set>
                                    <p:animEffect transition="in" filter="wipe(left)">
                                      <p:cBhvr>
                                        <p:cTn id="37" dur="500"/>
                                        <p:tgtEl>
                                          <p:spTgt spid="700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18" grpId="0" autoUpdateAnimBg="0"/>
      <p:bldP spid="700419" grpId="0" build="p" autoUpdateAnimBg="0"/>
      <p:bldP spid="700423" grpId="0" build="p"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B3C87D4F-6278-466D-A0B3-5E1EE874F07F}" type="slidenum">
              <a:rPr lang="en-US" altLang="zh-CN" i="0" u="none" smtClean="0">
                <a:latin typeface="Times New Roman" panose="02020603050405020304" pitchFamily="18" charset="0"/>
              </a:rPr>
              <a:t>123</a:t>
            </a:fld>
            <a:endParaRPr lang="en-US" altLang="zh-CN" i="0" u="none">
              <a:latin typeface="Times New Roman" panose="02020603050405020304" pitchFamily="18" charset="0"/>
            </a:endParaRPr>
          </a:p>
        </p:txBody>
      </p:sp>
      <p:sp>
        <p:nvSpPr>
          <p:cNvPr id="701442" name="Text Box 2"/>
          <p:cNvSpPr txBox="1">
            <a:spLocks noChangeArrowheads="1"/>
          </p:cNvSpPr>
          <p:nvPr/>
        </p:nvSpPr>
        <p:spPr bwMode="auto">
          <a:xfrm>
            <a:off x="34925" y="401638"/>
            <a:ext cx="54737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3200" b="1" i="0" u="none">
                <a:solidFill>
                  <a:schemeClr val="accent2"/>
                </a:solidFill>
                <a:latin typeface="Times New Roman" panose="02020603050405020304" pitchFamily="18" charset="0"/>
                <a:ea typeface="楷体_GB2312" pitchFamily="49" charset="-122"/>
              </a:rPr>
              <a:t>（</a:t>
            </a:r>
            <a:r>
              <a:rPr kumimoji="1" lang="en-US" altLang="zh-CN" sz="3200" b="1" i="0" u="none">
                <a:solidFill>
                  <a:schemeClr val="accent2"/>
                </a:solidFill>
                <a:latin typeface="Times New Roman" panose="02020603050405020304" pitchFamily="18" charset="0"/>
                <a:ea typeface="楷体_GB2312" pitchFamily="49" charset="-122"/>
              </a:rPr>
              <a:t>4</a:t>
            </a:r>
            <a:r>
              <a:rPr kumimoji="1" lang="zh-CN" altLang="en-US" sz="3200" b="1" i="0" u="none">
                <a:solidFill>
                  <a:schemeClr val="accent2"/>
                </a:solidFill>
                <a:latin typeface="Times New Roman" panose="02020603050405020304" pitchFamily="18" charset="0"/>
                <a:ea typeface="楷体_GB2312" pitchFamily="49" charset="-122"/>
              </a:rPr>
              <a:t>）串联谐振的选频特性</a:t>
            </a:r>
          </a:p>
        </p:txBody>
      </p:sp>
      <p:sp>
        <p:nvSpPr>
          <p:cNvPr id="701443" name="Text Box 3"/>
          <p:cNvSpPr txBox="1">
            <a:spLocks noChangeArrowheads="1"/>
          </p:cNvSpPr>
          <p:nvPr/>
        </p:nvSpPr>
        <p:spPr bwMode="auto">
          <a:xfrm>
            <a:off x="228600" y="965200"/>
            <a:ext cx="4540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0" u="none">
                <a:solidFill>
                  <a:schemeClr val="accent2"/>
                </a:solidFill>
                <a:latin typeface="Times New Roman" panose="02020603050405020304" pitchFamily="18" charset="0"/>
                <a:ea typeface="楷体_GB2312" pitchFamily="49" charset="-122"/>
              </a:rPr>
              <a:t>① </a:t>
            </a:r>
            <a:r>
              <a:rPr kumimoji="1" lang="zh-CN" altLang="en-US" sz="2800" b="1" i="0" u="none">
                <a:solidFill>
                  <a:schemeClr val="accent2"/>
                </a:solidFill>
                <a:latin typeface="Times New Roman" panose="02020603050405020304" pitchFamily="18" charset="0"/>
                <a:ea typeface="楷体_GB2312" pitchFamily="49" charset="-122"/>
              </a:rPr>
              <a:t>电流、阻抗与频率的关系</a:t>
            </a:r>
          </a:p>
        </p:txBody>
      </p:sp>
      <p:graphicFrame>
        <p:nvGraphicFramePr>
          <p:cNvPr id="701444" name="Object 4"/>
          <p:cNvGraphicFramePr>
            <a:graphicFrameLocks noChangeAspect="1"/>
          </p:cNvGraphicFramePr>
          <p:nvPr/>
        </p:nvGraphicFramePr>
        <p:xfrm>
          <a:off x="206375" y="1454150"/>
          <a:ext cx="5629275" cy="520700"/>
        </p:xfrm>
        <a:graphic>
          <a:graphicData uri="http://schemas.openxmlformats.org/presentationml/2006/ole">
            <mc:AlternateContent xmlns:mc="http://schemas.openxmlformats.org/markup-compatibility/2006">
              <mc:Choice xmlns:v="urn:schemas-microsoft-com:vml" Requires="v">
                <p:oleObj name="公式" r:id="rId2" imgW="2453005" imgH="204470" progId="Equation.3">
                  <p:embed/>
                </p:oleObj>
              </mc:Choice>
              <mc:Fallback>
                <p:oleObj name="公式" r:id="rId2" imgW="2453005" imgH="20447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 y="1454150"/>
                        <a:ext cx="562927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1445" name="Object 5"/>
          <p:cNvGraphicFramePr>
            <a:graphicFrameLocks noChangeAspect="1"/>
          </p:cNvGraphicFramePr>
          <p:nvPr/>
        </p:nvGraphicFramePr>
        <p:xfrm>
          <a:off x="138113" y="1978025"/>
          <a:ext cx="5630862" cy="520700"/>
        </p:xfrm>
        <a:graphic>
          <a:graphicData uri="http://schemas.openxmlformats.org/presentationml/2006/ole">
            <mc:AlternateContent xmlns:mc="http://schemas.openxmlformats.org/markup-compatibility/2006">
              <mc:Choice xmlns:v="urn:schemas-microsoft-com:vml" Requires="v">
                <p:oleObj name="公式" r:id="rId4" imgW="2453005" imgH="204470" progId="Equation.3">
                  <p:embed/>
                </p:oleObj>
              </mc:Choice>
              <mc:Fallback>
                <p:oleObj name="公式" r:id="rId4" imgW="2453005" imgH="20447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113" y="1978025"/>
                        <a:ext cx="5630862"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1446" name="Object 6"/>
          <p:cNvGraphicFramePr>
            <a:graphicFrameLocks noChangeAspect="1"/>
          </p:cNvGraphicFramePr>
          <p:nvPr/>
        </p:nvGraphicFramePr>
        <p:xfrm>
          <a:off x="190500" y="2519363"/>
          <a:ext cx="5629275" cy="549275"/>
        </p:xfrm>
        <a:graphic>
          <a:graphicData uri="http://schemas.openxmlformats.org/presentationml/2006/ole">
            <mc:AlternateContent xmlns:mc="http://schemas.openxmlformats.org/markup-compatibility/2006">
              <mc:Choice xmlns:v="urn:schemas-microsoft-com:vml" Requires="v">
                <p:oleObj name="公式" r:id="rId6" imgW="2453005" imgH="215265" progId="Equation.3">
                  <p:embed/>
                </p:oleObj>
              </mc:Choice>
              <mc:Fallback>
                <p:oleObj name="公式" r:id="rId6" imgW="2453005" imgH="215265"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 y="2519363"/>
                        <a:ext cx="5629275"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01447" name="Group 7"/>
          <p:cNvGrpSpPr/>
          <p:nvPr/>
        </p:nvGrpSpPr>
        <p:grpSpPr bwMode="auto">
          <a:xfrm>
            <a:off x="5724525" y="549275"/>
            <a:ext cx="3052763" cy="5026025"/>
            <a:chOff x="3585" y="172"/>
            <a:chExt cx="1923" cy="3166"/>
          </a:xfrm>
        </p:grpSpPr>
        <p:sp>
          <p:nvSpPr>
            <p:cNvPr id="94232" name="Line 8"/>
            <p:cNvSpPr>
              <a:spLocks noChangeShapeType="1"/>
            </p:cNvSpPr>
            <p:nvPr/>
          </p:nvSpPr>
          <p:spPr bwMode="auto">
            <a:xfrm flipV="1">
              <a:off x="3977" y="1481"/>
              <a:ext cx="127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33" name="Line 9"/>
            <p:cNvSpPr>
              <a:spLocks noChangeShapeType="1"/>
            </p:cNvSpPr>
            <p:nvPr/>
          </p:nvSpPr>
          <p:spPr bwMode="auto">
            <a:xfrm flipV="1">
              <a:off x="3972" y="172"/>
              <a:ext cx="1" cy="1326"/>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4234" name="Object 10"/>
            <p:cNvGraphicFramePr>
              <a:graphicFrameLocks noChangeAspect="1"/>
            </p:cNvGraphicFramePr>
            <p:nvPr/>
          </p:nvGraphicFramePr>
          <p:xfrm>
            <a:off x="5233" y="1428"/>
            <a:ext cx="178" cy="280"/>
          </p:xfrm>
          <a:graphic>
            <a:graphicData uri="http://schemas.openxmlformats.org/presentationml/2006/ole">
              <mc:AlternateContent xmlns:mc="http://schemas.openxmlformats.org/markup-compatibility/2006">
                <mc:Choice xmlns:v="urn:schemas-microsoft-com:vml" Requires="v">
                  <p:oleObj name="公式" r:id="rId8" imgW="152400" imgH="203200" progId="Equation.3">
                    <p:embed/>
                  </p:oleObj>
                </mc:Choice>
                <mc:Fallback>
                  <p:oleObj name="公式" r:id="rId8" imgW="152400" imgH="2032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3" y="1428"/>
                          <a:ext cx="178"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235" name="Object 11"/>
            <p:cNvGraphicFramePr>
              <a:graphicFrameLocks noChangeAspect="1"/>
            </p:cNvGraphicFramePr>
            <p:nvPr/>
          </p:nvGraphicFramePr>
          <p:xfrm>
            <a:off x="3807" y="1460"/>
            <a:ext cx="258" cy="192"/>
          </p:xfrm>
          <a:graphic>
            <a:graphicData uri="http://schemas.openxmlformats.org/presentationml/2006/ole">
              <mc:AlternateContent xmlns:mc="http://schemas.openxmlformats.org/markup-compatibility/2006">
                <mc:Choice xmlns:v="urn:schemas-microsoft-com:vml" Requires="v">
                  <p:oleObj name="Equation" r:id="rId10" imgW="127000" imgH="139700" progId="Equation.3">
                    <p:embed/>
                  </p:oleObj>
                </mc:Choice>
                <mc:Fallback>
                  <p:oleObj name="Equation" r:id="rId10" imgW="127000" imgH="139700"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07" y="1460"/>
                          <a:ext cx="25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236" name="Line 12"/>
            <p:cNvSpPr>
              <a:spLocks noChangeShapeType="1"/>
            </p:cNvSpPr>
            <p:nvPr/>
          </p:nvSpPr>
          <p:spPr bwMode="auto">
            <a:xfrm flipV="1">
              <a:off x="3984" y="468"/>
              <a:ext cx="996" cy="996"/>
            </a:xfrm>
            <a:prstGeom prst="line">
              <a:avLst/>
            </a:prstGeom>
            <a:noFill/>
            <a:ln w="31750">
              <a:solidFill>
                <a:srgbClr val="99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4237" name="Object 13"/>
            <p:cNvGraphicFramePr>
              <a:graphicFrameLocks noChangeAspect="1"/>
            </p:cNvGraphicFramePr>
            <p:nvPr/>
          </p:nvGraphicFramePr>
          <p:xfrm>
            <a:off x="4930" y="232"/>
            <a:ext cx="282" cy="297"/>
          </p:xfrm>
          <a:graphic>
            <a:graphicData uri="http://schemas.openxmlformats.org/presentationml/2006/ole">
              <mc:AlternateContent xmlns:mc="http://schemas.openxmlformats.org/markup-compatibility/2006">
                <mc:Choice xmlns:v="urn:schemas-microsoft-com:vml" Requires="v">
                  <p:oleObj name="公式" r:id="rId12" imgW="241300" imgH="215900" progId="Equation.3">
                    <p:embed/>
                  </p:oleObj>
                </mc:Choice>
                <mc:Fallback>
                  <p:oleObj name="公式" r:id="rId12" imgW="241300" imgH="215900"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0" y="232"/>
                          <a:ext cx="282"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238" name="Line 14"/>
            <p:cNvSpPr>
              <a:spLocks noChangeShapeType="1"/>
            </p:cNvSpPr>
            <p:nvPr/>
          </p:nvSpPr>
          <p:spPr bwMode="auto">
            <a:xfrm>
              <a:off x="3960" y="1044"/>
              <a:ext cx="1224" cy="12"/>
            </a:xfrm>
            <a:prstGeom prst="line">
              <a:avLst/>
            </a:prstGeom>
            <a:noFill/>
            <a:ln w="317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4239" name="Object 15"/>
            <p:cNvGraphicFramePr>
              <a:graphicFrameLocks noChangeAspect="1"/>
            </p:cNvGraphicFramePr>
            <p:nvPr/>
          </p:nvGraphicFramePr>
          <p:xfrm>
            <a:off x="5178" y="890"/>
            <a:ext cx="193" cy="227"/>
          </p:xfrm>
          <a:graphic>
            <a:graphicData uri="http://schemas.openxmlformats.org/presentationml/2006/ole">
              <mc:AlternateContent xmlns:mc="http://schemas.openxmlformats.org/markup-compatibility/2006">
                <mc:Choice xmlns:v="urn:schemas-microsoft-com:vml" Requires="v">
                  <p:oleObj name="公式" r:id="rId14" imgW="165100" imgH="165100" progId="Equation.3">
                    <p:embed/>
                  </p:oleObj>
                </mc:Choice>
                <mc:Fallback>
                  <p:oleObj name="公式" r:id="rId14" imgW="165100" imgH="165100" progId="Equation.3">
                    <p:embed/>
                    <p:pic>
                      <p:nvPicPr>
                        <p:cNvPr id="0" name="Object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78" y="890"/>
                          <a:ext cx="193"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240" name="Freeform 16"/>
            <p:cNvSpPr/>
            <p:nvPr/>
          </p:nvSpPr>
          <p:spPr bwMode="auto">
            <a:xfrm>
              <a:off x="4188" y="348"/>
              <a:ext cx="1080" cy="936"/>
            </a:xfrm>
            <a:custGeom>
              <a:avLst/>
              <a:gdLst>
                <a:gd name="T0" fmla="*/ 0 w 996"/>
                <a:gd name="T1" fmla="*/ 0 h 864"/>
                <a:gd name="T2" fmla="*/ 269 w 996"/>
                <a:gd name="T3" fmla="*/ 483 h 864"/>
                <a:gd name="T4" fmla="*/ 666 w 996"/>
                <a:gd name="T5" fmla="*/ 877 h 864"/>
                <a:gd name="T6" fmla="*/ 1493 w 996"/>
                <a:gd name="T7" fmla="*/ 1290 h 8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6" h="864">
                  <a:moveTo>
                    <a:pt x="0" y="0"/>
                  </a:moveTo>
                  <a:cubicBezTo>
                    <a:pt x="53" y="113"/>
                    <a:pt x="106" y="226"/>
                    <a:pt x="180" y="324"/>
                  </a:cubicBezTo>
                  <a:cubicBezTo>
                    <a:pt x="254" y="422"/>
                    <a:pt x="308" y="498"/>
                    <a:pt x="444" y="588"/>
                  </a:cubicBezTo>
                  <a:cubicBezTo>
                    <a:pt x="580" y="678"/>
                    <a:pt x="904" y="820"/>
                    <a:pt x="996" y="864"/>
                  </a:cubicBezTo>
                </a:path>
              </a:pathLst>
            </a:custGeom>
            <a:noFill/>
            <a:ln w="31750" cap="flat" cmpd="sng">
              <a:solidFill>
                <a:srgbClr val="008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4241" name="Object 17"/>
            <p:cNvGraphicFramePr>
              <a:graphicFrameLocks noChangeAspect="1"/>
            </p:cNvGraphicFramePr>
            <p:nvPr/>
          </p:nvGraphicFramePr>
          <p:xfrm>
            <a:off x="5194" y="1076"/>
            <a:ext cx="281" cy="314"/>
          </p:xfrm>
          <a:graphic>
            <a:graphicData uri="http://schemas.openxmlformats.org/presentationml/2006/ole">
              <mc:AlternateContent xmlns:mc="http://schemas.openxmlformats.org/markup-compatibility/2006">
                <mc:Choice xmlns:v="urn:schemas-microsoft-com:vml" Requires="v">
                  <p:oleObj name="公式" r:id="rId16" imgW="241300" imgH="228600" progId="Equation.3">
                    <p:embed/>
                  </p:oleObj>
                </mc:Choice>
                <mc:Fallback>
                  <p:oleObj name="公式" r:id="rId16" imgW="241300" imgH="228600" progId="Equation.3">
                    <p:embed/>
                    <p:pic>
                      <p:nvPicPr>
                        <p:cNvPr id="0"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94" y="1076"/>
                          <a:ext cx="281"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242" name="Object 18"/>
            <p:cNvGraphicFramePr>
              <a:graphicFrameLocks noChangeAspect="1"/>
            </p:cNvGraphicFramePr>
            <p:nvPr/>
          </p:nvGraphicFramePr>
          <p:xfrm>
            <a:off x="3643" y="865"/>
            <a:ext cx="311" cy="350"/>
          </p:xfrm>
          <a:graphic>
            <a:graphicData uri="http://schemas.openxmlformats.org/presentationml/2006/ole">
              <mc:AlternateContent xmlns:mc="http://schemas.openxmlformats.org/markup-compatibility/2006">
                <mc:Choice xmlns:v="urn:schemas-microsoft-com:vml" Requires="v">
                  <p:oleObj name="公式" r:id="rId18" imgW="266700" imgH="254000" progId="Equation.3">
                    <p:embed/>
                  </p:oleObj>
                </mc:Choice>
                <mc:Fallback>
                  <p:oleObj name="公式" r:id="rId18" imgW="266700" imgH="254000" progId="Equation.3">
                    <p:embed/>
                    <p:pic>
                      <p:nvPicPr>
                        <p:cNvPr id="0" name="Object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43" y="865"/>
                          <a:ext cx="311"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243" name="Freeform 19"/>
            <p:cNvSpPr/>
            <p:nvPr/>
          </p:nvSpPr>
          <p:spPr bwMode="auto">
            <a:xfrm flipV="1">
              <a:off x="4146" y="642"/>
              <a:ext cx="1037" cy="415"/>
            </a:xfrm>
            <a:custGeom>
              <a:avLst/>
              <a:gdLst>
                <a:gd name="T0" fmla="*/ 0 w 1056"/>
                <a:gd name="T1" fmla="*/ 4 h 1336"/>
                <a:gd name="T2" fmla="*/ 220 w 1056"/>
                <a:gd name="T3" fmla="*/ 2 h 1336"/>
                <a:gd name="T4" fmla="*/ 350 w 1056"/>
                <a:gd name="T5" fmla="*/ 0 h 1336"/>
                <a:gd name="T6" fmla="*/ 483 w 1056"/>
                <a:gd name="T7" fmla="*/ 1 h 1336"/>
                <a:gd name="T8" fmla="*/ 701 w 1056"/>
                <a:gd name="T9" fmla="*/ 3 h 1336"/>
                <a:gd name="T10" fmla="*/ 964 w 1056"/>
                <a:gd name="T11" fmla="*/ 4 h 13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56" h="1336">
                  <a:moveTo>
                    <a:pt x="0" y="1336"/>
                  </a:moveTo>
                  <a:cubicBezTo>
                    <a:pt x="88" y="1152"/>
                    <a:pt x="176" y="968"/>
                    <a:pt x="240" y="760"/>
                  </a:cubicBezTo>
                  <a:cubicBezTo>
                    <a:pt x="304" y="552"/>
                    <a:pt x="336" y="176"/>
                    <a:pt x="384" y="88"/>
                  </a:cubicBezTo>
                  <a:cubicBezTo>
                    <a:pt x="432" y="0"/>
                    <a:pt x="464" y="88"/>
                    <a:pt x="528" y="232"/>
                  </a:cubicBezTo>
                  <a:cubicBezTo>
                    <a:pt x="592" y="376"/>
                    <a:pt x="680" y="776"/>
                    <a:pt x="768" y="952"/>
                  </a:cubicBezTo>
                  <a:cubicBezTo>
                    <a:pt x="856" y="1128"/>
                    <a:pt x="956" y="1208"/>
                    <a:pt x="1056" y="1288"/>
                  </a:cubicBezTo>
                </a:path>
              </a:pathLst>
            </a:custGeom>
            <a:noFill/>
            <a:ln w="38100" cap="flat" cmpd="sng">
              <a:solidFill>
                <a:srgbClr val="FF0000"/>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4244" name="Object 20"/>
            <p:cNvGraphicFramePr>
              <a:graphicFrameLocks noChangeAspect="1"/>
            </p:cNvGraphicFramePr>
            <p:nvPr/>
          </p:nvGraphicFramePr>
          <p:xfrm>
            <a:off x="5074" y="502"/>
            <a:ext cx="235" cy="307"/>
          </p:xfrm>
          <a:graphic>
            <a:graphicData uri="http://schemas.openxmlformats.org/presentationml/2006/ole">
              <mc:AlternateContent xmlns:mc="http://schemas.openxmlformats.org/markup-compatibility/2006">
                <mc:Choice xmlns:v="urn:schemas-microsoft-com:vml" Requires="v">
                  <p:oleObj name="公式" r:id="rId20" imgW="172085" imgH="215265" progId="Equation.3">
                    <p:embed/>
                  </p:oleObj>
                </mc:Choice>
                <mc:Fallback>
                  <p:oleObj name="公式" r:id="rId20" imgW="172085" imgH="215265" progId="Equation.3">
                    <p:embed/>
                    <p:pic>
                      <p:nvPicPr>
                        <p:cNvPr id="0" name="Object 2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74" y="502"/>
                          <a:ext cx="235"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245" name="Line 21"/>
            <p:cNvSpPr>
              <a:spLocks noChangeShapeType="1"/>
            </p:cNvSpPr>
            <p:nvPr/>
          </p:nvSpPr>
          <p:spPr bwMode="auto">
            <a:xfrm>
              <a:off x="4548" y="924"/>
              <a:ext cx="0" cy="2040"/>
            </a:xfrm>
            <a:prstGeom prst="line">
              <a:avLst/>
            </a:prstGeom>
            <a:noFill/>
            <a:ln w="19050">
              <a:solidFill>
                <a:srgbClr val="FF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4246" name="Object 22"/>
            <p:cNvGraphicFramePr>
              <a:graphicFrameLocks noChangeAspect="1"/>
            </p:cNvGraphicFramePr>
            <p:nvPr/>
          </p:nvGraphicFramePr>
          <p:xfrm>
            <a:off x="4443" y="1471"/>
            <a:ext cx="223" cy="315"/>
          </p:xfrm>
          <a:graphic>
            <a:graphicData uri="http://schemas.openxmlformats.org/presentationml/2006/ole">
              <mc:AlternateContent xmlns:mc="http://schemas.openxmlformats.org/markup-compatibility/2006">
                <mc:Choice xmlns:v="urn:schemas-microsoft-com:vml" Requires="v">
                  <p:oleObj name="公式" r:id="rId22" imgW="190500" imgH="228600" progId="Equation.3">
                    <p:embed/>
                  </p:oleObj>
                </mc:Choice>
                <mc:Fallback>
                  <p:oleObj name="公式" r:id="rId22" imgW="190500" imgH="228600" progId="Equation.3">
                    <p:embed/>
                    <p:pic>
                      <p:nvPicPr>
                        <p:cNvPr id="0" name="Object 2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43" y="1471"/>
                          <a:ext cx="223"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247" name="Line 23"/>
            <p:cNvSpPr>
              <a:spLocks noChangeShapeType="1"/>
            </p:cNvSpPr>
            <p:nvPr/>
          </p:nvSpPr>
          <p:spPr bwMode="auto">
            <a:xfrm flipH="1" flipV="1">
              <a:off x="3972" y="2072"/>
              <a:ext cx="588" cy="0"/>
            </a:xfrm>
            <a:prstGeom prst="line">
              <a:avLst/>
            </a:prstGeom>
            <a:noFill/>
            <a:ln w="25400">
              <a:solidFill>
                <a:srgbClr val="FF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48" name="Line 24"/>
            <p:cNvSpPr>
              <a:spLocks noChangeShapeType="1"/>
            </p:cNvSpPr>
            <p:nvPr/>
          </p:nvSpPr>
          <p:spPr bwMode="auto">
            <a:xfrm>
              <a:off x="3960" y="2329"/>
              <a:ext cx="1088" cy="0"/>
            </a:xfrm>
            <a:prstGeom prst="line">
              <a:avLst/>
            </a:prstGeom>
            <a:noFill/>
            <a:ln w="254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49" name="Line 25"/>
            <p:cNvSpPr>
              <a:spLocks noChangeShapeType="1"/>
            </p:cNvSpPr>
            <p:nvPr/>
          </p:nvSpPr>
          <p:spPr bwMode="auto">
            <a:xfrm flipH="1">
              <a:off x="4384" y="2353"/>
              <a:ext cx="0" cy="651"/>
            </a:xfrm>
            <a:prstGeom prst="line">
              <a:avLst/>
            </a:prstGeom>
            <a:noFill/>
            <a:ln w="254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4250" name="Object 26"/>
            <p:cNvGraphicFramePr>
              <a:graphicFrameLocks noChangeAspect="1"/>
            </p:cNvGraphicFramePr>
            <p:nvPr/>
          </p:nvGraphicFramePr>
          <p:xfrm>
            <a:off x="5173" y="3036"/>
            <a:ext cx="190" cy="299"/>
          </p:xfrm>
          <a:graphic>
            <a:graphicData uri="http://schemas.openxmlformats.org/presentationml/2006/ole">
              <mc:AlternateContent xmlns:mc="http://schemas.openxmlformats.org/markup-compatibility/2006">
                <mc:Choice xmlns:v="urn:schemas-microsoft-com:vml" Requires="v">
                  <p:oleObj name="公式" r:id="rId24" imgW="152400" imgH="203200" progId="Equation.3">
                    <p:embed/>
                  </p:oleObj>
                </mc:Choice>
                <mc:Fallback>
                  <p:oleObj name="公式" r:id="rId24" imgW="152400" imgH="203200" progId="Equation.3">
                    <p:embed/>
                    <p:pic>
                      <p:nvPicPr>
                        <p:cNvPr id="0" name="Object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73" y="3036"/>
                          <a:ext cx="190"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4251" name="Group 27"/>
            <p:cNvGrpSpPr/>
            <p:nvPr/>
          </p:nvGrpSpPr>
          <p:grpSpPr bwMode="auto">
            <a:xfrm>
              <a:off x="3972" y="1804"/>
              <a:ext cx="1287" cy="1225"/>
              <a:chOff x="3744" y="1984"/>
              <a:chExt cx="1287" cy="1225"/>
            </a:xfrm>
          </p:grpSpPr>
          <p:sp>
            <p:nvSpPr>
              <p:cNvPr id="94261" name="Line 28"/>
              <p:cNvSpPr>
                <a:spLocks noChangeShapeType="1"/>
              </p:cNvSpPr>
              <p:nvPr/>
            </p:nvSpPr>
            <p:spPr bwMode="auto">
              <a:xfrm>
                <a:off x="3761" y="3208"/>
                <a:ext cx="1270" cy="1"/>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62" name="Line 29"/>
              <p:cNvSpPr>
                <a:spLocks noChangeShapeType="1"/>
              </p:cNvSpPr>
              <p:nvPr/>
            </p:nvSpPr>
            <p:spPr bwMode="auto">
              <a:xfrm flipV="1">
                <a:off x="3744" y="1984"/>
                <a:ext cx="1" cy="1218"/>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4252" name="Freeform 30"/>
            <p:cNvSpPr/>
            <p:nvPr/>
          </p:nvSpPr>
          <p:spPr bwMode="auto">
            <a:xfrm>
              <a:off x="3990" y="2034"/>
              <a:ext cx="1445" cy="1003"/>
            </a:xfrm>
            <a:custGeom>
              <a:avLst/>
              <a:gdLst>
                <a:gd name="T0" fmla="*/ 0 w 1056"/>
                <a:gd name="T1" fmla="*/ 318 h 1336"/>
                <a:gd name="T2" fmla="*/ 1149 w 1056"/>
                <a:gd name="T3" fmla="*/ 182 h 1336"/>
                <a:gd name="T4" fmla="*/ 1839 w 1056"/>
                <a:gd name="T5" fmla="*/ 22 h 1336"/>
                <a:gd name="T6" fmla="*/ 2533 w 1056"/>
                <a:gd name="T7" fmla="*/ 56 h 1336"/>
                <a:gd name="T8" fmla="*/ 3685 w 1056"/>
                <a:gd name="T9" fmla="*/ 227 h 1336"/>
                <a:gd name="T10" fmla="*/ 5064 w 1056"/>
                <a:gd name="T11" fmla="*/ 307 h 13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56" h="1336">
                  <a:moveTo>
                    <a:pt x="0" y="1336"/>
                  </a:moveTo>
                  <a:cubicBezTo>
                    <a:pt x="88" y="1152"/>
                    <a:pt x="176" y="968"/>
                    <a:pt x="240" y="760"/>
                  </a:cubicBezTo>
                  <a:cubicBezTo>
                    <a:pt x="304" y="552"/>
                    <a:pt x="336" y="176"/>
                    <a:pt x="384" y="88"/>
                  </a:cubicBezTo>
                  <a:cubicBezTo>
                    <a:pt x="432" y="0"/>
                    <a:pt x="464" y="88"/>
                    <a:pt x="528" y="232"/>
                  </a:cubicBezTo>
                  <a:cubicBezTo>
                    <a:pt x="592" y="376"/>
                    <a:pt x="680" y="776"/>
                    <a:pt x="768" y="952"/>
                  </a:cubicBezTo>
                  <a:cubicBezTo>
                    <a:pt x="856" y="1128"/>
                    <a:pt x="956" y="1208"/>
                    <a:pt x="1056" y="1288"/>
                  </a:cubicBezTo>
                </a:path>
              </a:pathLst>
            </a:custGeom>
            <a:noFill/>
            <a:ln w="3810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4253" name="Object 31"/>
            <p:cNvGraphicFramePr>
              <a:graphicFrameLocks noChangeAspect="1"/>
            </p:cNvGraphicFramePr>
            <p:nvPr/>
          </p:nvGraphicFramePr>
          <p:xfrm>
            <a:off x="3795" y="3008"/>
            <a:ext cx="258" cy="192"/>
          </p:xfrm>
          <a:graphic>
            <a:graphicData uri="http://schemas.openxmlformats.org/presentationml/2006/ole">
              <mc:AlternateContent xmlns:mc="http://schemas.openxmlformats.org/markup-compatibility/2006">
                <mc:Choice xmlns:v="urn:schemas-microsoft-com:vml" Requires="v">
                  <p:oleObj name="Equation" r:id="rId25" imgW="127000" imgH="139700" progId="Equation.3">
                    <p:embed/>
                  </p:oleObj>
                </mc:Choice>
                <mc:Fallback>
                  <p:oleObj name="Equation" r:id="rId25" imgW="127000" imgH="139700" progId="Equation.3">
                    <p:embed/>
                    <p:pic>
                      <p:nvPicPr>
                        <p:cNvPr id="0" name="Object 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95" y="3008"/>
                          <a:ext cx="25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useBgFill="1">
          <p:nvSpPr>
            <p:cNvPr id="94254" name="Rectangle 32"/>
            <p:cNvSpPr>
              <a:spLocks noChangeArrowheads="1"/>
            </p:cNvSpPr>
            <p:nvPr/>
          </p:nvSpPr>
          <p:spPr bwMode="auto">
            <a:xfrm>
              <a:off x="5220" y="2700"/>
              <a:ext cx="288" cy="312"/>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4255" name="Object 33"/>
            <p:cNvGraphicFramePr>
              <a:graphicFrameLocks noChangeAspect="1"/>
            </p:cNvGraphicFramePr>
            <p:nvPr/>
          </p:nvGraphicFramePr>
          <p:xfrm>
            <a:off x="4467" y="2995"/>
            <a:ext cx="222" cy="315"/>
          </p:xfrm>
          <a:graphic>
            <a:graphicData uri="http://schemas.openxmlformats.org/presentationml/2006/ole">
              <mc:AlternateContent xmlns:mc="http://schemas.openxmlformats.org/markup-compatibility/2006">
                <mc:Choice xmlns:v="urn:schemas-microsoft-com:vml" Requires="v">
                  <p:oleObj name="公式" r:id="rId26" imgW="190500" imgH="228600" progId="Equation.3">
                    <p:embed/>
                  </p:oleObj>
                </mc:Choice>
                <mc:Fallback>
                  <p:oleObj name="公式" r:id="rId26" imgW="190500" imgH="228600" progId="Equation.3">
                    <p:embed/>
                    <p:pic>
                      <p:nvPicPr>
                        <p:cNvPr id="0" name="Object 3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67" y="2995"/>
                          <a:ext cx="22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256" name="Object 34"/>
            <p:cNvGraphicFramePr>
              <a:graphicFrameLocks noChangeAspect="1"/>
            </p:cNvGraphicFramePr>
            <p:nvPr/>
          </p:nvGraphicFramePr>
          <p:xfrm>
            <a:off x="3970" y="1782"/>
            <a:ext cx="283" cy="327"/>
          </p:xfrm>
          <a:graphic>
            <a:graphicData uri="http://schemas.openxmlformats.org/presentationml/2006/ole">
              <mc:AlternateContent xmlns:mc="http://schemas.openxmlformats.org/markup-compatibility/2006">
                <mc:Choice xmlns:v="urn:schemas-microsoft-com:vml" Requires="v">
                  <p:oleObj name="公式" r:id="rId27" imgW="150495" imgH="204470" progId="Equation.3">
                    <p:embed/>
                  </p:oleObj>
                </mc:Choice>
                <mc:Fallback>
                  <p:oleObj name="公式" r:id="rId27" imgW="150495" imgH="204470" progId="Equation.3">
                    <p:embed/>
                    <p:pic>
                      <p:nvPicPr>
                        <p:cNvPr id="0" name="Object 3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970" y="1782"/>
                          <a:ext cx="28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257" name="Object 35"/>
            <p:cNvGraphicFramePr>
              <a:graphicFrameLocks noChangeAspect="1"/>
            </p:cNvGraphicFramePr>
            <p:nvPr/>
          </p:nvGraphicFramePr>
          <p:xfrm>
            <a:off x="3585" y="2025"/>
            <a:ext cx="309" cy="549"/>
          </p:xfrm>
          <a:graphic>
            <a:graphicData uri="http://schemas.openxmlformats.org/presentationml/2006/ole">
              <mc:AlternateContent xmlns:mc="http://schemas.openxmlformats.org/markup-compatibility/2006">
                <mc:Choice xmlns:v="urn:schemas-microsoft-com:vml" Requires="v">
                  <p:oleObj name="公式" r:id="rId29" imgW="247650" imgH="430530" progId="Equation.3">
                    <p:embed/>
                  </p:oleObj>
                </mc:Choice>
                <mc:Fallback>
                  <p:oleObj name="公式" r:id="rId29" imgW="247650" imgH="430530" progId="Equation.3">
                    <p:embed/>
                    <p:pic>
                      <p:nvPicPr>
                        <p:cNvPr id="0" name="Object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585" y="2025"/>
                          <a:ext cx="309" cy="5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258" name="Line 36"/>
            <p:cNvSpPr>
              <a:spLocks noChangeShapeType="1"/>
            </p:cNvSpPr>
            <p:nvPr/>
          </p:nvSpPr>
          <p:spPr bwMode="auto">
            <a:xfrm flipH="1">
              <a:off x="4768" y="2353"/>
              <a:ext cx="0" cy="651"/>
            </a:xfrm>
            <a:prstGeom prst="line">
              <a:avLst/>
            </a:prstGeom>
            <a:noFill/>
            <a:ln w="254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4259" name="Object 37"/>
            <p:cNvGraphicFramePr>
              <a:graphicFrameLocks noChangeAspect="1"/>
            </p:cNvGraphicFramePr>
            <p:nvPr/>
          </p:nvGraphicFramePr>
          <p:xfrm>
            <a:off x="4178" y="3028"/>
            <a:ext cx="324" cy="310"/>
          </p:xfrm>
          <a:graphic>
            <a:graphicData uri="http://schemas.openxmlformats.org/presentationml/2006/ole">
              <mc:AlternateContent xmlns:mc="http://schemas.openxmlformats.org/markup-compatibility/2006">
                <mc:Choice xmlns:v="urn:schemas-microsoft-com:vml" Requires="v">
                  <p:oleObj name="公式" r:id="rId31" imgW="172085" imgH="193675" progId="Equation.3">
                    <p:embed/>
                  </p:oleObj>
                </mc:Choice>
                <mc:Fallback>
                  <p:oleObj name="公式" r:id="rId31" imgW="172085" imgH="193675" progId="Equation.3">
                    <p:embed/>
                    <p:pic>
                      <p:nvPicPr>
                        <p:cNvPr id="0" name="Object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178" y="3028"/>
                          <a:ext cx="324"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260" name="Object 38"/>
            <p:cNvGraphicFramePr>
              <a:graphicFrameLocks noChangeAspect="1"/>
            </p:cNvGraphicFramePr>
            <p:nvPr/>
          </p:nvGraphicFramePr>
          <p:xfrm>
            <a:off x="4674" y="3004"/>
            <a:ext cx="365" cy="310"/>
          </p:xfrm>
          <a:graphic>
            <a:graphicData uri="http://schemas.openxmlformats.org/presentationml/2006/ole">
              <mc:AlternateContent xmlns:mc="http://schemas.openxmlformats.org/markup-compatibility/2006">
                <mc:Choice xmlns:v="urn:schemas-microsoft-com:vml" Requires="v">
                  <p:oleObj name="公式" r:id="rId33" imgW="204470" imgH="193675" progId="Equation.3">
                    <p:embed/>
                  </p:oleObj>
                </mc:Choice>
                <mc:Fallback>
                  <p:oleObj name="公式" r:id="rId33" imgW="204470" imgH="193675" progId="Equation.3">
                    <p:embed/>
                    <p:pic>
                      <p:nvPicPr>
                        <p:cNvPr id="0" name="Object 3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674" y="3004"/>
                          <a:ext cx="365"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01479" name="Text Box 39"/>
          <p:cNvSpPr txBox="1">
            <a:spLocks noChangeArrowheads="1"/>
          </p:cNvSpPr>
          <p:nvPr/>
        </p:nvSpPr>
        <p:spPr bwMode="auto">
          <a:xfrm>
            <a:off x="323850" y="3055938"/>
            <a:ext cx="20669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0" u="none">
                <a:solidFill>
                  <a:schemeClr val="accent2"/>
                </a:solidFill>
                <a:latin typeface="Times New Roman" panose="02020603050405020304" pitchFamily="18" charset="0"/>
                <a:ea typeface="楷体_GB2312" pitchFamily="49" charset="-122"/>
              </a:rPr>
              <a:t>② </a:t>
            </a:r>
            <a:r>
              <a:rPr kumimoji="1" lang="zh-CN" altLang="en-US" sz="2800" b="1" i="0" u="none">
                <a:solidFill>
                  <a:schemeClr val="accent2"/>
                </a:solidFill>
                <a:latin typeface="Times New Roman" panose="02020603050405020304" pitchFamily="18" charset="0"/>
                <a:ea typeface="楷体_GB2312" pitchFamily="49" charset="-122"/>
              </a:rPr>
              <a:t>选频特性</a:t>
            </a:r>
          </a:p>
        </p:txBody>
      </p:sp>
      <p:grpSp>
        <p:nvGrpSpPr>
          <p:cNvPr id="701480" name="Group 40"/>
          <p:cNvGrpSpPr/>
          <p:nvPr/>
        </p:nvGrpSpPr>
        <p:grpSpPr bwMode="auto">
          <a:xfrm>
            <a:off x="317500" y="3530600"/>
            <a:ext cx="5027613" cy="608013"/>
            <a:chOff x="200" y="2224"/>
            <a:chExt cx="3167" cy="383"/>
          </a:xfrm>
        </p:grpSpPr>
        <p:sp>
          <p:nvSpPr>
            <p:cNvPr id="94230" name="Text Box 41"/>
            <p:cNvSpPr txBox="1">
              <a:spLocks noChangeArrowheads="1"/>
            </p:cNvSpPr>
            <p:nvPr/>
          </p:nvSpPr>
          <p:spPr bwMode="auto">
            <a:xfrm>
              <a:off x="1235" y="2224"/>
              <a:ext cx="21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i="0" u="none">
                  <a:solidFill>
                    <a:srgbClr val="0000FF"/>
                  </a:solidFill>
                  <a:latin typeface="Times New Roman" panose="02020603050405020304" pitchFamily="18" charset="0"/>
                  <a:ea typeface="楷体_GB2312" pitchFamily="49" charset="-122"/>
                </a:rPr>
                <a:t>阻抗最小、电流最大</a:t>
              </a:r>
              <a:endParaRPr kumimoji="1" lang="zh-CN" altLang="en-US" sz="2800" b="1" i="0" u="none">
                <a:solidFill>
                  <a:srgbClr val="0000FF"/>
                </a:solidFill>
                <a:latin typeface="Times New Roman" panose="02020603050405020304" pitchFamily="18" charset="0"/>
              </a:endParaRPr>
            </a:p>
          </p:txBody>
        </p:sp>
        <p:graphicFrame>
          <p:nvGraphicFramePr>
            <p:cNvPr id="94231" name="Object 42"/>
            <p:cNvGraphicFramePr>
              <a:graphicFrameLocks noChangeAspect="1"/>
            </p:cNvGraphicFramePr>
            <p:nvPr/>
          </p:nvGraphicFramePr>
          <p:xfrm>
            <a:off x="200" y="2279"/>
            <a:ext cx="1054" cy="328"/>
          </p:xfrm>
          <a:graphic>
            <a:graphicData uri="http://schemas.openxmlformats.org/presentationml/2006/ole">
              <mc:AlternateContent xmlns:mc="http://schemas.openxmlformats.org/markup-compatibility/2006">
                <mc:Choice xmlns:v="urn:schemas-microsoft-com:vml" Requires="v">
                  <p:oleObj name="公式" r:id="rId35" imgW="688340" imgH="204470" progId="Equation.3">
                    <p:embed/>
                  </p:oleObj>
                </mc:Choice>
                <mc:Fallback>
                  <p:oleObj name="公式" r:id="rId35" imgW="688340" imgH="204470" progId="Equation.3">
                    <p:embed/>
                    <p:pic>
                      <p:nvPicPr>
                        <p:cNvPr id="0" name="Object 4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00" y="2279"/>
                          <a:ext cx="1054"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01483" name="Group 43"/>
          <p:cNvGrpSpPr/>
          <p:nvPr/>
        </p:nvGrpSpPr>
        <p:grpSpPr bwMode="auto">
          <a:xfrm>
            <a:off x="460375" y="4140200"/>
            <a:ext cx="3708400" cy="539750"/>
            <a:chOff x="290" y="2620"/>
            <a:chExt cx="2336" cy="340"/>
          </a:xfrm>
        </p:grpSpPr>
        <p:sp>
          <p:nvSpPr>
            <p:cNvPr id="94227" name="Line 44"/>
            <p:cNvSpPr>
              <a:spLocks noChangeShapeType="1"/>
            </p:cNvSpPr>
            <p:nvPr/>
          </p:nvSpPr>
          <p:spPr bwMode="auto">
            <a:xfrm>
              <a:off x="696" y="2832"/>
              <a:ext cx="492" cy="0"/>
            </a:xfrm>
            <a:prstGeom prst="line">
              <a:avLst/>
            </a:prstGeom>
            <a:noFill/>
            <a:ln w="317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graphicFrame>
          <p:nvGraphicFramePr>
            <p:cNvPr id="94228" name="Object 45"/>
            <p:cNvGraphicFramePr>
              <a:graphicFrameLocks noChangeAspect="1"/>
            </p:cNvGraphicFramePr>
            <p:nvPr/>
          </p:nvGraphicFramePr>
          <p:xfrm>
            <a:off x="290" y="2620"/>
            <a:ext cx="324" cy="310"/>
          </p:xfrm>
          <a:graphic>
            <a:graphicData uri="http://schemas.openxmlformats.org/presentationml/2006/ole">
              <mc:AlternateContent xmlns:mc="http://schemas.openxmlformats.org/markup-compatibility/2006">
                <mc:Choice xmlns:v="urn:schemas-microsoft-com:vml" Requires="v">
                  <p:oleObj name="公式" r:id="rId37" imgW="172085" imgH="193675" progId="Equation.3">
                    <p:embed/>
                  </p:oleObj>
                </mc:Choice>
                <mc:Fallback>
                  <p:oleObj name="公式" r:id="rId37" imgW="172085" imgH="193675" progId="Equation.3">
                    <p:embed/>
                    <p:pic>
                      <p:nvPicPr>
                        <p:cNvPr id="0" name="Object 45"/>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90" y="2620"/>
                          <a:ext cx="324"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229" name="Rectangle 46"/>
            <p:cNvSpPr>
              <a:spLocks noChangeArrowheads="1"/>
            </p:cNvSpPr>
            <p:nvPr/>
          </p:nvSpPr>
          <p:spPr bwMode="auto">
            <a:xfrm>
              <a:off x="1166" y="2633"/>
              <a:ext cx="14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0000FF"/>
                  </a:solidFill>
                  <a:latin typeface="Times New Roman" panose="02020603050405020304" pitchFamily="18" charset="0"/>
                  <a:ea typeface="楷体_GB2312" pitchFamily="49" charset="-122"/>
                </a:rPr>
                <a:t>下限截止频率</a:t>
              </a:r>
            </a:p>
          </p:txBody>
        </p:sp>
      </p:grpSp>
      <p:grpSp>
        <p:nvGrpSpPr>
          <p:cNvPr id="701487" name="Group 47"/>
          <p:cNvGrpSpPr/>
          <p:nvPr/>
        </p:nvGrpSpPr>
        <p:grpSpPr bwMode="auto">
          <a:xfrm>
            <a:off x="428625" y="4770438"/>
            <a:ext cx="3721100" cy="547687"/>
            <a:chOff x="306" y="2981"/>
            <a:chExt cx="2344" cy="345"/>
          </a:xfrm>
        </p:grpSpPr>
        <p:sp>
          <p:nvSpPr>
            <p:cNvPr id="94224" name="Line 48"/>
            <p:cNvSpPr>
              <a:spLocks noChangeShapeType="1"/>
            </p:cNvSpPr>
            <p:nvPr/>
          </p:nvSpPr>
          <p:spPr bwMode="auto">
            <a:xfrm>
              <a:off x="672" y="3180"/>
              <a:ext cx="492" cy="0"/>
            </a:xfrm>
            <a:prstGeom prst="line">
              <a:avLst/>
            </a:prstGeom>
            <a:noFill/>
            <a:ln w="317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graphicFrame>
          <p:nvGraphicFramePr>
            <p:cNvPr id="94225" name="Object 49"/>
            <p:cNvGraphicFramePr>
              <a:graphicFrameLocks noChangeAspect="1"/>
            </p:cNvGraphicFramePr>
            <p:nvPr/>
          </p:nvGraphicFramePr>
          <p:xfrm>
            <a:off x="306" y="3016"/>
            <a:ext cx="366" cy="310"/>
          </p:xfrm>
          <a:graphic>
            <a:graphicData uri="http://schemas.openxmlformats.org/presentationml/2006/ole">
              <mc:AlternateContent xmlns:mc="http://schemas.openxmlformats.org/markup-compatibility/2006">
                <mc:Choice xmlns:v="urn:schemas-microsoft-com:vml" Requires="v">
                  <p:oleObj name="公式" r:id="rId39" imgW="204470" imgH="193675" progId="Equation.3">
                    <p:embed/>
                  </p:oleObj>
                </mc:Choice>
                <mc:Fallback>
                  <p:oleObj name="公式" r:id="rId39" imgW="204470" imgH="193675" progId="Equation.3">
                    <p:embed/>
                    <p:pic>
                      <p:nvPicPr>
                        <p:cNvPr id="0" name="Object 49"/>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6" y="3016"/>
                          <a:ext cx="366"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226" name="Rectangle 50"/>
            <p:cNvSpPr>
              <a:spLocks noChangeArrowheads="1"/>
            </p:cNvSpPr>
            <p:nvPr/>
          </p:nvSpPr>
          <p:spPr bwMode="auto">
            <a:xfrm>
              <a:off x="1190" y="2981"/>
              <a:ext cx="14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0000FF"/>
                  </a:solidFill>
                  <a:latin typeface="Times New Roman" panose="02020603050405020304" pitchFamily="18" charset="0"/>
                  <a:ea typeface="楷体_GB2312" pitchFamily="49" charset="-122"/>
                </a:rPr>
                <a:t>上限截止频率</a:t>
              </a:r>
            </a:p>
          </p:txBody>
        </p:sp>
      </p:grpSp>
      <p:grpSp>
        <p:nvGrpSpPr>
          <p:cNvPr id="701491" name="Group 51"/>
          <p:cNvGrpSpPr/>
          <p:nvPr/>
        </p:nvGrpSpPr>
        <p:grpSpPr bwMode="auto">
          <a:xfrm>
            <a:off x="381000" y="5414963"/>
            <a:ext cx="3589338" cy="608012"/>
            <a:chOff x="240" y="3411"/>
            <a:chExt cx="2261" cy="383"/>
          </a:xfrm>
        </p:grpSpPr>
        <p:sp>
          <p:nvSpPr>
            <p:cNvPr id="94222" name="Text Box 52"/>
            <p:cNvSpPr txBox="1">
              <a:spLocks noChangeArrowheads="1"/>
            </p:cNvSpPr>
            <p:nvPr/>
          </p:nvSpPr>
          <p:spPr bwMode="auto">
            <a:xfrm>
              <a:off x="240" y="3411"/>
              <a:ext cx="7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i="0" u="none">
                  <a:solidFill>
                    <a:srgbClr val="0000FF"/>
                  </a:solidFill>
                  <a:latin typeface="Times New Roman" panose="02020603050405020304" pitchFamily="18" charset="0"/>
                  <a:ea typeface="楷体_GB2312" pitchFamily="49" charset="-122"/>
                </a:rPr>
                <a:t>通频带</a:t>
              </a:r>
            </a:p>
          </p:txBody>
        </p:sp>
        <p:graphicFrame>
          <p:nvGraphicFramePr>
            <p:cNvPr id="94223" name="Object 53"/>
            <p:cNvGraphicFramePr>
              <a:graphicFrameLocks noChangeAspect="1"/>
            </p:cNvGraphicFramePr>
            <p:nvPr/>
          </p:nvGraphicFramePr>
          <p:xfrm>
            <a:off x="1008" y="3436"/>
            <a:ext cx="1493" cy="358"/>
          </p:xfrm>
          <a:graphic>
            <a:graphicData uri="http://schemas.openxmlformats.org/presentationml/2006/ole">
              <mc:AlternateContent xmlns:mc="http://schemas.openxmlformats.org/markup-compatibility/2006">
                <mc:Choice xmlns:v="urn:schemas-microsoft-com:vml" Requires="v">
                  <p:oleObj name="公式" r:id="rId41" imgW="925195" imgH="193675" progId="Equation.3">
                    <p:embed/>
                  </p:oleObj>
                </mc:Choice>
                <mc:Fallback>
                  <p:oleObj name="公式" r:id="rId41" imgW="925195" imgH="193675" progId="Equation.3">
                    <p:embed/>
                    <p:pic>
                      <p:nvPicPr>
                        <p:cNvPr id="0" name="Object 5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008" y="3436"/>
                          <a:ext cx="1493" cy="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1442"/>
                                        </p:tgtEl>
                                        <p:attrNameLst>
                                          <p:attrName>style.visibility</p:attrName>
                                        </p:attrNameLst>
                                      </p:cBhvr>
                                      <p:to>
                                        <p:strVal val="visible"/>
                                      </p:to>
                                    </p:set>
                                    <p:animEffect transition="in" filter="wipe(left)">
                                      <p:cBhvr>
                                        <p:cTn id="7" dur="500"/>
                                        <p:tgtEl>
                                          <p:spTgt spid="7014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01443"/>
                                        </p:tgtEl>
                                        <p:attrNameLst>
                                          <p:attrName>style.visibility</p:attrName>
                                        </p:attrNameLst>
                                      </p:cBhvr>
                                      <p:to>
                                        <p:strVal val="visible"/>
                                      </p:to>
                                    </p:set>
                                    <p:animEffect transition="in" filter="wipe(left)">
                                      <p:cBhvr>
                                        <p:cTn id="12" dur="500"/>
                                        <p:tgtEl>
                                          <p:spTgt spid="70144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7014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01444"/>
                                        </p:tgtEl>
                                        <p:attrNameLst>
                                          <p:attrName>style.visibility</p:attrName>
                                        </p:attrNameLst>
                                      </p:cBhvr>
                                      <p:to>
                                        <p:strVal val="visible"/>
                                      </p:to>
                                    </p:set>
                                    <p:animEffect transition="in" filter="wipe(left)">
                                      <p:cBhvr>
                                        <p:cTn id="21" dur="500"/>
                                        <p:tgtEl>
                                          <p:spTgt spid="70144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01445"/>
                                        </p:tgtEl>
                                        <p:attrNameLst>
                                          <p:attrName>style.visibility</p:attrName>
                                        </p:attrNameLst>
                                      </p:cBhvr>
                                      <p:to>
                                        <p:strVal val="visible"/>
                                      </p:to>
                                    </p:set>
                                    <p:animEffect transition="in" filter="wipe(left)">
                                      <p:cBhvr>
                                        <p:cTn id="26" dur="500"/>
                                        <p:tgtEl>
                                          <p:spTgt spid="70144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01446"/>
                                        </p:tgtEl>
                                        <p:attrNameLst>
                                          <p:attrName>style.visibility</p:attrName>
                                        </p:attrNameLst>
                                      </p:cBhvr>
                                      <p:to>
                                        <p:strVal val="visible"/>
                                      </p:to>
                                    </p:set>
                                    <p:animEffect transition="in" filter="wipe(left)">
                                      <p:cBhvr>
                                        <p:cTn id="31" dur="500"/>
                                        <p:tgtEl>
                                          <p:spTgt spid="70144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701479"/>
                                        </p:tgtEl>
                                        <p:attrNameLst>
                                          <p:attrName>style.visibility</p:attrName>
                                        </p:attrNameLst>
                                      </p:cBhvr>
                                      <p:to>
                                        <p:strVal val="visible"/>
                                      </p:to>
                                    </p:set>
                                    <p:animEffect transition="in" filter="wipe(left)">
                                      <p:cBhvr>
                                        <p:cTn id="36" dur="500"/>
                                        <p:tgtEl>
                                          <p:spTgt spid="70147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701480"/>
                                        </p:tgtEl>
                                        <p:attrNameLst>
                                          <p:attrName>style.visibility</p:attrName>
                                        </p:attrNameLst>
                                      </p:cBhvr>
                                      <p:to>
                                        <p:strVal val="visible"/>
                                      </p:to>
                                    </p:set>
                                    <p:animEffect transition="in" filter="wipe(left)">
                                      <p:cBhvr>
                                        <p:cTn id="41" dur="500"/>
                                        <p:tgtEl>
                                          <p:spTgt spid="70148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701483"/>
                                        </p:tgtEl>
                                        <p:attrNameLst>
                                          <p:attrName>style.visibility</p:attrName>
                                        </p:attrNameLst>
                                      </p:cBhvr>
                                      <p:to>
                                        <p:strVal val="visible"/>
                                      </p:to>
                                    </p:set>
                                    <p:animEffect transition="in" filter="wipe(left)">
                                      <p:cBhvr>
                                        <p:cTn id="46" dur="500"/>
                                        <p:tgtEl>
                                          <p:spTgt spid="70148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701487"/>
                                        </p:tgtEl>
                                        <p:attrNameLst>
                                          <p:attrName>style.visibility</p:attrName>
                                        </p:attrNameLst>
                                      </p:cBhvr>
                                      <p:to>
                                        <p:strVal val="visible"/>
                                      </p:to>
                                    </p:set>
                                    <p:animEffect transition="in" filter="wipe(left)">
                                      <p:cBhvr>
                                        <p:cTn id="51" dur="500"/>
                                        <p:tgtEl>
                                          <p:spTgt spid="70148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701491"/>
                                        </p:tgtEl>
                                        <p:attrNameLst>
                                          <p:attrName>style.visibility</p:attrName>
                                        </p:attrNameLst>
                                      </p:cBhvr>
                                      <p:to>
                                        <p:strVal val="visible"/>
                                      </p:to>
                                    </p:set>
                                    <p:animEffect transition="in" filter="wipe(left)">
                                      <p:cBhvr>
                                        <p:cTn id="56" dur="500"/>
                                        <p:tgtEl>
                                          <p:spTgt spid="701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442" grpId="0" autoUpdateAnimBg="0"/>
      <p:bldP spid="701443" grpId="0" autoUpdateAnimBg="0"/>
      <p:bldP spid="701479"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29FC0BA7-9F60-42CB-9CE1-5E60C0FB595D}" type="slidenum">
              <a:rPr lang="en-US" altLang="zh-CN" i="0" u="none" smtClean="0">
                <a:latin typeface="Times New Roman" panose="02020603050405020304" pitchFamily="18" charset="0"/>
              </a:rPr>
              <a:t>124</a:t>
            </a:fld>
            <a:endParaRPr lang="en-US" altLang="zh-CN" i="0" u="none">
              <a:latin typeface="Times New Roman" panose="02020603050405020304" pitchFamily="18" charset="0"/>
            </a:endParaRPr>
          </a:p>
        </p:txBody>
      </p:sp>
      <p:graphicFrame>
        <p:nvGraphicFramePr>
          <p:cNvPr id="702484" name="Object 20"/>
          <p:cNvGraphicFramePr>
            <a:graphicFrameLocks noChangeAspect="1"/>
          </p:cNvGraphicFramePr>
          <p:nvPr/>
        </p:nvGraphicFramePr>
        <p:xfrm>
          <a:off x="468313" y="620713"/>
          <a:ext cx="4532312" cy="1136650"/>
        </p:xfrm>
        <a:graphic>
          <a:graphicData uri="http://schemas.openxmlformats.org/presentationml/2006/ole">
            <mc:AlternateContent xmlns:mc="http://schemas.openxmlformats.org/markup-compatibility/2006">
              <mc:Choice xmlns:v="urn:schemas-microsoft-com:vml" Requires="v">
                <p:oleObj name="公式" r:id="rId2" imgW="1807210" imgH="430530" progId="Equation.3">
                  <p:embed/>
                </p:oleObj>
              </mc:Choice>
              <mc:Fallback>
                <p:oleObj name="公式" r:id="rId2" imgW="1807210" imgH="430530" progId="Equation.3">
                  <p:embed/>
                  <p:pic>
                    <p:nvPicPr>
                      <p:cNvPr id="0" name="Object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620713"/>
                        <a:ext cx="4532312" cy="1136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2486" name="Text Box 22"/>
          <p:cNvSpPr txBox="1">
            <a:spLocks noChangeArrowheads="1"/>
          </p:cNvSpPr>
          <p:nvPr/>
        </p:nvSpPr>
        <p:spPr bwMode="auto">
          <a:xfrm>
            <a:off x="468313" y="1916113"/>
            <a:ext cx="43116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i="0" u="none">
                <a:solidFill>
                  <a:schemeClr val="accent2"/>
                </a:solidFill>
                <a:latin typeface="Times New Roman" panose="02020603050405020304" pitchFamily="18" charset="0"/>
                <a:ea typeface="楷体_GB2312" pitchFamily="49" charset="-122"/>
              </a:rPr>
              <a:t>选择性与品质因数</a:t>
            </a:r>
            <a:r>
              <a:rPr kumimoji="1" lang="en-US" altLang="zh-CN" sz="2800" b="1" u="none">
                <a:solidFill>
                  <a:schemeClr val="accent2"/>
                </a:solidFill>
                <a:latin typeface="Times New Roman" panose="02020603050405020304" pitchFamily="18" charset="0"/>
                <a:ea typeface="楷体_GB2312" pitchFamily="49" charset="-122"/>
              </a:rPr>
              <a:t>Q </a:t>
            </a:r>
            <a:r>
              <a:rPr kumimoji="1" lang="zh-CN" altLang="en-US" sz="2800" b="1" i="0" u="none">
                <a:solidFill>
                  <a:schemeClr val="accent2"/>
                </a:solidFill>
                <a:latin typeface="Times New Roman" panose="02020603050405020304" pitchFamily="18" charset="0"/>
                <a:ea typeface="楷体_GB2312" pitchFamily="49" charset="-122"/>
              </a:rPr>
              <a:t>有关</a:t>
            </a:r>
          </a:p>
        </p:txBody>
      </p:sp>
      <p:sp>
        <p:nvSpPr>
          <p:cNvPr id="95237" name="Freeform 23"/>
          <p:cNvSpPr/>
          <p:nvPr/>
        </p:nvSpPr>
        <p:spPr bwMode="auto">
          <a:xfrm>
            <a:off x="2362200" y="4876800"/>
            <a:ext cx="1524000" cy="933450"/>
          </a:xfrm>
          <a:custGeom>
            <a:avLst/>
            <a:gdLst>
              <a:gd name="T0" fmla="*/ 0 w 960"/>
              <a:gd name="T1" fmla="*/ 2147483647 h 588"/>
              <a:gd name="T2" fmla="*/ 2147483647 w 960"/>
              <a:gd name="T3" fmla="*/ 2147483647 h 588"/>
              <a:gd name="T4" fmla="*/ 2147483647 w 960"/>
              <a:gd name="T5" fmla="*/ 2147483647 h 588"/>
              <a:gd name="T6" fmla="*/ 2147483647 w 960"/>
              <a:gd name="T7" fmla="*/ 2147483647 h 588"/>
              <a:gd name="T8" fmla="*/ 2147483647 w 960"/>
              <a:gd name="T9" fmla="*/ 2147483647 h 5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588">
                <a:moveTo>
                  <a:pt x="0" y="588"/>
                </a:moveTo>
                <a:cubicBezTo>
                  <a:pt x="52" y="461"/>
                  <a:pt x="104" y="334"/>
                  <a:pt x="168" y="240"/>
                </a:cubicBezTo>
                <a:cubicBezTo>
                  <a:pt x="232" y="146"/>
                  <a:pt x="310" y="48"/>
                  <a:pt x="384" y="24"/>
                </a:cubicBezTo>
                <a:cubicBezTo>
                  <a:pt x="458" y="0"/>
                  <a:pt x="516" y="18"/>
                  <a:pt x="612" y="96"/>
                </a:cubicBezTo>
                <a:cubicBezTo>
                  <a:pt x="708" y="174"/>
                  <a:pt x="834" y="333"/>
                  <a:pt x="960" y="492"/>
                </a:cubicBez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2511" name="Rectangle 47"/>
          <p:cNvSpPr>
            <a:spLocks noChangeArrowheads="1"/>
          </p:cNvSpPr>
          <p:nvPr/>
        </p:nvSpPr>
        <p:spPr bwMode="auto">
          <a:xfrm>
            <a:off x="250825" y="2708275"/>
            <a:ext cx="581025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50000"/>
              </a:spcBef>
            </a:pPr>
            <a:r>
              <a:rPr kumimoji="1" lang="en-US" altLang="zh-CN" sz="2800" b="1" u="none">
                <a:solidFill>
                  <a:schemeClr val="accent2"/>
                </a:solidFill>
                <a:latin typeface="Times New Roman" panose="02020603050405020304" pitchFamily="18" charset="0"/>
                <a:ea typeface="楷体_GB2312" pitchFamily="49" charset="-122"/>
              </a:rPr>
              <a:t>R</a:t>
            </a:r>
            <a:r>
              <a:rPr kumimoji="1" lang="en-US" altLang="zh-CN" sz="2800" b="1" i="0" u="none">
                <a:solidFill>
                  <a:schemeClr val="accent2"/>
                </a:solidFill>
                <a:latin typeface="楷体_GB2312" pitchFamily="49" charset="-122"/>
                <a:ea typeface="楷体_GB2312" pitchFamily="49" charset="-122"/>
              </a:rPr>
              <a:t>↓→</a:t>
            </a:r>
            <a:r>
              <a:rPr kumimoji="1" lang="en-US" altLang="zh-CN" sz="2800" b="1" u="none">
                <a:solidFill>
                  <a:schemeClr val="accent2"/>
                </a:solidFill>
                <a:latin typeface="Times New Roman" panose="02020603050405020304" pitchFamily="18" charset="0"/>
                <a:ea typeface="楷体_GB2312" pitchFamily="49" charset="-122"/>
              </a:rPr>
              <a:t>Q</a:t>
            </a:r>
            <a:r>
              <a:rPr kumimoji="1" lang="en-US" altLang="zh-CN" sz="2800" b="1" i="0" u="none">
                <a:solidFill>
                  <a:schemeClr val="accent2"/>
                </a:solidFill>
                <a:latin typeface="楷体_GB2312" pitchFamily="49" charset="-122"/>
                <a:ea typeface="楷体_GB2312" pitchFamily="49" charset="-122"/>
              </a:rPr>
              <a:t>↑→△</a:t>
            </a:r>
            <a:r>
              <a:rPr kumimoji="1" lang="en-US" altLang="zh-CN" sz="2800" b="1" u="none">
                <a:solidFill>
                  <a:schemeClr val="accent2"/>
                </a:solidFill>
                <a:latin typeface="Times New Roman" panose="02020603050405020304" pitchFamily="18" charset="0"/>
                <a:ea typeface="楷体_GB2312" pitchFamily="49" charset="-122"/>
              </a:rPr>
              <a:t>f</a:t>
            </a:r>
            <a:r>
              <a:rPr kumimoji="1" lang="en-US" altLang="zh-CN" sz="2800" b="1" i="0" u="none">
                <a:solidFill>
                  <a:schemeClr val="accent2"/>
                </a:solidFill>
                <a:latin typeface="楷体_GB2312" pitchFamily="49" charset="-122"/>
                <a:ea typeface="楷体_GB2312" pitchFamily="49" charset="-122"/>
              </a:rPr>
              <a:t> ↓→</a:t>
            </a:r>
            <a:r>
              <a:rPr kumimoji="1" lang="zh-CN" altLang="en-US" sz="2800" b="1" i="0" u="none">
                <a:solidFill>
                  <a:schemeClr val="accent2"/>
                </a:solidFill>
                <a:latin typeface="楷体_GB2312" pitchFamily="49" charset="-122"/>
                <a:ea typeface="楷体_GB2312" pitchFamily="49" charset="-122"/>
              </a:rPr>
              <a:t>通频带窄→</a:t>
            </a:r>
            <a:r>
              <a:rPr kumimoji="1" lang="zh-CN" altLang="en-US" sz="2800" b="1" i="0" u="none">
                <a:solidFill>
                  <a:schemeClr val="accent2"/>
                </a:solidFill>
                <a:latin typeface="Times New Roman" panose="02020603050405020304" pitchFamily="18" charset="0"/>
                <a:ea typeface="楷体_GB2312" pitchFamily="49" charset="-122"/>
              </a:rPr>
              <a:t>曲线尖锐→</a:t>
            </a:r>
            <a:r>
              <a:rPr kumimoji="1" lang="zh-CN" altLang="en-US" sz="2800" b="1" i="0" u="none">
                <a:solidFill>
                  <a:schemeClr val="accent2"/>
                </a:solidFill>
                <a:latin typeface="楷体_GB2312" pitchFamily="49" charset="-122"/>
                <a:ea typeface="楷体_GB2312" pitchFamily="49" charset="-122"/>
              </a:rPr>
              <a:t>选择性强  </a:t>
            </a:r>
            <a:endParaRPr kumimoji="1" lang="zh-CN" altLang="en-US" sz="2800" b="1" i="0" u="none">
              <a:solidFill>
                <a:schemeClr val="accent2"/>
              </a:solidFill>
              <a:latin typeface="Times New Roman" panose="02020603050405020304" pitchFamily="18" charset="0"/>
            </a:endParaRPr>
          </a:p>
        </p:txBody>
      </p:sp>
      <p:sp>
        <p:nvSpPr>
          <p:cNvPr id="702512" name="Rectangle 48"/>
          <p:cNvSpPr>
            <a:spLocks noChangeArrowheads="1"/>
          </p:cNvSpPr>
          <p:nvPr/>
        </p:nvSpPr>
        <p:spPr bwMode="auto">
          <a:xfrm>
            <a:off x="179388" y="4005263"/>
            <a:ext cx="581025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50000"/>
              </a:spcBef>
            </a:pPr>
            <a:r>
              <a:rPr kumimoji="1" lang="en-US" altLang="zh-CN" sz="2800" b="1" u="none">
                <a:solidFill>
                  <a:schemeClr val="accent2"/>
                </a:solidFill>
                <a:latin typeface="Times New Roman" panose="02020603050405020304" pitchFamily="18" charset="0"/>
                <a:ea typeface="楷体_GB2312" pitchFamily="49" charset="-122"/>
              </a:rPr>
              <a:t>R</a:t>
            </a:r>
            <a:r>
              <a:rPr kumimoji="1" lang="en-US" altLang="zh-CN" sz="2800" b="1" i="0" u="none">
                <a:solidFill>
                  <a:schemeClr val="accent2"/>
                </a:solidFill>
                <a:latin typeface="楷体_GB2312" pitchFamily="49" charset="-122"/>
                <a:ea typeface="楷体_GB2312" pitchFamily="49" charset="-122"/>
              </a:rPr>
              <a:t>↑→</a:t>
            </a:r>
            <a:r>
              <a:rPr kumimoji="1" lang="en-US" altLang="zh-CN" sz="2800" b="1" u="none">
                <a:solidFill>
                  <a:schemeClr val="accent2"/>
                </a:solidFill>
                <a:latin typeface="Times New Roman" panose="02020603050405020304" pitchFamily="18" charset="0"/>
                <a:ea typeface="楷体_GB2312" pitchFamily="49" charset="-122"/>
              </a:rPr>
              <a:t>Q</a:t>
            </a:r>
            <a:r>
              <a:rPr kumimoji="1" lang="en-US" altLang="zh-CN" sz="2800" b="1" i="0" u="none">
                <a:solidFill>
                  <a:schemeClr val="accent2"/>
                </a:solidFill>
                <a:latin typeface="楷体_GB2312" pitchFamily="49" charset="-122"/>
                <a:ea typeface="楷体_GB2312" pitchFamily="49" charset="-122"/>
              </a:rPr>
              <a:t>↓→△</a:t>
            </a:r>
            <a:r>
              <a:rPr kumimoji="1" lang="en-US" altLang="zh-CN" sz="2800" b="1" u="none">
                <a:solidFill>
                  <a:schemeClr val="accent2"/>
                </a:solidFill>
                <a:latin typeface="Times New Roman" panose="02020603050405020304" pitchFamily="18" charset="0"/>
                <a:ea typeface="楷体_GB2312" pitchFamily="49" charset="-122"/>
              </a:rPr>
              <a:t>f</a:t>
            </a:r>
            <a:r>
              <a:rPr kumimoji="1" lang="en-US" altLang="zh-CN" sz="2800" b="1" i="0" u="none">
                <a:solidFill>
                  <a:schemeClr val="accent2"/>
                </a:solidFill>
                <a:latin typeface="楷体_GB2312" pitchFamily="49" charset="-122"/>
                <a:ea typeface="楷体_GB2312" pitchFamily="49" charset="-122"/>
              </a:rPr>
              <a:t> ↑→</a:t>
            </a:r>
            <a:r>
              <a:rPr kumimoji="1" lang="zh-CN" altLang="en-US" sz="2800" b="1" i="0" u="none">
                <a:solidFill>
                  <a:schemeClr val="accent2"/>
                </a:solidFill>
                <a:latin typeface="楷体_GB2312" pitchFamily="49" charset="-122"/>
                <a:ea typeface="楷体_GB2312" pitchFamily="49" charset="-122"/>
              </a:rPr>
              <a:t>通频带宽→</a:t>
            </a:r>
            <a:r>
              <a:rPr kumimoji="1" lang="zh-CN" altLang="en-US" sz="2800" b="1" i="0" u="none">
                <a:solidFill>
                  <a:schemeClr val="accent2"/>
                </a:solidFill>
                <a:latin typeface="Times New Roman" panose="02020603050405020304" pitchFamily="18" charset="0"/>
                <a:ea typeface="楷体_GB2312" pitchFamily="49" charset="-122"/>
              </a:rPr>
              <a:t>曲线平坦→</a:t>
            </a:r>
            <a:r>
              <a:rPr kumimoji="1" lang="zh-CN" altLang="en-US" sz="2800" b="1" i="0" u="none">
                <a:solidFill>
                  <a:schemeClr val="accent2"/>
                </a:solidFill>
                <a:latin typeface="楷体_GB2312" pitchFamily="49" charset="-122"/>
                <a:ea typeface="楷体_GB2312" pitchFamily="49" charset="-122"/>
              </a:rPr>
              <a:t>选择性差  </a:t>
            </a:r>
          </a:p>
        </p:txBody>
      </p:sp>
      <p:grpSp>
        <p:nvGrpSpPr>
          <p:cNvPr id="702513" name="Group 49"/>
          <p:cNvGrpSpPr/>
          <p:nvPr/>
        </p:nvGrpSpPr>
        <p:grpSpPr bwMode="auto">
          <a:xfrm>
            <a:off x="7664450" y="2905125"/>
            <a:ext cx="1347788" cy="482600"/>
            <a:chOff x="4755" y="1690"/>
            <a:chExt cx="849" cy="304"/>
          </a:xfrm>
        </p:grpSpPr>
        <p:sp>
          <p:nvSpPr>
            <p:cNvPr id="95287" name="AutoShape 50"/>
            <p:cNvSpPr>
              <a:spLocks noChangeArrowheads="1"/>
            </p:cNvSpPr>
            <p:nvPr/>
          </p:nvSpPr>
          <p:spPr bwMode="auto">
            <a:xfrm>
              <a:off x="4755" y="1690"/>
              <a:ext cx="840" cy="300"/>
            </a:xfrm>
            <a:prstGeom prst="wedgeRoundRectCallout">
              <a:avLst>
                <a:gd name="adj1" fmla="val -71431"/>
                <a:gd name="adj2" fmla="val 99667"/>
                <a:gd name="adj3" fmla="val 16667"/>
              </a:avLst>
            </a:prstGeom>
            <a:solidFill>
              <a:srgbClr val="FFFFFF"/>
            </a:solidFill>
            <a:ln w="19050">
              <a:solidFill>
                <a:srgbClr val="FF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zh-CN" sz="3200" b="1" i="0" u="none">
                <a:solidFill>
                  <a:srgbClr val="FF0000"/>
                </a:solidFill>
                <a:latin typeface="Times New Roman" panose="02020603050405020304" pitchFamily="18" charset="0"/>
              </a:endParaRPr>
            </a:p>
          </p:txBody>
        </p:sp>
        <p:sp>
          <p:nvSpPr>
            <p:cNvPr id="95288" name="Text Box 51"/>
            <p:cNvSpPr txBox="1">
              <a:spLocks noChangeArrowheads="1"/>
            </p:cNvSpPr>
            <p:nvPr/>
          </p:nvSpPr>
          <p:spPr bwMode="auto">
            <a:xfrm>
              <a:off x="4771" y="1706"/>
              <a:ext cx="83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u="none">
                  <a:solidFill>
                    <a:srgbClr val="0000FF"/>
                  </a:solidFill>
                  <a:latin typeface="Times New Roman" panose="02020603050405020304" pitchFamily="18" charset="0"/>
                </a:rPr>
                <a:t>R</a:t>
              </a:r>
              <a:r>
                <a:rPr kumimoji="1" lang="zh-CN" altLang="zh-CN" sz="2400" b="1" i="0" u="none">
                  <a:solidFill>
                    <a:srgbClr val="0000FF"/>
                  </a:solidFill>
                  <a:latin typeface="Times New Roman" panose="02020603050405020304" pitchFamily="18" charset="0"/>
                </a:rPr>
                <a:t>小</a:t>
              </a:r>
              <a:r>
                <a:rPr kumimoji="1" lang="en-US" altLang="zh-CN" sz="2400" b="1" u="none">
                  <a:solidFill>
                    <a:srgbClr val="0000FF"/>
                  </a:solidFill>
                  <a:latin typeface="Times New Roman" panose="02020603050405020304" pitchFamily="18" charset="0"/>
                </a:rPr>
                <a:t>Q</a:t>
              </a:r>
              <a:r>
                <a:rPr kumimoji="1" lang="zh-CN" altLang="en-US" sz="2400" b="1" i="0" u="none">
                  <a:solidFill>
                    <a:schemeClr val="accent2"/>
                  </a:solidFill>
                  <a:latin typeface="Times New Roman" panose="02020603050405020304" pitchFamily="18" charset="0"/>
                  <a:ea typeface="楷体_GB2312" pitchFamily="49" charset="-122"/>
                </a:rPr>
                <a:t>大</a:t>
              </a:r>
            </a:p>
          </p:txBody>
        </p:sp>
      </p:grpSp>
      <p:grpSp>
        <p:nvGrpSpPr>
          <p:cNvPr id="702516" name="Group 52"/>
          <p:cNvGrpSpPr/>
          <p:nvPr/>
        </p:nvGrpSpPr>
        <p:grpSpPr bwMode="auto">
          <a:xfrm>
            <a:off x="7596188" y="3644900"/>
            <a:ext cx="1322387" cy="482600"/>
            <a:chOff x="4915" y="2302"/>
            <a:chExt cx="833" cy="304"/>
          </a:xfrm>
        </p:grpSpPr>
        <p:sp>
          <p:nvSpPr>
            <p:cNvPr id="95285" name="AutoShape 53"/>
            <p:cNvSpPr>
              <a:spLocks noChangeArrowheads="1"/>
            </p:cNvSpPr>
            <p:nvPr/>
          </p:nvSpPr>
          <p:spPr bwMode="auto">
            <a:xfrm>
              <a:off x="4932" y="2302"/>
              <a:ext cx="680" cy="300"/>
            </a:xfrm>
            <a:prstGeom prst="wedgeRoundRectCallout">
              <a:avLst>
                <a:gd name="adj1" fmla="val -71431"/>
                <a:gd name="adj2" fmla="val 99667"/>
                <a:gd name="adj3" fmla="val 16667"/>
              </a:avLst>
            </a:prstGeom>
            <a:solidFill>
              <a:srgbClr val="FFFFFF"/>
            </a:solidFill>
            <a:ln w="19050">
              <a:solidFill>
                <a:srgbClr val="339966"/>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kumimoji="1" lang="zh-CN" altLang="zh-CN" sz="3200" b="1" i="0" u="none">
                <a:solidFill>
                  <a:srgbClr val="FF0000"/>
                </a:solidFill>
                <a:latin typeface="Times New Roman" panose="02020603050405020304" pitchFamily="18" charset="0"/>
              </a:endParaRPr>
            </a:p>
          </p:txBody>
        </p:sp>
        <p:sp>
          <p:nvSpPr>
            <p:cNvPr id="95286" name="Text Box 54"/>
            <p:cNvSpPr txBox="1">
              <a:spLocks noChangeArrowheads="1"/>
            </p:cNvSpPr>
            <p:nvPr/>
          </p:nvSpPr>
          <p:spPr bwMode="auto">
            <a:xfrm>
              <a:off x="4915" y="2318"/>
              <a:ext cx="83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u="none">
                  <a:solidFill>
                    <a:srgbClr val="0000FF"/>
                  </a:solidFill>
                  <a:latin typeface="Times New Roman" panose="02020603050405020304" pitchFamily="18" charset="0"/>
                </a:rPr>
                <a:t>R</a:t>
              </a:r>
              <a:r>
                <a:rPr kumimoji="1" lang="zh-CN" altLang="zh-CN" sz="2400" b="1" i="0" u="none">
                  <a:solidFill>
                    <a:srgbClr val="0000FF"/>
                  </a:solidFill>
                  <a:latin typeface="Times New Roman" panose="02020603050405020304" pitchFamily="18" charset="0"/>
                </a:rPr>
                <a:t>大</a:t>
              </a:r>
              <a:r>
                <a:rPr kumimoji="1" lang="en-US" altLang="zh-CN" sz="2400" b="1" u="none">
                  <a:solidFill>
                    <a:srgbClr val="0000FF"/>
                  </a:solidFill>
                  <a:latin typeface="Times New Roman" panose="02020603050405020304" pitchFamily="18" charset="0"/>
                </a:rPr>
                <a:t>Q</a:t>
              </a:r>
              <a:r>
                <a:rPr kumimoji="1" lang="zh-CN" altLang="en-US" sz="2400" b="1" i="0" u="none">
                  <a:solidFill>
                    <a:schemeClr val="accent2"/>
                  </a:solidFill>
                  <a:latin typeface="Times New Roman" panose="02020603050405020304" pitchFamily="18" charset="0"/>
                  <a:ea typeface="楷体_GB2312" pitchFamily="49" charset="-122"/>
                </a:rPr>
                <a:t>小</a:t>
              </a:r>
            </a:p>
          </p:txBody>
        </p:sp>
      </p:grpSp>
      <p:grpSp>
        <p:nvGrpSpPr>
          <p:cNvPr id="702526" name="Group 62"/>
          <p:cNvGrpSpPr/>
          <p:nvPr/>
        </p:nvGrpSpPr>
        <p:grpSpPr bwMode="auto">
          <a:xfrm>
            <a:off x="5651500" y="404813"/>
            <a:ext cx="3052763" cy="2470150"/>
            <a:chOff x="3606" y="210"/>
            <a:chExt cx="1923" cy="1556"/>
          </a:xfrm>
        </p:grpSpPr>
        <p:sp>
          <p:nvSpPr>
            <p:cNvPr id="95268" name="Line 3"/>
            <p:cNvSpPr>
              <a:spLocks noChangeShapeType="1"/>
            </p:cNvSpPr>
            <p:nvPr/>
          </p:nvSpPr>
          <p:spPr bwMode="auto">
            <a:xfrm>
              <a:off x="4558" y="482"/>
              <a:ext cx="0" cy="942"/>
            </a:xfrm>
            <a:prstGeom prst="line">
              <a:avLst/>
            </a:prstGeom>
            <a:noFill/>
            <a:ln w="19050">
              <a:solidFill>
                <a:srgbClr val="FF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9" name="Line 4"/>
            <p:cNvSpPr>
              <a:spLocks noChangeShapeType="1"/>
            </p:cNvSpPr>
            <p:nvPr/>
          </p:nvSpPr>
          <p:spPr bwMode="auto">
            <a:xfrm flipH="1" flipV="1">
              <a:off x="3993" y="500"/>
              <a:ext cx="588" cy="0"/>
            </a:xfrm>
            <a:prstGeom prst="line">
              <a:avLst/>
            </a:prstGeom>
            <a:noFill/>
            <a:ln w="25400">
              <a:solidFill>
                <a:srgbClr val="FF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0" name="Line 5"/>
            <p:cNvSpPr>
              <a:spLocks noChangeShapeType="1"/>
            </p:cNvSpPr>
            <p:nvPr/>
          </p:nvSpPr>
          <p:spPr bwMode="auto">
            <a:xfrm flipV="1">
              <a:off x="3981" y="754"/>
              <a:ext cx="850" cy="3"/>
            </a:xfrm>
            <a:prstGeom prst="line">
              <a:avLst/>
            </a:prstGeom>
            <a:noFill/>
            <a:ln w="254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71" name="Line 6"/>
            <p:cNvSpPr>
              <a:spLocks noChangeShapeType="1"/>
            </p:cNvSpPr>
            <p:nvPr/>
          </p:nvSpPr>
          <p:spPr bwMode="auto">
            <a:xfrm flipH="1">
              <a:off x="4377" y="799"/>
              <a:ext cx="0" cy="651"/>
            </a:xfrm>
            <a:prstGeom prst="line">
              <a:avLst/>
            </a:prstGeom>
            <a:noFill/>
            <a:ln w="254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5272" name="Object 7"/>
            <p:cNvGraphicFramePr>
              <a:graphicFrameLocks noChangeAspect="1"/>
            </p:cNvGraphicFramePr>
            <p:nvPr/>
          </p:nvGraphicFramePr>
          <p:xfrm>
            <a:off x="5194" y="1464"/>
            <a:ext cx="190" cy="299"/>
          </p:xfrm>
          <a:graphic>
            <a:graphicData uri="http://schemas.openxmlformats.org/presentationml/2006/ole">
              <mc:AlternateContent xmlns:mc="http://schemas.openxmlformats.org/markup-compatibility/2006">
                <mc:Choice xmlns:v="urn:schemas-microsoft-com:vml" Requires="v">
                  <p:oleObj name="公式" r:id="rId4" imgW="152400" imgH="203200" progId="Equation.3">
                    <p:embed/>
                  </p:oleObj>
                </mc:Choice>
                <mc:Fallback>
                  <p:oleObj name="公式" r:id="rId4" imgW="152400" imgH="2032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4" y="1464"/>
                          <a:ext cx="190"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5273" name="Group 8"/>
            <p:cNvGrpSpPr/>
            <p:nvPr/>
          </p:nvGrpSpPr>
          <p:grpSpPr bwMode="auto">
            <a:xfrm>
              <a:off x="3993" y="232"/>
              <a:ext cx="1287" cy="1225"/>
              <a:chOff x="3744" y="1984"/>
              <a:chExt cx="1287" cy="1225"/>
            </a:xfrm>
          </p:grpSpPr>
          <p:sp>
            <p:nvSpPr>
              <p:cNvPr id="95283" name="Line 9"/>
              <p:cNvSpPr>
                <a:spLocks noChangeShapeType="1"/>
              </p:cNvSpPr>
              <p:nvPr/>
            </p:nvSpPr>
            <p:spPr bwMode="auto">
              <a:xfrm>
                <a:off x="3761" y="3208"/>
                <a:ext cx="1270" cy="1"/>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84" name="Line 10"/>
              <p:cNvSpPr>
                <a:spLocks noChangeShapeType="1"/>
              </p:cNvSpPr>
              <p:nvPr/>
            </p:nvSpPr>
            <p:spPr bwMode="auto">
              <a:xfrm flipV="1">
                <a:off x="3744" y="1984"/>
                <a:ext cx="1" cy="1218"/>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95274" name="Object 12"/>
            <p:cNvGraphicFramePr>
              <a:graphicFrameLocks noChangeAspect="1"/>
            </p:cNvGraphicFramePr>
            <p:nvPr/>
          </p:nvGraphicFramePr>
          <p:xfrm>
            <a:off x="3816" y="1436"/>
            <a:ext cx="258" cy="192"/>
          </p:xfrm>
          <a:graphic>
            <a:graphicData uri="http://schemas.openxmlformats.org/presentationml/2006/ole">
              <mc:AlternateContent xmlns:mc="http://schemas.openxmlformats.org/markup-compatibility/2006">
                <mc:Choice xmlns:v="urn:schemas-microsoft-com:vml" Requires="v">
                  <p:oleObj name="Equation" r:id="rId6" imgW="127000" imgH="139700" progId="Equation.3">
                    <p:embed/>
                  </p:oleObj>
                </mc:Choice>
                <mc:Fallback>
                  <p:oleObj name="Equation" r:id="rId6" imgW="127000" imgH="1397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6" y="1436"/>
                          <a:ext cx="25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useBgFill="1">
          <p:nvSpPr>
            <p:cNvPr id="95275" name="Rectangle 13"/>
            <p:cNvSpPr>
              <a:spLocks noChangeArrowheads="1"/>
            </p:cNvSpPr>
            <p:nvPr/>
          </p:nvSpPr>
          <p:spPr bwMode="auto">
            <a:xfrm>
              <a:off x="5241" y="1128"/>
              <a:ext cx="288" cy="312"/>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5276" name="Object 14"/>
            <p:cNvGraphicFramePr>
              <a:graphicFrameLocks noChangeAspect="1"/>
            </p:cNvGraphicFramePr>
            <p:nvPr/>
          </p:nvGraphicFramePr>
          <p:xfrm>
            <a:off x="4488" y="1423"/>
            <a:ext cx="223" cy="315"/>
          </p:xfrm>
          <a:graphic>
            <a:graphicData uri="http://schemas.openxmlformats.org/presentationml/2006/ole">
              <mc:AlternateContent xmlns:mc="http://schemas.openxmlformats.org/markup-compatibility/2006">
                <mc:Choice xmlns:v="urn:schemas-microsoft-com:vml" Requires="v">
                  <p:oleObj name="公式" r:id="rId8" imgW="190500" imgH="228600" progId="Equation.3">
                    <p:embed/>
                  </p:oleObj>
                </mc:Choice>
                <mc:Fallback>
                  <p:oleObj name="公式" r:id="rId8" imgW="190500" imgH="228600"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88" y="1423"/>
                          <a:ext cx="223"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277" name="Object 15"/>
            <p:cNvGraphicFramePr>
              <a:graphicFrameLocks noChangeAspect="1"/>
            </p:cNvGraphicFramePr>
            <p:nvPr/>
          </p:nvGraphicFramePr>
          <p:xfrm>
            <a:off x="3991" y="210"/>
            <a:ext cx="283" cy="327"/>
          </p:xfrm>
          <a:graphic>
            <a:graphicData uri="http://schemas.openxmlformats.org/presentationml/2006/ole">
              <mc:AlternateContent xmlns:mc="http://schemas.openxmlformats.org/markup-compatibility/2006">
                <mc:Choice xmlns:v="urn:schemas-microsoft-com:vml" Requires="v">
                  <p:oleObj name="公式" r:id="rId10" imgW="150495" imgH="204470" progId="Equation.3">
                    <p:embed/>
                  </p:oleObj>
                </mc:Choice>
                <mc:Fallback>
                  <p:oleObj name="公式" r:id="rId10" imgW="150495" imgH="204470"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91" y="210"/>
                          <a:ext cx="28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278" name="Object 16"/>
            <p:cNvGraphicFramePr>
              <a:graphicFrameLocks noChangeAspect="1"/>
            </p:cNvGraphicFramePr>
            <p:nvPr/>
          </p:nvGraphicFramePr>
          <p:xfrm>
            <a:off x="3606" y="453"/>
            <a:ext cx="309" cy="549"/>
          </p:xfrm>
          <a:graphic>
            <a:graphicData uri="http://schemas.openxmlformats.org/presentationml/2006/ole">
              <mc:AlternateContent xmlns:mc="http://schemas.openxmlformats.org/markup-compatibility/2006">
                <mc:Choice xmlns:v="urn:schemas-microsoft-com:vml" Requires="v">
                  <p:oleObj name="公式" r:id="rId12" imgW="247650" imgH="430530" progId="Equation.3">
                    <p:embed/>
                  </p:oleObj>
                </mc:Choice>
                <mc:Fallback>
                  <p:oleObj name="公式" r:id="rId12" imgW="247650" imgH="430530" progId="Equation.3">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6" y="453"/>
                          <a:ext cx="309" cy="5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79" name="Line 17"/>
            <p:cNvSpPr>
              <a:spLocks noChangeShapeType="1"/>
            </p:cNvSpPr>
            <p:nvPr/>
          </p:nvSpPr>
          <p:spPr bwMode="auto">
            <a:xfrm flipH="1">
              <a:off x="4740" y="754"/>
              <a:ext cx="0" cy="680"/>
            </a:xfrm>
            <a:prstGeom prst="line">
              <a:avLst/>
            </a:prstGeom>
            <a:noFill/>
            <a:ln w="254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5280" name="Object 18"/>
            <p:cNvGraphicFramePr>
              <a:graphicFrameLocks noChangeAspect="1"/>
            </p:cNvGraphicFramePr>
            <p:nvPr/>
          </p:nvGraphicFramePr>
          <p:xfrm>
            <a:off x="4199" y="1456"/>
            <a:ext cx="324" cy="310"/>
          </p:xfrm>
          <a:graphic>
            <a:graphicData uri="http://schemas.openxmlformats.org/presentationml/2006/ole">
              <mc:AlternateContent xmlns:mc="http://schemas.openxmlformats.org/markup-compatibility/2006">
                <mc:Choice xmlns:v="urn:schemas-microsoft-com:vml" Requires="v">
                  <p:oleObj name="公式" r:id="rId14" imgW="172085" imgH="193675" progId="Equation.3">
                    <p:embed/>
                  </p:oleObj>
                </mc:Choice>
                <mc:Fallback>
                  <p:oleObj name="公式" r:id="rId14" imgW="172085" imgH="193675" progId="Equation.3">
                    <p:embed/>
                    <p:pic>
                      <p:nvPicPr>
                        <p:cNvPr id="0"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99" y="1456"/>
                          <a:ext cx="324"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281" name="Object 19"/>
            <p:cNvGraphicFramePr>
              <a:graphicFrameLocks noChangeAspect="1"/>
            </p:cNvGraphicFramePr>
            <p:nvPr/>
          </p:nvGraphicFramePr>
          <p:xfrm>
            <a:off x="4695" y="1432"/>
            <a:ext cx="366" cy="310"/>
          </p:xfrm>
          <a:graphic>
            <a:graphicData uri="http://schemas.openxmlformats.org/presentationml/2006/ole">
              <mc:AlternateContent xmlns:mc="http://schemas.openxmlformats.org/markup-compatibility/2006">
                <mc:Choice xmlns:v="urn:schemas-microsoft-com:vml" Requires="v">
                  <p:oleObj name="公式" r:id="rId16" imgW="204470" imgH="193675" progId="Equation.3">
                    <p:embed/>
                  </p:oleObj>
                </mc:Choice>
                <mc:Fallback>
                  <p:oleObj name="公式" r:id="rId16" imgW="204470" imgH="193675" progId="Equation.3">
                    <p:embed/>
                    <p:pic>
                      <p:nvPicPr>
                        <p:cNvPr id="0" name="Object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95" y="1432"/>
                          <a:ext cx="366"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82" name="Freeform 58"/>
            <p:cNvSpPr/>
            <p:nvPr/>
          </p:nvSpPr>
          <p:spPr bwMode="auto">
            <a:xfrm>
              <a:off x="4012" y="482"/>
              <a:ext cx="1088" cy="937"/>
            </a:xfrm>
            <a:custGeom>
              <a:avLst/>
              <a:gdLst>
                <a:gd name="T0" fmla="*/ 0 w 1110"/>
                <a:gd name="T1" fmla="*/ 559 h 1066"/>
                <a:gd name="T2" fmla="*/ 111 w 1110"/>
                <a:gd name="T3" fmla="*/ 481 h 1066"/>
                <a:gd name="T4" fmla="*/ 191 w 1110"/>
                <a:gd name="T5" fmla="*/ 394 h 1066"/>
                <a:gd name="T6" fmla="*/ 245 w 1110"/>
                <a:gd name="T7" fmla="*/ 316 h 1066"/>
                <a:gd name="T8" fmla="*/ 326 w 1110"/>
                <a:gd name="T9" fmla="*/ 182 h 1066"/>
                <a:gd name="T10" fmla="*/ 354 w 1110"/>
                <a:gd name="T11" fmla="*/ 111 h 1066"/>
                <a:gd name="T12" fmla="*/ 398 w 1110"/>
                <a:gd name="T13" fmla="*/ 28 h 1066"/>
                <a:gd name="T14" fmla="*/ 476 w 1110"/>
                <a:gd name="T15" fmla="*/ 1 h 1066"/>
                <a:gd name="T16" fmla="*/ 558 w 1110"/>
                <a:gd name="T17" fmla="*/ 24 h 1066"/>
                <a:gd name="T18" fmla="*/ 615 w 1110"/>
                <a:gd name="T19" fmla="*/ 109 h 1066"/>
                <a:gd name="T20" fmla="*/ 654 w 1110"/>
                <a:gd name="T21" fmla="*/ 181 h 1066"/>
                <a:gd name="T22" fmla="*/ 717 w 1110"/>
                <a:gd name="T23" fmla="*/ 275 h 1066"/>
                <a:gd name="T24" fmla="*/ 782 w 1110"/>
                <a:gd name="T25" fmla="*/ 348 h 1066"/>
                <a:gd name="T26" fmla="*/ 883 w 1110"/>
                <a:gd name="T27" fmla="*/ 441 h 1066"/>
                <a:gd name="T28" fmla="*/ 1004 w 1110"/>
                <a:gd name="T29" fmla="*/ 512 h 10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10" h="1066">
                  <a:moveTo>
                    <a:pt x="0" y="1066"/>
                  </a:moveTo>
                  <a:cubicBezTo>
                    <a:pt x="20" y="1041"/>
                    <a:pt x="86" y="969"/>
                    <a:pt x="121" y="916"/>
                  </a:cubicBezTo>
                  <a:cubicBezTo>
                    <a:pt x="156" y="863"/>
                    <a:pt x="186" y="803"/>
                    <a:pt x="211" y="751"/>
                  </a:cubicBezTo>
                  <a:cubicBezTo>
                    <a:pt x="236" y="699"/>
                    <a:pt x="245" y="669"/>
                    <a:pt x="270" y="601"/>
                  </a:cubicBezTo>
                  <a:cubicBezTo>
                    <a:pt x="295" y="533"/>
                    <a:pt x="341" y="411"/>
                    <a:pt x="361" y="346"/>
                  </a:cubicBezTo>
                  <a:cubicBezTo>
                    <a:pt x="381" y="281"/>
                    <a:pt x="378" y="260"/>
                    <a:pt x="391" y="211"/>
                  </a:cubicBezTo>
                  <a:cubicBezTo>
                    <a:pt x="404" y="162"/>
                    <a:pt x="418" y="89"/>
                    <a:pt x="440" y="54"/>
                  </a:cubicBezTo>
                  <a:cubicBezTo>
                    <a:pt x="462" y="19"/>
                    <a:pt x="497" y="2"/>
                    <a:pt x="526" y="1"/>
                  </a:cubicBezTo>
                  <a:cubicBezTo>
                    <a:pt x="555" y="0"/>
                    <a:pt x="591" y="12"/>
                    <a:pt x="616" y="46"/>
                  </a:cubicBezTo>
                  <a:cubicBezTo>
                    <a:pt x="641" y="80"/>
                    <a:pt x="661" y="157"/>
                    <a:pt x="679" y="207"/>
                  </a:cubicBezTo>
                  <a:cubicBezTo>
                    <a:pt x="697" y="257"/>
                    <a:pt x="703" y="293"/>
                    <a:pt x="722" y="345"/>
                  </a:cubicBezTo>
                  <a:cubicBezTo>
                    <a:pt x="741" y="398"/>
                    <a:pt x="769" y="471"/>
                    <a:pt x="793" y="525"/>
                  </a:cubicBezTo>
                  <a:cubicBezTo>
                    <a:pt x="816" y="578"/>
                    <a:pt x="834" y="609"/>
                    <a:pt x="864" y="662"/>
                  </a:cubicBezTo>
                  <a:cubicBezTo>
                    <a:pt x="894" y="715"/>
                    <a:pt x="935" y="789"/>
                    <a:pt x="976" y="841"/>
                  </a:cubicBezTo>
                  <a:cubicBezTo>
                    <a:pt x="1017" y="893"/>
                    <a:pt x="1082" y="948"/>
                    <a:pt x="1110" y="976"/>
                  </a:cubicBezTo>
                </a:path>
              </a:pathLst>
            </a:custGeom>
            <a:noFill/>
            <a:ln w="38100">
              <a:solidFill>
                <a:srgbClr val="FF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02527" name="Group 63"/>
          <p:cNvGrpSpPr/>
          <p:nvPr/>
        </p:nvGrpSpPr>
        <p:grpSpPr bwMode="auto">
          <a:xfrm>
            <a:off x="4932363" y="2852738"/>
            <a:ext cx="3727450" cy="3455987"/>
            <a:chOff x="3107" y="1752"/>
            <a:chExt cx="2348" cy="2326"/>
          </a:xfrm>
        </p:grpSpPr>
        <p:sp>
          <p:nvSpPr>
            <p:cNvPr id="95244" name="Line 25"/>
            <p:cNvSpPr>
              <a:spLocks noChangeShapeType="1"/>
            </p:cNvSpPr>
            <p:nvPr/>
          </p:nvSpPr>
          <p:spPr bwMode="auto">
            <a:xfrm flipV="1">
              <a:off x="4501" y="1979"/>
              <a:ext cx="0" cy="1352"/>
            </a:xfrm>
            <a:prstGeom prst="line">
              <a:avLst/>
            </a:prstGeom>
            <a:noFill/>
            <a:ln w="31750" cap="rnd">
              <a:solidFill>
                <a:srgbClr val="FF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5245" name="Object 26"/>
            <p:cNvGraphicFramePr>
              <a:graphicFrameLocks noChangeAspect="1"/>
            </p:cNvGraphicFramePr>
            <p:nvPr/>
          </p:nvGraphicFramePr>
          <p:xfrm>
            <a:off x="3696" y="1797"/>
            <a:ext cx="278" cy="356"/>
          </p:xfrm>
          <a:graphic>
            <a:graphicData uri="http://schemas.openxmlformats.org/presentationml/2006/ole">
              <mc:AlternateContent xmlns:mc="http://schemas.openxmlformats.org/markup-compatibility/2006">
                <mc:Choice xmlns:v="urn:schemas-microsoft-com:vml" Requires="v">
                  <p:oleObj name="公式" r:id="rId18" imgW="150495" imgH="204470" progId="Equation.3">
                    <p:embed/>
                  </p:oleObj>
                </mc:Choice>
                <mc:Fallback>
                  <p:oleObj name="公式" r:id="rId18" imgW="150495" imgH="204470" progId="Equation.3">
                    <p:embed/>
                    <p:pic>
                      <p:nvPicPr>
                        <p:cNvPr id="0" name="Object 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96" y="1797"/>
                          <a:ext cx="278" cy="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46" name="Line 27"/>
            <p:cNvSpPr>
              <a:spLocks noChangeShapeType="1"/>
            </p:cNvSpPr>
            <p:nvPr/>
          </p:nvSpPr>
          <p:spPr bwMode="auto">
            <a:xfrm flipV="1">
              <a:off x="3981" y="1752"/>
              <a:ext cx="0" cy="1616"/>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7" name="Line 28"/>
            <p:cNvSpPr>
              <a:spLocks noChangeShapeType="1"/>
            </p:cNvSpPr>
            <p:nvPr/>
          </p:nvSpPr>
          <p:spPr bwMode="auto">
            <a:xfrm flipV="1">
              <a:off x="3967" y="3364"/>
              <a:ext cx="1396" cy="12"/>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5248" name="Line 29"/>
            <p:cNvSpPr>
              <a:spLocks noChangeShapeType="1"/>
            </p:cNvSpPr>
            <p:nvPr/>
          </p:nvSpPr>
          <p:spPr bwMode="auto">
            <a:xfrm flipH="1">
              <a:off x="3904" y="1986"/>
              <a:ext cx="600" cy="0"/>
            </a:xfrm>
            <a:prstGeom prst="line">
              <a:avLst/>
            </a:prstGeom>
            <a:noFill/>
            <a:ln w="25400">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95249" name="Line 30"/>
            <p:cNvSpPr>
              <a:spLocks noChangeShapeType="1"/>
            </p:cNvSpPr>
            <p:nvPr/>
          </p:nvSpPr>
          <p:spPr bwMode="auto">
            <a:xfrm flipH="1">
              <a:off x="3955" y="2658"/>
              <a:ext cx="576" cy="0"/>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graphicFrame>
          <p:nvGraphicFramePr>
            <p:cNvPr id="95250" name="Object 31"/>
            <p:cNvGraphicFramePr>
              <a:graphicFrameLocks noChangeAspect="1"/>
            </p:cNvGraphicFramePr>
            <p:nvPr/>
          </p:nvGraphicFramePr>
          <p:xfrm>
            <a:off x="3651" y="2478"/>
            <a:ext cx="352" cy="363"/>
          </p:xfrm>
          <a:graphic>
            <a:graphicData uri="http://schemas.openxmlformats.org/presentationml/2006/ole">
              <mc:AlternateContent xmlns:mc="http://schemas.openxmlformats.org/markup-compatibility/2006">
                <mc:Choice xmlns:v="urn:schemas-microsoft-com:vml" Requires="v">
                  <p:oleObj name="公式" r:id="rId20" imgW="150495" imgH="204470" progId="Equation.3">
                    <p:embed/>
                  </p:oleObj>
                </mc:Choice>
                <mc:Fallback>
                  <p:oleObj name="公式" r:id="rId20" imgW="150495" imgH="204470" progId="Equation.3">
                    <p:embed/>
                    <p:pic>
                      <p:nvPicPr>
                        <p:cNvPr id="0" name="Object 3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51" y="2478"/>
                          <a:ext cx="352"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51" name="Line 34"/>
            <p:cNvSpPr>
              <a:spLocks noChangeShapeType="1"/>
            </p:cNvSpPr>
            <p:nvPr/>
          </p:nvSpPr>
          <p:spPr bwMode="auto">
            <a:xfrm flipH="1">
              <a:off x="3976" y="2322"/>
              <a:ext cx="672" cy="12"/>
            </a:xfrm>
            <a:prstGeom prst="line">
              <a:avLst/>
            </a:prstGeom>
            <a:noFill/>
            <a:ln w="25400">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95252" name="Line 35"/>
            <p:cNvSpPr>
              <a:spLocks noChangeShapeType="1"/>
            </p:cNvSpPr>
            <p:nvPr/>
          </p:nvSpPr>
          <p:spPr bwMode="auto">
            <a:xfrm rot="16200000" flipH="1">
              <a:off x="3738" y="2964"/>
              <a:ext cx="1264" cy="12"/>
            </a:xfrm>
            <a:prstGeom prst="line">
              <a:avLst/>
            </a:prstGeom>
            <a:noFill/>
            <a:ln w="254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95253" name="Line 36"/>
            <p:cNvSpPr>
              <a:spLocks noChangeShapeType="1"/>
            </p:cNvSpPr>
            <p:nvPr/>
          </p:nvSpPr>
          <p:spPr bwMode="auto">
            <a:xfrm rot="16200000" flipH="1">
              <a:off x="4026" y="2952"/>
              <a:ext cx="1252" cy="0"/>
            </a:xfrm>
            <a:prstGeom prst="line">
              <a:avLst/>
            </a:prstGeom>
            <a:noFill/>
            <a:ln w="254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95254" name="Line 37"/>
            <p:cNvSpPr>
              <a:spLocks noChangeShapeType="1"/>
            </p:cNvSpPr>
            <p:nvPr/>
          </p:nvSpPr>
          <p:spPr bwMode="auto">
            <a:xfrm flipH="1">
              <a:off x="3979" y="2898"/>
              <a:ext cx="852" cy="36"/>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graphicFrame>
          <p:nvGraphicFramePr>
            <p:cNvPr id="95255" name="Object 38"/>
            <p:cNvGraphicFramePr>
              <a:graphicFrameLocks noChangeAspect="1"/>
            </p:cNvGraphicFramePr>
            <p:nvPr/>
          </p:nvGraphicFramePr>
          <p:xfrm>
            <a:off x="4368" y="3067"/>
            <a:ext cx="336" cy="332"/>
          </p:xfrm>
          <a:graphic>
            <a:graphicData uri="http://schemas.openxmlformats.org/presentationml/2006/ole">
              <mc:AlternateContent xmlns:mc="http://schemas.openxmlformats.org/markup-compatibility/2006">
                <mc:Choice xmlns:v="urn:schemas-microsoft-com:vml" Requires="v">
                  <p:oleObj name="公式" r:id="rId22" imgW="161290" imgH="204470" progId="Equation.3">
                    <p:embed/>
                  </p:oleObj>
                </mc:Choice>
                <mc:Fallback>
                  <p:oleObj name="公式" r:id="rId22" imgW="161290" imgH="204470" progId="Equation.3">
                    <p:embed/>
                    <p:pic>
                      <p:nvPicPr>
                        <p:cNvPr id="0" name="Object 3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68" y="3067"/>
                          <a:ext cx="336"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56" name="Line 39"/>
            <p:cNvSpPr>
              <a:spLocks noChangeShapeType="1"/>
            </p:cNvSpPr>
            <p:nvPr/>
          </p:nvSpPr>
          <p:spPr bwMode="auto">
            <a:xfrm rot="16200000" flipH="1">
              <a:off x="3821" y="3384"/>
              <a:ext cx="906" cy="0"/>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95257" name="Line 40"/>
            <p:cNvSpPr>
              <a:spLocks noChangeShapeType="1"/>
            </p:cNvSpPr>
            <p:nvPr/>
          </p:nvSpPr>
          <p:spPr bwMode="auto">
            <a:xfrm rot="16200000" flipH="1">
              <a:off x="4359" y="3357"/>
              <a:ext cx="942" cy="0"/>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graphicFrame>
          <p:nvGraphicFramePr>
            <p:cNvPr id="95258" name="Object 41"/>
            <p:cNvGraphicFramePr>
              <a:graphicFrameLocks noChangeAspect="1"/>
            </p:cNvGraphicFramePr>
            <p:nvPr/>
          </p:nvGraphicFramePr>
          <p:xfrm>
            <a:off x="4377" y="3475"/>
            <a:ext cx="356" cy="301"/>
          </p:xfrm>
          <a:graphic>
            <a:graphicData uri="http://schemas.openxmlformats.org/presentationml/2006/ole">
              <mc:AlternateContent xmlns:mc="http://schemas.openxmlformats.org/markup-compatibility/2006">
                <mc:Choice xmlns:v="urn:schemas-microsoft-com:vml" Requires="v">
                  <p:oleObj name="公式" r:id="rId24" imgW="204470" imgH="172085" progId="Equation.3">
                    <p:embed/>
                  </p:oleObj>
                </mc:Choice>
                <mc:Fallback>
                  <p:oleObj name="公式" r:id="rId24" imgW="204470" imgH="172085" progId="Equation.3">
                    <p:embed/>
                    <p:pic>
                      <p:nvPicPr>
                        <p:cNvPr id="0" name="Object 4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377" y="3475"/>
                          <a:ext cx="356"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59" name="Line 42"/>
            <p:cNvSpPr>
              <a:spLocks noChangeShapeType="1"/>
            </p:cNvSpPr>
            <p:nvPr/>
          </p:nvSpPr>
          <p:spPr bwMode="auto">
            <a:xfrm>
              <a:off x="4356" y="3466"/>
              <a:ext cx="302"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0" name="Line 43"/>
            <p:cNvSpPr>
              <a:spLocks noChangeShapeType="1"/>
            </p:cNvSpPr>
            <p:nvPr/>
          </p:nvSpPr>
          <p:spPr bwMode="auto">
            <a:xfrm flipV="1">
              <a:off x="4277" y="3748"/>
              <a:ext cx="544" cy="0"/>
            </a:xfrm>
            <a:prstGeom prst="line">
              <a:avLst/>
            </a:prstGeom>
            <a:noFill/>
            <a:ln w="25400">
              <a:solidFill>
                <a:srgbClr val="3399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5261" name="Object 44"/>
            <p:cNvGraphicFramePr>
              <a:graphicFrameLocks noChangeAspect="1"/>
            </p:cNvGraphicFramePr>
            <p:nvPr/>
          </p:nvGraphicFramePr>
          <p:xfrm>
            <a:off x="4286" y="3748"/>
            <a:ext cx="539" cy="330"/>
          </p:xfrm>
          <a:graphic>
            <a:graphicData uri="http://schemas.openxmlformats.org/presentationml/2006/ole">
              <mc:AlternateContent xmlns:mc="http://schemas.openxmlformats.org/markup-compatibility/2006">
                <mc:Choice xmlns:v="urn:schemas-microsoft-com:vml" Requires="v">
                  <p:oleObj name="公式" r:id="rId26" imgW="247650" imgH="172085" progId="Equation.3">
                    <p:embed/>
                  </p:oleObj>
                </mc:Choice>
                <mc:Fallback>
                  <p:oleObj name="公式" r:id="rId26" imgW="247650" imgH="172085" progId="Equation.3">
                    <p:embed/>
                    <p:pic>
                      <p:nvPicPr>
                        <p:cNvPr id="0" name="Object 4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286" y="3748"/>
                          <a:ext cx="539"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262" name="Object 45"/>
            <p:cNvGraphicFramePr>
              <a:graphicFrameLocks noChangeAspect="1"/>
            </p:cNvGraphicFramePr>
            <p:nvPr/>
          </p:nvGraphicFramePr>
          <p:xfrm>
            <a:off x="3792" y="3333"/>
            <a:ext cx="275" cy="242"/>
          </p:xfrm>
          <a:graphic>
            <a:graphicData uri="http://schemas.openxmlformats.org/presentationml/2006/ole">
              <mc:AlternateContent xmlns:mc="http://schemas.openxmlformats.org/markup-compatibility/2006">
                <mc:Choice xmlns:v="urn:schemas-microsoft-com:vml" Requires="v">
                  <p:oleObj name="Equation" r:id="rId28" imgW="86360" imgH="107315" progId="Equation.3">
                    <p:embed/>
                  </p:oleObj>
                </mc:Choice>
                <mc:Fallback>
                  <p:oleObj name="Equation" r:id="rId28" imgW="86360" imgH="107315" progId="Equation.3">
                    <p:embed/>
                    <p:pic>
                      <p:nvPicPr>
                        <p:cNvPr id="0" name="Object 4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92" y="3333"/>
                          <a:ext cx="275"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263" name="Object 46"/>
            <p:cNvGraphicFramePr>
              <a:graphicFrameLocks noChangeAspect="1"/>
            </p:cNvGraphicFramePr>
            <p:nvPr/>
          </p:nvGraphicFramePr>
          <p:xfrm>
            <a:off x="5158" y="3410"/>
            <a:ext cx="297" cy="292"/>
          </p:xfrm>
          <a:graphic>
            <a:graphicData uri="http://schemas.openxmlformats.org/presentationml/2006/ole">
              <mc:AlternateContent xmlns:mc="http://schemas.openxmlformats.org/markup-compatibility/2006">
                <mc:Choice xmlns:v="urn:schemas-microsoft-com:vml" Requires="v">
                  <p:oleObj name="公式" r:id="rId30" imgW="128905" imgH="172085" progId="Equation.3">
                    <p:embed/>
                  </p:oleObj>
                </mc:Choice>
                <mc:Fallback>
                  <p:oleObj name="公式" r:id="rId30" imgW="128905" imgH="172085" progId="Equation.3">
                    <p:embed/>
                    <p:pic>
                      <p:nvPicPr>
                        <p:cNvPr id="0" name="Object 4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158" y="3410"/>
                          <a:ext cx="297"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64" name="Freeform 56"/>
            <p:cNvSpPr/>
            <p:nvPr/>
          </p:nvSpPr>
          <p:spPr bwMode="auto">
            <a:xfrm>
              <a:off x="4059" y="1979"/>
              <a:ext cx="908" cy="997"/>
            </a:xfrm>
            <a:custGeom>
              <a:avLst/>
              <a:gdLst>
                <a:gd name="T0" fmla="*/ 0 w 1110"/>
                <a:gd name="T1" fmla="*/ 763 h 1066"/>
                <a:gd name="T2" fmla="*/ 44 w 1110"/>
                <a:gd name="T3" fmla="*/ 656 h 1066"/>
                <a:gd name="T4" fmla="*/ 78 w 1110"/>
                <a:gd name="T5" fmla="*/ 537 h 1066"/>
                <a:gd name="T6" fmla="*/ 99 w 1110"/>
                <a:gd name="T7" fmla="*/ 430 h 1066"/>
                <a:gd name="T8" fmla="*/ 132 w 1110"/>
                <a:gd name="T9" fmla="*/ 248 h 1066"/>
                <a:gd name="T10" fmla="*/ 143 w 1110"/>
                <a:gd name="T11" fmla="*/ 151 h 1066"/>
                <a:gd name="T12" fmla="*/ 160 w 1110"/>
                <a:gd name="T13" fmla="*/ 39 h 1066"/>
                <a:gd name="T14" fmla="*/ 193 w 1110"/>
                <a:gd name="T15" fmla="*/ 1 h 1066"/>
                <a:gd name="T16" fmla="*/ 226 w 1110"/>
                <a:gd name="T17" fmla="*/ 33 h 1066"/>
                <a:gd name="T18" fmla="*/ 248 w 1110"/>
                <a:gd name="T19" fmla="*/ 148 h 1066"/>
                <a:gd name="T20" fmla="*/ 264 w 1110"/>
                <a:gd name="T21" fmla="*/ 247 h 1066"/>
                <a:gd name="T22" fmla="*/ 290 w 1110"/>
                <a:gd name="T23" fmla="*/ 375 h 1066"/>
                <a:gd name="T24" fmla="*/ 317 w 1110"/>
                <a:gd name="T25" fmla="*/ 474 h 1066"/>
                <a:gd name="T26" fmla="*/ 357 w 1110"/>
                <a:gd name="T27" fmla="*/ 601 h 1066"/>
                <a:gd name="T28" fmla="*/ 407 w 1110"/>
                <a:gd name="T29" fmla="*/ 699 h 10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10" h="1066">
                  <a:moveTo>
                    <a:pt x="0" y="1066"/>
                  </a:moveTo>
                  <a:cubicBezTo>
                    <a:pt x="20" y="1041"/>
                    <a:pt x="86" y="969"/>
                    <a:pt x="121" y="916"/>
                  </a:cubicBezTo>
                  <a:cubicBezTo>
                    <a:pt x="156" y="863"/>
                    <a:pt x="186" y="803"/>
                    <a:pt x="211" y="751"/>
                  </a:cubicBezTo>
                  <a:cubicBezTo>
                    <a:pt x="236" y="699"/>
                    <a:pt x="245" y="669"/>
                    <a:pt x="270" y="601"/>
                  </a:cubicBezTo>
                  <a:cubicBezTo>
                    <a:pt x="295" y="533"/>
                    <a:pt x="341" y="411"/>
                    <a:pt x="361" y="346"/>
                  </a:cubicBezTo>
                  <a:cubicBezTo>
                    <a:pt x="381" y="281"/>
                    <a:pt x="378" y="260"/>
                    <a:pt x="391" y="211"/>
                  </a:cubicBezTo>
                  <a:cubicBezTo>
                    <a:pt x="404" y="162"/>
                    <a:pt x="418" y="89"/>
                    <a:pt x="440" y="54"/>
                  </a:cubicBezTo>
                  <a:cubicBezTo>
                    <a:pt x="462" y="19"/>
                    <a:pt x="497" y="2"/>
                    <a:pt x="526" y="1"/>
                  </a:cubicBezTo>
                  <a:cubicBezTo>
                    <a:pt x="555" y="0"/>
                    <a:pt x="591" y="12"/>
                    <a:pt x="616" y="46"/>
                  </a:cubicBezTo>
                  <a:cubicBezTo>
                    <a:pt x="641" y="80"/>
                    <a:pt x="661" y="157"/>
                    <a:pt x="679" y="207"/>
                  </a:cubicBezTo>
                  <a:cubicBezTo>
                    <a:pt x="697" y="257"/>
                    <a:pt x="703" y="293"/>
                    <a:pt x="722" y="345"/>
                  </a:cubicBezTo>
                  <a:cubicBezTo>
                    <a:pt x="741" y="398"/>
                    <a:pt x="769" y="471"/>
                    <a:pt x="793" y="525"/>
                  </a:cubicBezTo>
                  <a:cubicBezTo>
                    <a:pt x="816" y="578"/>
                    <a:pt x="834" y="609"/>
                    <a:pt x="864" y="662"/>
                  </a:cubicBezTo>
                  <a:cubicBezTo>
                    <a:pt x="894" y="715"/>
                    <a:pt x="935" y="789"/>
                    <a:pt x="976" y="841"/>
                  </a:cubicBezTo>
                  <a:cubicBezTo>
                    <a:pt x="1017" y="893"/>
                    <a:pt x="1082" y="948"/>
                    <a:pt x="1110" y="976"/>
                  </a:cubicBezTo>
                </a:path>
              </a:pathLst>
            </a:custGeom>
            <a:noFill/>
            <a:ln w="38100">
              <a:solidFill>
                <a:srgbClr val="FF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265" name="Freeform 57"/>
            <p:cNvSpPr/>
            <p:nvPr/>
          </p:nvSpPr>
          <p:spPr bwMode="auto">
            <a:xfrm>
              <a:off x="4023" y="2659"/>
              <a:ext cx="1149" cy="680"/>
            </a:xfrm>
            <a:custGeom>
              <a:avLst/>
              <a:gdLst>
                <a:gd name="T0" fmla="*/ 0 w 1606"/>
                <a:gd name="T1" fmla="*/ 271 h 856"/>
                <a:gd name="T2" fmla="*/ 28 w 1606"/>
                <a:gd name="T3" fmla="*/ 218 h 856"/>
                <a:gd name="T4" fmla="*/ 49 w 1606"/>
                <a:gd name="T5" fmla="*/ 164 h 856"/>
                <a:gd name="T6" fmla="*/ 69 w 1606"/>
                <a:gd name="T7" fmla="*/ 94 h 856"/>
                <a:gd name="T8" fmla="*/ 85 w 1606"/>
                <a:gd name="T9" fmla="*/ 44 h 856"/>
                <a:gd name="T10" fmla="*/ 112 w 1606"/>
                <a:gd name="T11" fmla="*/ 7 h 856"/>
                <a:gd name="T12" fmla="*/ 151 w 1606"/>
                <a:gd name="T13" fmla="*/ 6 h 856"/>
                <a:gd name="T14" fmla="*/ 175 w 1606"/>
                <a:gd name="T15" fmla="*/ 39 h 856"/>
                <a:gd name="T16" fmla="*/ 193 w 1606"/>
                <a:gd name="T17" fmla="*/ 71 h 856"/>
                <a:gd name="T18" fmla="*/ 220 w 1606"/>
                <a:gd name="T19" fmla="*/ 119 h 856"/>
                <a:gd name="T20" fmla="*/ 253 w 1606"/>
                <a:gd name="T21" fmla="*/ 177 h 856"/>
                <a:gd name="T22" fmla="*/ 278 w 1606"/>
                <a:gd name="T23" fmla="*/ 220 h 856"/>
                <a:gd name="T24" fmla="*/ 301 w 1606"/>
                <a:gd name="T25" fmla="*/ 239 h 8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06" h="856">
                  <a:moveTo>
                    <a:pt x="0" y="856"/>
                  </a:moveTo>
                  <a:cubicBezTo>
                    <a:pt x="25" y="828"/>
                    <a:pt x="104" y="744"/>
                    <a:pt x="147" y="687"/>
                  </a:cubicBezTo>
                  <a:cubicBezTo>
                    <a:pt x="190" y="630"/>
                    <a:pt x="222" y="582"/>
                    <a:pt x="260" y="516"/>
                  </a:cubicBezTo>
                  <a:cubicBezTo>
                    <a:pt x="297" y="450"/>
                    <a:pt x="340" y="357"/>
                    <a:pt x="372" y="294"/>
                  </a:cubicBezTo>
                  <a:cubicBezTo>
                    <a:pt x="404" y="231"/>
                    <a:pt x="415" y="186"/>
                    <a:pt x="453" y="140"/>
                  </a:cubicBezTo>
                  <a:cubicBezTo>
                    <a:pt x="490" y="95"/>
                    <a:pt x="539" y="41"/>
                    <a:pt x="598" y="21"/>
                  </a:cubicBezTo>
                  <a:cubicBezTo>
                    <a:pt x="657" y="0"/>
                    <a:pt x="750" y="1"/>
                    <a:pt x="806" y="18"/>
                  </a:cubicBezTo>
                  <a:cubicBezTo>
                    <a:pt x="861" y="35"/>
                    <a:pt x="898" y="89"/>
                    <a:pt x="935" y="123"/>
                  </a:cubicBezTo>
                  <a:cubicBezTo>
                    <a:pt x="973" y="157"/>
                    <a:pt x="990" y="181"/>
                    <a:pt x="1030" y="223"/>
                  </a:cubicBezTo>
                  <a:cubicBezTo>
                    <a:pt x="1070" y="266"/>
                    <a:pt x="1122" y="321"/>
                    <a:pt x="1175" y="377"/>
                  </a:cubicBezTo>
                  <a:cubicBezTo>
                    <a:pt x="1228" y="433"/>
                    <a:pt x="1299" y="507"/>
                    <a:pt x="1351" y="560"/>
                  </a:cubicBezTo>
                  <a:cubicBezTo>
                    <a:pt x="1403" y="613"/>
                    <a:pt x="1443" y="662"/>
                    <a:pt x="1486" y="695"/>
                  </a:cubicBezTo>
                  <a:cubicBezTo>
                    <a:pt x="1529" y="728"/>
                    <a:pt x="1581" y="743"/>
                    <a:pt x="1606" y="755"/>
                  </a:cubicBezTo>
                </a:path>
              </a:pathLst>
            </a:custGeom>
            <a:noFill/>
            <a:ln w="38100">
              <a:solidFill>
                <a:srgbClr val="008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95266" name="Object 60"/>
            <p:cNvGraphicFramePr>
              <a:graphicFrameLocks noChangeAspect="1"/>
            </p:cNvGraphicFramePr>
            <p:nvPr/>
          </p:nvGraphicFramePr>
          <p:xfrm>
            <a:off x="3198" y="2160"/>
            <a:ext cx="769" cy="356"/>
          </p:xfrm>
          <a:graphic>
            <a:graphicData uri="http://schemas.openxmlformats.org/presentationml/2006/ole">
              <mc:AlternateContent xmlns:mc="http://schemas.openxmlformats.org/markup-compatibility/2006">
                <mc:Choice xmlns:v="urn:schemas-microsoft-com:vml" Requires="v">
                  <p:oleObj name="公式" r:id="rId32" imgW="537845" imgH="204470" progId="Equation.3">
                    <p:embed/>
                  </p:oleObj>
                </mc:Choice>
                <mc:Fallback>
                  <p:oleObj name="公式" r:id="rId32" imgW="537845" imgH="204470" progId="Equation.3">
                    <p:embed/>
                    <p:pic>
                      <p:nvPicPr>
                        <p:cNvPr id="0" name="Object 60"/>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198" y="2160"/>
                          <a:ext cx="769" cy="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267" name="Object 61"/>
            <p:cNvGraphicFramePr>
              <a:graphicFrameLocks noChangeAspect="1"/>
            </p:cNvGraphicFramePr>
            <p:nvPr/>
          </p:nvGraphicFramePr>
          <p:xfrm>
            <a:off x="3107" y="2750"/>
            <a:ext cx="849" cy="363"/>
          </p:xfrm>
          <a:graphic>
            <a:graphicData uri="http://schemas.openxmlformats.org/presentationml/2006/ole">
              <mc:AlternateContent xmlns:mc="http://schemas.openxmlformats.org/markup-compatibility/2006">
                <mc:Choice xmlns:v="urn:schemas-microsoft-com:vml" Requires="v">
                  <p:oleObj name="公式" r:id="rId34" imgW="537845" imgH="204470" progId="Equation.3">
                    <p:embed/>
                  </p:oleObj>
                </mc:Choice>
                <mc:Fallback>
                  <p:oleObj name="公式" r:id="rId34" imgW="537845" imgH="204470" progId="Equation.3">
                    <p:embed/>
                    <p:pic>
                      <p:nvPicPr>
                        <p:cNvPr id="0" name="Object 61"/>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107" y="2750"/>
                          <a:ext cx="849"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252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702484"/>
                                        </p:tgtEl>
                                        <p:attrNameLst>
                                          <p:attrName>style.visibility</p:attrName>
                                        </p:attrNameLst>
                                      </p:cBhvr>
                                      <p:to>
                                        <p:strVal val="visible"/>
                                      </p:to>
                                    </p:set>
                                    <p:animEffect transition="in" filter="wipe(left)">
                                      <p:cBhvr>
                                        <p:cTn id="10" dur="500"/>
                                        <p:tgtEl>
                                          <p:spTgt spid="70248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02486"/>
                                        </p:tgtEl>
                                        <p:attrNameLst>
                                          <p:attrName>style.visibility</p:attrName>
                                        </p:attrNameLst>
                                      </p:cBhvr>
                                      <p:to>
                                        <p:strVal val="visible"/>
                                      </p:to>
                                    </p:set>
                                    <p:animEffect transition="in" filter="wipe(left)">
                                      <p:cBhvr>
                                        <p:cTn id="15" dur="500"/>
                                        <p:tgtEl>
                                          <p:spTgt spid="70248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025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7025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iterate type="wd">
                                    <p:tmPct val="100000"/>
                                  </p:iterate>
                                  <p:childTnLst>
                                    <p:set>
                                      <p:cBhvr>
                                        <p:cTn id="27" dur="1" fill="hold">
                                          <p:stCondLst>
                                            <p:cond delay="0"/>
                                          </p:stCondLst>
                                        </p:cTn>
                                        <p:tgtEl>
                                          <p:spTgt spid="702511"/>
                                        </p:tgtEl>
                                        <p:attrNameLst>
                                          <p:attrName>style.visibility</p:attrName>
                                        </p:attrNameLst>
                                      </p:cBhvr>
                                      <p:to>
                                        <p:strVal val="visible"/>
                                      </p:to>
                                    </p:set>
                                    <p:animEffect transition="in" filter="wipe(up)">
                                      <p:cBhvr>
                                        <p:cTn id="28" dur="300"/>
                                        <p:tgtEl>
                                          <p:spTgt spid="70251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7025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iterate type="wd">
                                    <p:tmPct val="100000"/>
                                  </p:iterate>
                                  <p:childTnLst>
                                    <p:set>
                                      <p:cBhvr>
                                        <p:cTn id="36" dur="1" fill="hold">
                                          <p:stCondLst>
                                            <p:cond delay="0"/>
                                          </p:stCondLst>
                                        </p:cTn>
                                        <p:tgtEl>
                                          <p:spTgt spid="702512"/>
                                        </p:tgtEl>
                                        <p:attrNameLst>
                                          <p:attrName>style.visibility</p:attrName>
                                        </p:attrNameLst>
                                      </p:cBhvr>
                                      <p:to>
                                        <p:strVal val="visible"/>
                                      </p:to>
                                    </p:set>
                                    <p:animEffect transition="in" filter="wipe(left)">
                                      <p:cBhvr>
                                        <p:cTn id="37" dur="300"/>
                                        <p:tgtEl>
                                          <p:spTgt spid="702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2486" grpId="0" autoUpdateAnimBg="0"/>
      <p:bldP spid="702511" grpId="0" autoUpdateAnimBg="0"/>
      <p:bldP spid="702512" grpId="0"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10FE0A7F-0A87-48BB-9E61-0BDBDAACDC4E}" type="slidenum">
              <a:rPr lang="en-US" altLang="zh-CN" i="0" u="none" smtClean="0">
                <a:latin typeface="Times New Roman" panose="02020603050405020304" pitchFamily="18" charset="0"/>
              </a:rPr>
              <a:t>125</a:t>
            </a:fld>
            <a:endParaRPr lang="en-US" altLang="zh-CN" i="0" u="none">
              <a:latin typeface="Times New Roman" panose="02020603050405020304" pitchFamily="18" charset="0"/>
            </a:endParaRPr>
          </a:p>
        </p:txBody>
      </p:sp>
      <p:sp useBgFill="1">
        <p:nvSpPr>
          <p:cNvPr id="703540" name="Text Box 52"/>
          <p:cNvSpPr txBox="1">
            <a:spLocks noChangeArrowheads="1"/>
          </p:cNvSpPr>
          <p:nvPr/>
        </p:nvSpPr>
        <p:spPr bwMode="auto">
          <a:xfrm>
            <a:off x="684213" y="5873750"/>
            <a:ext cx="4727575" cy="579438"/>
          </a:xfrm>
          <a:prstGeom prst="rect">
            <a:avLst/>
          </a:prstGeom>
          <a:ln>
            <a:noFill/>
          </a:ln>
          <a:effectLst/>
          <a:extLs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3200" b="1" i="0" u="none">
                <a:solidFill>
                  <a:srgbClr val="FF0000"/>
                </a:solidFill>
                <a:latin typeface="Times New Roman" panose="02020603050405020304" pitchFamily="18" charset="0"/>
                <a:ea typeface="楷体_GB2312" pitchFamily="49" charset="-122"/>
              </a:rPr>
              <a:t>令：</a:t>
            </a:r>
            <a:r>
              <a:rPr kumimoji="1" lang="zh-CN" altLang="en-US" sz="2800" b="1" i="0" u="none">
                <a:solidFill>
                  <a:srgbClr val="FF0000"/>
                </a:solidFill>
                <a:latin typeface="Times New Roman" panose="02020603050405020304" pitchFamily="18" charset="0"/>
                <a:ea typeface="楷体_GB2312" pitchFamily="49" charset="-122"/>
              </a:rPr>
              <a:t>虚部</a:t>
            </a:r>
            <a:r>
              <a:rPr kumimoji="1" lang="en-US" altLang="zh-CN" sz="3200" b="1" i="0" u="none">
                <a:solidFill>
                  <a:srgbClr val="FF0000"/>
                </a:solidFill>
                <a:latin typeface="Times New Roman" panose="02020603050405020304" pitchFamily="18" charset="0"/>
              </a:rPr>
              <a:t>=0</a:t>
            </a:r>
            <a:r>
              <a:rPr kumimoji="1" lang="en-US" altLang="zh-CN" sz="3200" b="1" i="0" u="none">
                <a:solidFill>
                  <a:srgbClr val="FF0000"/>
                </a:solidFill>
                <a:latin typeface="Times New Roman" panose="02020603050405020304" pitchFamily="18" charset="0"/>
                <a:ea typeface="楷体_GB2312" pitchFamily="49" charset="-122"/>
              </a:rPr>
              <a:t> </a:t>
            </a:r>
            <a:r>
              <a:rPr kumimoji="1" lang="zh-CN" altLang="en-US" sz="3200" b="1" i="0" u="none">
                <a:solidFill>
                  <a:srgbClr val="FF0000"/>
                </a:solidFill>
                <a:latin typeface="Times New Roman" panose="02020603050405020304" pitchFamily="18" charset="0"/>
                <a:ea typeface="楷体_GB2312" pitchFamily="49" charset="-122"/>
              </a:rPr>
              <a:t>，</a:t>
            </a:r>
            <a:r>
              <a:rPr kumimoji="1" lang="en-US" altLang="zh-CN" sz="2800" b="1" u="none">
                <a:solidFill>
                  <a:srgbClr val="FF0000"/>
                </a:solidFill>
                <a:latin typeface="Times New Roman" panose="02020603050405020304" pitchFamily="18" charset="0"/>
                <a:ea typeface="楷体_GB2312" pitchFamily="49" charset="-122"/>
              </a:rPr>
              <a:t>U  </a:t>
            </a:r>
            <a:r>
              <a:rPr kumimoji="1" lang="zh-CN" altLang="en-US" sz="2800" b="1" i="0" u="none">
                <a:solidFill>
                  <a:srgbClr val="FF0000"/>
                </a:solidFill>
                <a:latin typeface="Times New Roman" panose="02020603050405020304" pitchFamily="18" charset="0"/>
                <a:ea typeface="楷体_GB2312" pitchFamily="49" charset="-122"/>
              </a:rPr>
              <a:t>与</a:t>
            </a:r>
            <a:r>
              <a:rPr kumimoji="1" lang="en-US" altLang="zh-CN" sz="2800" b="1" u="none">
                <a:solidFill>
                  <a:srgbClr val="FF0000"/>
                </a:solidFill>
                <a:latin typeface="Times New Roman" panose="02020603050405020304" pitchFamily="18" charset="0"/>
                <a:ea typeface="楷体_GB2312" pitchFamily="49" charset="-122"/>
              </a:rPr>
              <a:t>I </a:t>
            </a:r>
            <a:r>
              <a:rPr kumimoji="1" lang="zh-CN" altLang="zh-CN" sz="2800" b="1" i="0" u="none">
                <a:solidFill>
                  <a:srgbClr val="FF0000"/>
                </a:solidFill>
                <a:latin typeface="Times New Roman" panose="02020603050405020304" pitchFamily="18" charset="0"/>
                <a:ea typeface="楷体_GB2312" pitchFamily="49" charset="-122"/>
              </a:rPr>
              <a:t>同相</a:t>
            </a:r>
            <a:endParaRPr kumimoji="1" lang="zh-CN" altLang="en-US" sz="3200" b="1" i="0" u="none">
              <a:solidFill>
                <a:srgbClr val="FF0000"/>
              </a:solidFill>
              <a:latin typeface="Times New Roman" panose="02020603050405020304" pitchFamily="18" charset="0"/>
            </a:endParaRPr>
          </a:p>
        </p:txBody>
      </p:sp>
      <p:sp>
        <p:nvSpPr>
          <p:cNvPr id="703490" name="Text Box 2"/>
          <p:cNvSpPr txBox="1">
            <a:spLocks noChangeArrowheads="1"/>
          </p:cNvSpPr>
          <p:nvPr/>
        </p:nvSpPr>
        <p:spPr bwMode="auto">
          <a:xfrm>
            <a:off x="144463" y="423863"/>
            <a:ext cx="29876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4000" b="1" i="0" u="none">
                <a:solidFill>
                  <a:srgbClr val="FF0000"/>
                </a:solidFill>
                <a:latin typeface="楷体_GB2312" pitchFamily="49" charset="-122"/>
                <a:ea typeface="楷体_GB2312" pitchFamily="49" charset="-122"/>
              </a:rPr>
              <a:t>2.</a:t>
            </a:r>
            <a:r>
              <a:rPr kumimoji="1" lang="zh-CN" altLang="en-US" sz="4000" b="1" i="0" u="none">
                <a:solidFill>
                  <a:srgbClr val="FF0000"/>
                </a:solidFill>
                <a:latin typeface="楷体_GB2312" pitchFamily="49" charset="-122"/>
                <a:ea typeface="楷体_GB2312" pitchFamily="49" charset="-122"/>
              </a:rPr>
              <a:t>并联谐振</a:t>
            </a:r>
          </a:p>
        </p:txBody>
      </p:sp>
      <p:grpSp>
        <p:nvGrpSpPr>
          <p:cNvPr id="703491" name="Group 3"/>
          <p:cNvGrpSpPr/>
          <p:nvPr/>
        </p:nvGrpSpPr>
        <p:grpSpPr bwMode="auto">
          <a:xfrm>
            <a:off x="3414713" y="765175"/>
            <a:ext cx="3448050" cy="2146300"/>
            <a:chOff x="1795" y="560"/>
            <a:chExt cx="2172" cy="1352"/>
          </a:xfrm>
        </p:grpSpPr>
        <p:sp>
          <p:nvSpPr>
            <p:cNvPr id="96282" name="Line 4"/>
            <p:cNvSpPr>
              <a:spLocks noChangeShapeType="1"/>
            </p:cNvSpPr>
            <p:nvPr/>
          </p:nvSpPr>
          <p:spPr bwMode="auto">
            <a:xfrm flipV="1">
              <a:off x="2796" y="603"/>
              <a:ext cx="0" cy="71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83" name="Line 5"/>
            <p:cNvSpPr>
              <a:spLocks noChangeShapeType="1"/>
            </p:cNvSpPr>
            <p:nvPr/>
          </p:nvSpPr>
          <p:spPr bwMode="auto">
            <a:xfrm>
              <a:off x="3276" y="1251"/>
              <a:ext cx="24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84" name="Line 6"/>
            <p:cNvSpPr>
              <a:spLocks noChangeShapeType="1"/>
            </p:cNvSpPr>
            <p:nvPr/>
          </p:nvSpPr>
          <p:spPr bwMode="auto">
            <a:xfrm>
              <a:off x="3276" y="1316"/>
              <a:ext cx="24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85" name="Line 7"/>
            <p:cNvSpPr>
              <a:spLocks noChangeShapeType="1"/>
            </p:cNvSpPr>
            <p:nvPr/>
          </p:nvSpPr>
          <p:spPr bwMode="auto">
            <a:xfrm flipV="1">
              <a:off x="3396" y="603"/>
              <a:ext cx="0" cy="64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86" name="Line 8"/>
            <p:cNvSpPr>
              <a:spLocks noChangeShapeType="1"/>
            </p:cNvSpPr>
            <p:nvPr/>
          </p:nvSpPr>
          <p:spPr bwMode="auto">
            <a:xfrm flipV="1">
              <a:off x="3396" y="1316"/>
              <a:ext cx="0" cy="58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87" name="Line 9"/>
            <p:cNvSpPr>
              <a:spLocks noChangeShapeType="1"/>
            </p:cNvSpPr>
            <p:nvPr/>
          </p:nvSpPr>
          <p:spPr bwMode="auto">
            <a:xfrm>
              <a:off x="2028" y="603"/>
              <a:ext cx="138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88" name="Line 10"/>
            <p:cNvSpPr>
              <a:spLocks noChangeShapeType="1"/>
            </p:cNvSpPr>
            <p:nvPr/>
          </p:nvSpPr>
          <p:spPr bwMode="auto">
            <a:xfrm>
              <a:off x="2028" y="1887"/>
              <a:ext cx="1369"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96289" name="Rectangle 11"/>
            <p:cNvSpPr>
              <a:spLocks noChangeArrowheads="1"/>
            </p:cNvSpPr>
            <p:nvPr/>
          </p:nvSpPr>
          <p:spPr bwMode="auto">
            <a:xfrm>
              <a:off x="2758" y="911"/>
              <a:ext cx="87" cy="258"/>
            </a:xfrm>
            <a:prstGeom prst="rect">
              <a:avLst/>
            </a:prstGeom>
            <a:ln w="381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90" name="Line 12"/>
            <p:cNvSpPr>
              <a:spLocks noChangeShapeType="1"/>
            </p:cNvSpPr>
            <p:nvPr/>
          </p:nvSpPr>
          <p:spPr bwMode="auto">
            <a:xfrm>
              <a:off x="3396" y="668"/>
              <a:ext cx="0" cy="259"/>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91" name="Line 13"/>
            <p:cNvSpPr>
              <a:spLocks noChangeShapeType="1"/>
            </p:cNvSpPr>
            <p:nvPr/>
          </p:nvSpPr>
          <p:spPr bwMode="auto">
            <a:xfrm>
              <a:off x="2796" y="625"/>
              <a:ext cx="0" cy="259"/>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6292" name="Object 14"/>
            <p:cNvGraphicFramePr>
              <a:graphicFrameLocks noChangeAspect="1"/>
            </p:cNvGraphicFramePr>
            <p:nvPr/>
          </p:nvGraphicFramePr>
          <p:xfrm>
            <a:off x="1795" y="1131"/>
            <a:ext cx="256" cy="343"/>
          </p:xfrm>
          <a:graphic>
            <a:graphicData uri="http://schemas.openxmlformats.org/presentationml/2006/ole">
              <mc:AlternateContent xmlns:mc="http://schemas.openxmlformats.org/markup-compatibility/2006">
                <mc:Choice xmlns:v="urn:schemas-microsoft-com:vml" Requires="v">
                  <p:oleObj name="公式" r:id="rId3" imgW="165100" imgH="203200" progId="Equation.3">
                    <p:embed/>
                  </p:oleObj>
                </mc:Choice>
                <mc:Fallback>
                  <p:oleObj name="公式" r:id="rId3" imgW="165100" imgH="203200"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 y="1131"/>
                          <a:ext cx="256" cy="3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93" name="Object 15"/>
            <p:cNvGraphicFramePr>
              <a:graphicFrameLocks noChangeAspect="1"/>
            </p:cNvGraphicFramePr>
            <p:nvPr/>
          </p:nvGraphicFramePr>
          <p:xfrm>
            <a:off x="2256" y="603"/>
            <a:ext cx="232" cy="384"/>
          </p:xfrm>
          <a:graphic>
            <a:graphicData uri="http://schemas.openxmlformats.org/presentationml/2006/ole">
              <mc:AlternateContent xmlns:mc="http://schemas.openxmlformats.org/markup-compatibility/2006">
                <mc:Choice xmlns:v="urn:schemas-microsoft-com:vml" Requires="v">
                  <p:oleObj name="公式" r:id="rId5" imgW="127000" imgH="190500" progId="Equation.3">
                    <p:embed/>
                  </p:oleObj>
                </mc:Choice>
                <mc:Fallback>
                  <p:oleObj name="公式" r:id="rId5" imgW="127000" imgH="19050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6" y="603"/>
                          <a:ext cx="232"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294" name="Line 16"/>
            <p:cNvSpPr>
              <a:spLocks noChangeShapeType="1"/>
            </p:cNvSpPr>
            <p:nvPr/>
          </p:nvSpPr>
          <p:spPr bwMode="auto">
            <a:xfrm>
              <a:off x="2065" y="1121"/>
              <a:ext cx="0" cy="519"/>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95" name="Line 17"/>
            <p:cNvSpPr>
              <a:spLocks noChangeShapeType="1"/>
            </p:cNvSpPr>
            <p:nvPr/>
          </p:nvSpPr>
          <p:spPr bwMode="auto">
            <a:xfrm>
              <a:off x="2280" y="596"/>
              <a:ext cx="240"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6296" name="Object 18"/>
            <p:cNvGraphicFramePr>
              <a:graphicFrameLocks noChangeAspect="1"/>
            </p:cNvGraphicFramePr>
            <p:nvPr/>
          </p:nvGraphicFramePr>
          <p:xfrm>
            <a:off x="2833" y="615"/>
            <a:ext cx="238" cy="360"/>
          </p:xfrm>
          <a:graphic>
            <a:graphicData uri="http://schemas.openxmlformats.org/presentationml/2006/ole">
              <mc:AlternateContent xmlns:mc="http://schemas.openxmlformats.org/markup-compatibility/2006">
                <mc:Choice xmlns:v="urn:schemas-microsoft-com:vml" Requires="v">
                  <p:oleObj name="公式" r:id="rId7" imgW="165100" imgH="228600" progId="Equation.3">
                    <p:embed/>
                  </p:oleObj>
                </mc:Choice>
                <mc:Fallback>
                  <p:oleObj name="公式" r:id="rId7" imgW="165100" imgH="228600"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3" y="615"/>
                          <a:ext cx="238"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97" name="Object 19"/>
            <p:cNvGraphicFramePr>
              <a:graphicFrameLocks noChangeAspect="1"/>
            </p:cNvGraphicFramePr>
            <p:nvPr/>
          </p:nvGraphicFramePr>
          <p:xfrm>
            <a:off x="3439" y="615"/>
            <a:ext cx="255" cy="353"/>
          </p:xfrm>
          <a:graphic>
            <a:graphicData uri="http://schemas.openxmlformats.org/presentationml/2006/ole">
              <mc:AlternateContent xmlns:mc="http://schemas.openxmlformats.org/markup-compatibility/2006">
                <mc:Choice xmlns:v="urn:schemas-microsoft-com:vml" Requires="v">
                  <p:oleObj name="公式" r:id="rId9" imgW="190500" imgH="241300" progId="Equation.3">
                    <p:embed/>
                  </p:oleObj>
                </mc:Choice>
                <mc:Fallback>
                  <p:oleObj name="公式" r:id="rId9" imgW="190500" imgH="241300" progId="Equation.3">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9" y="615"/>
                          <a:ext cx="255" cy="3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6298" name="Group 20"/>
            <p:cNvGrpSpPr/>
            <p:nvPr/>
          </p:nvGrpSpPr>
          <p:grpSpPr bwMode="auto">
            <a:xfrm>
              <a:off x="2753" y="1313"/>
              <a:ext cx="102" cy="394"/>
              <a:chOff x="1382" y="1483"/>
              <a:chExt cx="191" cy="1277"/>
            </a:xfrm>
          </p:grpSpPr>
          <p:sp>
            <p:nvSpPr>
              <p:cNvPr id="96307" name="Arc 21"/>
              <p:cNvSpPr/>
              <p:nvPr/>
            </p:nvSpPr>
            <p:spPr bwMode="auto">
              <a:xfrm>
                <a:off x="1406" y="1911"/>
                <a:ext cx="159" cy="436"/>
              </a:xfrm>
              <a:custGeom>
                <a:avLst/>
                <a:gdLst>
                  <a:gd name="T0" fmla="*/ 0 w 25569"/>
                  <a:gd name="T1" fmla="*/ 0 h 43200"/>
                  <a:gd name="T2" fmla="*/ 0 w 25569"/>
                  <a:gd name="T3" fmla="*/ 0 h 43200"/>
                  <a:gd name="T4" fmla="*/ 0 w 25569"/>
                  <a:gd name="T5" fmla="*/ 0 h 43200"/>
                  <a:gd name="T6" fmla="*/ 0 60000 65536"/>
                  <a:gd name="T7" fmla="*/ 0 60000 65536"/>
                  <a:gd name="T8" fmla="*/ 0 60000 65536"/>
                </a:gdLst>
                <a:ahLst/>
                <a:cxnLst>
                  <a:cxn ang="T6">
                    <a:pos x="T0" y="T1"/>
                  </a:cxn>
                  <a:cxn ang="T7">
                    <a:pos x="T2" y="T3"/>
                  </a:cxn>
                  <a:cxn ang="T8">
                    <a:pos x="T4" y="T5"/>
                  </a:cxn>
                </a:cxnLst>
                <a:rect l="0" t="0" r="r" b="b"/>
                <a:pathLst>
                  <a:path w="25569" h="43200" fill="none" extrusionOk="0">
                    <a:moveTo>
                      <a:pt x="3968" y="0"/>
                    </a:moveTo>
                    <a:cubicBezTo>
                      <a:pt x="15898" y="0"/>
                      <a:pt x="25569" y="9670"/>
                      <a:pt x="25569" y="21600"/>
                    </a:cubicBezTo>
                    <a:cubicBezTo>
                      <a:pt x="25569" y="33529"/>
                      <a:pt x="15898" y="43200"/>
                      <a:pt x="3969" y="43200"/>
                    </a:cubicBezTo>
                    <a:cubicBezTo>
                      <a:pt x="2637" y="43200"/>
                      <a:pt x="1308" y="43076"/>
                      <a:pt x="-1" y="42832"/>
                    </a:cubicBezTo>
                  </a:path>
                  <a:path w="25569" h="43200" stroke="0" extrusionOk="0">
                    <a:moveTo>
                      <a:pt x="3968" y="0"/>
                    </a:moveTo>
                    <a:cubicBezTo>
                      <a:pt x="15898" y="0"/>
                      <a:pt x="25569" y="9670"/>
                      <a:pt x="25569" y="21600"/>
                    </a:cubicBezTo>
                    <a:cubicBezTo>
                      <a:pt x="25569" y="33529"/>
                      <a:pt x="15898" y="43200"/>
                      <a:pt x="3969" y="43200"/>
                    </a:cubicBezTo>
                    <a:cubicBezTo>
                      <a:pt x="2637" y="43200"/>
                      <a:pt x="1308" y="43076"/>
                      <a:pt x="-1" y="42832"/>
                    </a:cubicBezTo>
                    <a:lnTo>
                      <a:pt x="3969" y="21600"/>
                    </a:lnTo>
                    <a:lnTo>
                      <a:pt x="3968" y="0"/>
                    </a:lnTo>
                    <a:close/>
                  </a:path>
                </a:pathLst>
              </a:cu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308" name="Arc 22"/>
              <p:cNvSpPr/>
              <p:nvPr/>
            </p:nvSpPr>
            <p:spPr bwMode="auto">
              <a:xfrm>
                <a:off x="1382" y="2324"/>
                <a:ext cx="159" cy="436"/>
              </a:xfrm>
              <a:custGeom>
                <a:avLst/>
                <a:gdLst>
                  <a:gd name="T0" fmla="*/ 0 w 25569"/>
                  <a:gd name="T1" fmla="*/ 0 h 43200"/>
                  <a:gd name="T2" fmla="*/ 0 w 25569"/>
                  <a:gd name="T3" fmla="*/ 0 h 43200"/>
                  <a:gd name="T4" fmla="*/ 0 w 25569"/>
                  <a:gd name="T5" fmla="*/ 0 h 43200"/>
                  <a:gd name="T6" fmla="*/ 0 60000 65536"/>
                  <a:gd name="T7" fmla="*/ 0 60000 65536"/>
                  <a:gd name="T8" fmla="*/ 0 60000 65536"/>
                </a:gdLst>
                <a:ahLst/>
                <a:cxnLst>
                  <a:cxn ang="T6">
                    <a:pos x="T0" y="T1"/>
                  </a:cxn>
                  <a:cxn ang="T7">
                    <a:pos x="T2" y="T3"/>
                  </a:cxn>
                  <a:cxn ang="T8">
                    <a:pos x="T4" y="T5"/>
                  </a:cxn>
                </a:cxnLst>
                <a:rect l="0" t="0" r="r" b="b"/>
                <a:pathLst>
                  <a:path w="25569" h="43200" fill="none" extrusionOk="0">
                    <a:moveTo>
                      <a:pt x="3968" y="0"/>
                    </a:moveTo>
                    <a:cubicBezTo>
                      <a:pt x="15898" y="0"/>
                      <a:pt x="25569" y="9670"/>
                      <a:pt x="25569" y="21600"/>
                    </a:cubicBezTo>
                    <a:cubicBezTo>
                      <a:pt x="25569" y="33529"/>
                      <a:pt x="15898" y="43200"/>
                      <a:pt x="3969" y="43200"/>
                    </a:cubicBezTo>
                    <a:cubicBezTo>
                      <a:pt x="2637" y="43200"/>
                      <a:pt x="1308" y="43076"/>
                      <a:pt x="-1" y="42832"/>
                    </a:cubicBezTo>
                  </a:path>
                  <a:path w="25569" h="43200" stroke="0" extrusionOk="0">
                    <a:moveTo>
                      <a:pt x="3968" y="0"/>
                    </a:moveTo>
                    <a:cubicBezTo>
                      <a:pt x="15898" y="0"/>
                      <a:pt x="25569" y="9670"/>
                      <a:pt x="25569" y="21600"/>
                    </a:cubicBezTo>
                    <a:cubicBezTo>
                      <a:pt x="25569" y="33529"/>
                      <a:pt x="15898" y="43200"/>
                      <a:pt x="3969" y="43200"/>
                    </a:cubicBezTo>
                    <a:cubicBezTo>
                      <a:pt x="2637" y="43200"/>
                      <a:pt x="1308" y="43076"/>
                      <a:pt x="-1" y="42832"/>
                    </a:cubicBezTo>
                    <a:lnTo>
                      <a:pt x="3969" y="21600"/>
                    </a:lnTo>
                    <a:lnTo>
                      <a:pt x="3968" y="0"/>
                    </a:lnTo>
                    <a:close/>
                  </a:path>
                </a:pathLst>
              </a:cu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309" name="Arc 23"/>
              <p:cNvSpPr/>
              <p:nvPr/>
            </p:nvSpPr>
            <p:spPr bwMode="auto">
              <a:xfrm>
                <a:off x="1414" y="1483"/>
                <a:ext cx="159" cy="436"/>
              </a:xfrm>
              <a:custGeom>
                <a:avLst/>
                <a:gdLst>
                  <a:gd name="T0" fmla="*/ 0 w 25569"/>
                  <a:gd name="T1" fmla="*/ 0 h 43200"/>
                  <a:gd name="T2" fmla="*/ 0 w 25569"/>
                  <a:gd name="T3" fmla="*/ 0 h 43200"/>
                  <a:gd name="T4" fmla="*/ 0 w 25569"/>
                  <a:gd name="T5" fmla="*/ 0 h 43200"/>
                  <a:gd name="T6" fmla="*/ 0 60000 65536"/>
                  <a:gd name="T7" fmla="*/ 0 60000 65536"/>
                  <a:gd name="T8" fmla="*/ 0 60000 65536"/>
                </a:gdLst>
                <a:ahLst/>
                <a:cxnLst>
                  <a:cxn ang="T6">
                    <a:pos x="T0" y="T1"/>
                  </a:cxn>
                  <a:cxn ang="T7">
                    <a:pos x="T2" y="T3"/>
                  </a:cxn>
                  <a:cxn ang="T8">
                    <a:pos x="T4" y="T5"/>
                  </a:cxn>
                </a:cxnLst>
                <a:rect l="0" t="0" r="r" b="b"/>
                <a:pathLst>
                  <a:path w="25569" h="43200" fill="none" extrusionOk="0">
                    <a:moveTo>
                      <a:pt x="3968" y="0"/>
                    </a:moveTo>
                    <a:cubicBezTo>
                      <a:pt x="15898" y="0"/>
                      <a:pt x="25569" y="9670"/>
                      <a:pt x="25569" y="21600"/>
                    </a:cubicBezTo>
                    <a:cubicBezTo>
                      <a:pt x="25569" y="33529"/>
                      <a:pt x="15898" y="43200"/>
                      <a:pt x="3969" y="43200"/>
                    </a:cubicBezTo>
                    <a:cubicBezTo>
                      <a:pt x="2637" y="43200"/>
                      <a:pt x="1308" y="43076"/>
                      <a:pt x="-1" y="42832"/>
                    </a:cubicBezTo>
                  </a:path>
                  <a:path w="25569" h="43200" stroke="0" extrusionOk="0">
                    <a:moveTo>
                      <a:pt x="3968" y="0"/>
                    </a:moveTo>
                    <a:cubicBezTo>
                      <a:pt x="15898" y="0"/>
                      <a:pt x="25569" y="9670"/>
                      <a:pt x="25569" y="21600"/>
                    </a:cubicBezTo>
                    <a:cubicBezTo>
                      <a:pt x="25569" y="33529"/>
                      <a:pt x="15898" y="43200"/>
                      <a:pt x="3969" y="43200"/>
                    </a:cubicBezTo>
                    <a:cubicBezTo>
                      <a:pt x="2637" y="43200"/>
                      <a:pt x="1308" y="43076"/>
                      <a:pt x="-1" y="42832"/>
                    </a:cubicBezTo>
                    <a:lnTo>
                      <a:pt x="3969" y="21600"/>
                    </a:lnTo>
                    <a:lnTo>
                      <a:pt x="3968" y="0"/>
                    </a:lnTo>
                    <a:close/>
                  </a:path>
                </a:pathLst>
              </a:cu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6299" name="Line 24"/>
            <p:cNvSpPr>
              <a:spLocks noChangeShapeType="1"/>
            </p:cNvSpPr>
            <p:nvPr/>
          </p:nvSpPr>
          <p:spPr bwMode="auto">
            <a:xfrm>
              <a:off x="2776" y="1706"/>
              <a:ext cx="0" cy="20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300" name="Oval 25"/>
            <p:cNvSpPr>
              <a:spLocks noChangeArrowheads="1"/>
            </p:cNvSpPr>
            <p:nvPr/>
          </p:nvSpPr>
          <p:spPr bwMode="auto">
            <a:xfrm flipV="1">
              <a:off x="2742" y="1856"/>
              <a:ext cx="47" cy="4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301" name="Oval 26"/>
            <p:cNvSpPr>
              <a:spLocks noChangeArrowheads="1"/>
            </p:cNvSpPr>
            <p:nvPr/>
          </p:nvSpPr>
          <p:spPr bwMode="auto">
            <a:xfrm flipV="1">
              <a:off x="2774" y="567"/>
              <a:ext cx="47" cy="4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96302" name="Oval 27"/>
            <p:cNvSpPr>
              <a:spLocks noChangeArrowheads="1"/>
            </p:cNvSpPr>
            <p:nvPr/>
          </p:nvSpPr>
          <p:spPr bwMode="auto">
            <a:xfrm flipV="1">
              <a:off x="1962" y="1844"/>
              <a:ext cx="68" cy="68"/>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96303" name="Oval 28"/>
            <p:cNvSpPr>
              <a:spLocks noChangeArrowheads="1"/>
            </p:cNvSpPr>
            <p:nvPr/>
          </p:nvSpPr>
          <p:spPr bwMode="auto">
            <a:xfrm flipV="1">
              <a:off x="1998" y="560"/>
              <a:ext cx="68" cy="68"/>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6304" name="Object 29"/>
            <p:cNvGraphicFramePr>
              <a:graphicFrameLocks noChangeAspect="1"/>
            </p:cNvGraphicFramePr>
            <p:nvPr/>
          </p:nvGraphicFramePr>
          <p:xfrm>
            <a:off x="3406" y="1224"/>
            <a:ext cx="561" cy="334"/>
          </p:xfrm>
          <a:graphic>
            <a:graphicData uri="http://schemas.openxmlformats.org/presentationml/2006/ole">
              <mc:AlternateContent xmlns:mc="http://schemas.openxmlformats.org/markup-compatibility/2006">
                <mc:Choice xmlns:v="urn:schemas-microsoft-com:vml" Requires="v">
                  <p:oleObj name="公式" r:id="rId11" imgW="419100" imgH="228600" progId="Equation.3">
                    <p:embed/>
                  </p:oleObj>
                </mc:Choice>
                <mc:Fallback>
                  <p:oleObj name="公式" r:id="rId11" imgW="419100" imgH="228600" progId="Equation.3">
                    <p:embed/>
                    <p:pic>
                      <p:nvPicPr>
                        <p:cNvPr id="0"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06" y="1224"/>
                          <a:ext cx="561"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305" name="Object 30"/>
            <p:cNvGraphicFramePr>
              <a:graphicFrameLocks noChangeAspect="1"/>
            </p:cNvGraphicFramePr>
            <p:nvPr/>
          </p:nvGraphicFramePr>
          <p:xfrm>
            <a:off x="2868" y="970"/>
            <a:ext cx="221" cy="241"/>
          </p:xfrm>
          <a:graphic>
            <a:graphicData uri="http://schemas.openxmlformats.org/presentationml/2006/ole">
              <mc:AlternateContent xmlns:mc="http://schemas.openxmlformats.org/markup-compatibility/2006">
                <mc:Choice xmlns:v="urn:schemas-microsoft-com:vml" Requires="v">
                  <p:oleObj name="公式" r:id="rId13" imgW="165100" imgH="165100" progId="Equation.3">
                    <p:embed/>
                  </p:oleObj>
                </mc:Choice>
                <mc:Fallback>
                  <p:oleObj name="公式" r:id="rId13" imgW="165100" imgH="165100" progId="Equation.3">
                    <p:embed/>
                    <p:pic>
                      <p:nvPicPr>
                        <p:cNvPr id="0" name="Object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68" y="970"/>
                          <a:ext cx="221"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306" name="Object 31"/>
            <p:cNvGraphicFramePr>
              <a:graphicFrameLocks noChangeAspect="1"/>
            </p:cNvGraphicFramePr>
            <p:nvPr/>
          </p:nvGraphicFramePr>
          <p:xfrm>
            <a:off x="2806" y="1365"/>
            <a:ext cx="391" cy="316"/>
          </p:xfrm>
          <a:graphic>
            <a:graphicData uri="http://schemas.openxmlformats.org/presentationml/2006/ole">
              <mc:AlternateContent xmlns:mc="http://schemas.openxmlformats.org/markup-compatibility/2006">
                <mc:Choice xmlns:v="urn:schemas-microsoft-com:vml" Requires="v">
                  <p:oleObj name="公式" r:id="rId15" imgW="292100" imgH="215900" progId="Equation.3">
                    <p:embed/>
                  </p:oleObj>
                </mc:Choice>
                <mc:Fallback>
                  <p:oleObj name="公式" r:id="rId15" imgW="292100" imgH="215900" progId="Equation.3">
                    <p:embed/>
                    <p:pic>
                      <p:nvPicPr>
                        <p:cNvPr id="0"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06" y="1365"/>
                          <a:ext cx="391" cy="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03520" name="Group 32"/>
          <p:cNvGrpSpPr/>
          <p:nvPr/>
        </p:nvGrpSpPr>
        <p:grpSpPr bwMode="auto">
          <a:xfrm>
            <a:off x="7059613" y="423863"/>
            <a:ext cx="1527175" cy="3748087"/>
            <a:chOff x="4481" y="267"/>
            <a:chExt cx="962" cy="2361"/>
          </a:xfrm>
        </p:grpSpPr>
        <p:graphicFrame>
          <p:nvGraphicFramePr>
            <p:cNvPr id="96272" name="Object 33"/>
            <p:cNvGraphicFramePr>
              <a:graphicFrameLocks noChangeAspect="1"/>
            </p:cNvGraphicFramePr>
            <p:nvPr/>
          </p:nvGraphicFramePr>
          <p:xfrm>
            <a:off x="5225" y="1203"/>
            <a:ext cx="218" cy="371"/>
          </p:xfrm>
          <a:graphic>
            <a:graphicData uri="http://schemas.openxmlformats.org/presentationml/2006/ole">
              <mc:AlternateContent xmlns:mc="http://schemas.openxmlformats.org/markup-compatibility/2006">
                <mc:Choice xmlns:v="urn:schemas-microsoft-com:vml" Requires="v">
                  <p:oleObj name="公式" r:id="rId17" imgW="128905" imgH="172085" progId="Equation.3">
                    <p:embed/>
                  </p:oleObj>
                </mc:Choice>
                <mc:Fallback>
                  <p:oleObj name="公式" r:id="rId17" imgW="128905" imgH="172085" progId="Equation.3">
                    <p:embed/>
                    <p:pic>
                      <p:nvPicPr>
                        <p:cNvPr id="0" name="Object 3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25" y="1203"/>
                          <a:ext cx="218" cy="3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73" name="Object 34"/>
            <p:cNvGraphicFramePr>
              <a:graphicFrameLocks noChangeAspect="1"/>
            </p:cNvGraphicFramePr>
            <p:nvPr/>
          </p:nvGraphicFramePr>
          <p:xfrm>
            <a:off x="4983" y="2223"/>
            <a:ext cx="177" cy="405"/>
          </p:xfrm>
          <a:graphic>
            <a:graphicData uri="http://schemas.openxmlformats.org/presentationml/2006/ole">
              <mc:AlternateContent xmlns:mc="http://schemas.openxmlformats.org/markup-compatibility/2006">
                <mc:Choice xmlns:v="urn:schemas-microsoft-com:vml" Requires="v">
                  <p:oleObj name="Equation" r:id="rId19" imgW="139700" imgH="228600" progId="Equation.3">
                    <p:embed/>
                  </p:oleObj>
                </mc:Choice>
                <mc:Fallback>
                  <p:oleObj name="Equation" r:id="rId19" imgW="139700" imgH="228600" progId="Equation.3">
                    <p:embed/>
                    <p:pic>
                      <p:nvPicPr>
                        <p:cNvPr id="0" name="Object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83" y="2223"/>
                          <a:ext cx="177" cy="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74" name="Object 35"/>
            <p:cNvGraphicFramePr>
              <a:graphicFrameLocks noChangeAspect="1"/>
            </p:cNvGraphicFramePr>
            <p:nvPr/>
          </p:nvGraphicFramePr>
          <p:xfrm>
            <a:off x="4577" y="267"/>
            <a:ext cx="224" cy="425"/>
          </p:xfrm>
          <a:graphic>
            <a:graphicData uri="http://schemas.openxmlformats.org/presentationml/2006/ole">
              <mc:AlternateContent xmlns:mc="http://schemas.openxmlformats.org/markup-compatibility/2006">
                <mc:Choice xmlns:v="urn:schemas-microsoft-com:vml" Requires="v">
                  <p:oleObj name="公式" r:id="rId21" imgW="177800" imgH="241300" progId="Equation.3">
                    <p:embed/>
                  </p:oleObj>
                </mc:Choice>
                <mc:Fallback>
                  <p:oleObj name="公式" r:id="rId21" imgW="177800" imgH="241300" progId="Equation.3">
                    <p:embed/>
                    <p:pic>
                      <p:nvPicPr>
                        <p:cNvPr id="0" name="Object 3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77" y="267"/>
                          <a:ext cx="224" cy="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75" name="Object 36"/>
            <p:cNvGraphicFramePr>
              <a:graphicFrameLocks noChangeAspect="1"/>
            </p:cNvGraphicFramePr>
            <p:nvPr/>
          </p:nvGraphicFramePr>
          <p:xfrm>
            <a:off x="4889" y="1071"/>
            <a:ext cx="242" cy="347"/>
          </p:xfrm>
          <a:graphic>
            <a:graphicData uri="http://schemas.openxmlformats.org/presentationml/2006/ole">
              <mc:AlternateContent xmlns:mc="http://schemas.openxmlformats.org/markup-compatibility/2006">
                <mc:Choice xmlns:v="urn:schemas-microsoft-com:vml" Requires="v">
                  <p:oleObj name="公式" r:id="rId23" imgW="86360" imgH="161290" progId="Equation.3">
                    <p:embed/>
                  </p:oleObj>
                </mc:Choice>
                <mc:Fallback>
                  <p:oleObj name="公式" r:id="rId23" imgW="86360" imgH="161290" progId="Equation.3">
                    <p:embed/>
                    <p:pic>
                      <p:nvPicPr>
                        <p:cNvPr id="0" name="Object 3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889" y="1071"/>
                          <a:ext cx="242"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276" name="Line 37"/>
            <p:cNvSpPr>
              <a:spLocks noChangeShapeType="1"/>
            </p:cNvSpPr>
            <p:nvPr/>
          </p:nvSpPr>
          <p:spPr bwMode="auto">
            <a:xfrm>
              <a:off x="4481" y="1416"/>
              <a:ext cx="720" cy="0"/>
            </a:xfrm>
            <a:prstGeom prst="line">
              <a:avLst/>
            </a:prstGeom>
            <a:noFill/>
            <a:ln w="571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77" name="Line 38"/>
            <p:cNvSpPr>
              <a:spLocks noChangeShapeType="1"/>
            </p:cNvSpPr>
            <p:nvPr/>
          </p:nvSpPr>
          <p:spPr bwMode="auto">
            <a:xfrm>
              <a:off x="4481" y="363"/>
              <a:ext cx="0" cy="1053"/>
            </a:xfrm>
            <a:prstGeom prst="line">
              <a:avLst/>
            </a:prstGeom>
            <a:noFill/>
            <a:ln w="57150">
              <a:solidFill>
                <a:schemeClr val="accent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78" name="Line 39"/>
            <p:cNvSpPr>
              <a:spLocks noChangeShapeType="1"/>
            </p:cNvSpPr>
            <p:nvPr/>
          </p:nvSpPr>
          <p:spPr bwMode="auto">
            <a:xfrm>
              <a:off x="4481" y="1416"/>
              <a:ext cx="446" cy="1054"/>
            </a:xfrm>
            <a:prstGeom prst="line">
              <a:avLst/>
            </a:prstGeom>
            <a:noFill/>
            <a:ln w="571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79" name="Line 40"/>
            <p:cNvSpPr>
              <a:spLocks noChangeShapeType="1"/>
            </p:cNvSpPr>
            <p:nvPr/>
          </p:nvSpPr>
          <p:spPr bwMode="auto">
            <a:xfrm>
              <a:off x="4481" y="1419"/>
              <a:ext cx="446" cy="0"/>
            </a:xfrm>
            <a:prstGeom prst="line">
              <a:avLst/>
            </a:prstGeom>
            <a:noFill/>
            <a:ln w="57150">
              <a:solidFill>
                <a:srgbClr val="80008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80" name="Line 41"/>
            <p:cNvSpPr>
              <a:spLocks noChangeShapeType="1"/>
            </p:cNvSpPr>
            <p:nvPr/>
          </p:nvSpPr>
          <p:spPr bwMode="auto">
            <a:xfrm flipH="1">
              <a:off x="4913" y="1469"/>
              <a:ext cx="14" cy="958"/>
            </a:xfrm>
            <a:prstGeom prst="line">
              <a:avLst/>
            </a:prstGeom>
            <a:noFill/>
            <a:ln w="254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81" name="Line 42"/>
            <p:cNvSpPr>
              <a:spLocks noChangeShapeType="1"/>
            </p:cNvSpPr>
            <p:nvPr/>
          </p:nvSpPr>
          <p:spPr bwMode="auto">
            <a:xfrm>
              <a:off x="4481" y="416"/>
              <a:ext cx="446" cy="1053"/>
            </a:xfrm>
            <a:prstGeom prst="line">
              <a:avLst/>
            </a:prstGeom>
            <a:noFill/>
            <a:ln w="254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703531" name="Object 43"/>
          <p:cNvGraphicFramePr>
            <a:graphicFrameLocks noChangeAspect="1"/>
          </p:cNvGraphicFramePr>
          <p:nvPr/>
        </p:nvGraphicFramePr>
        <p:xfrm>
          <a:off x="465138" y="2413000"/>
          <a:ext cx="2560637" cy="681038"/>
        </p:xfrm>
        <a:graphic>
          <a:graphicData uri="http://schemas.openxmlformats.org/presentationml/2006/ole">
            <mc:AlternateContent xmlns:mc="http://schemas.openxmlformats.org/markup-compatibility/2006">
              <mc:Choice xmlns:v="urn:schemas-microsoft-com:vml" Requires="v">
                <p:oleObj name="公式" r:id="rId25" imgW="698500" imgH="241300" progId="Equation.3">
                  <p:embed/>
                </p:oleObj>
              </mc:Choice>
              <mc:Fallback>
                <p:oleObj name="公式" r:id="rId25" imgW="698500" imgH="241300" progId="Equation.3">
                  <p:embed/>
                  <p:pic>
                    <p:nvPicPr>
                      <p:cNvPr id="0" name="Object 4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65138" y="2413000"/>
                        <a:ext cx="2560637" cy="68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3532" name="Text Box 44"/>
          <p:cNvSpPr txBox="1">
            <a:spLocks noChangeArrowheads="1"/>
          </p:cNvSpPr>
          <p:nvPr/>
        </p:nvSpPr>
        <p:spPr bwMode="auto">
          <a:xfrm>
            <a:off x="0" y="1109663"/>
            <a:ext cx="35909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i="0" u="none">
                <a:solidFill>
                  <a:srgbClr val="0000FF"/>
                </a:solidFill>
                <a:latin typeface="Times New Roman" panose="02020603050405020304" pitchFamily="18" charset="0"/>
                <a:ea typeface="楷体_GB2312" pitchFamily="49" charset="-122"/>
              </a:rPr>
              <a:t>（</a:t>
            </a:r>
            <a:r>
              <a:rPr kumimoji="1" lang="en-US" altLang="zh-CN" sz="2800" b="1" i="0" u="none">
                <a:solidFill>
                  <a:srgbClr val="0000FF"/>
                </a:solidFill>
                <a:latin typeface="Times New Roman" panose="02020603050405020304" pitchFamily="18" charset="0"/>
                <a:ea typeface="楷体_GB2312" pitchFamily="49" charset="-122"/>
              </a:rPr>
              <a:t>1</a:t>
            </a:r>
            <a:r>
              <a:rPr kumimoji="1" lang="zh-CN" altLang="en-US" sz="2800" b="1" i="0" u="none">
                <a:solidFill>
                  <a:srgbClr val="0000FF"/>
                </a:solidFill>
                <a:latin typeface="Times New Roman" panose="02020603050405020304" pitchFamily="18" charset="0"/>
                <a:ea typeface="楷体_GB2312" pitchFamily="49" charset="-122"/>
              </a:rPr>
              <a:t>）并联谐振的条件</a:t>
            </a:r>
          </a:p>
        </p:txBody>
      </p:sp>
      <p:graphicFrame>
        <p:nvGraphicFramePr>
          <p:cNvPr id="703533" name="Object 45"/>
          <p:cNvGraphicFramePr>
            <a:graphicFrameLocks noChangeAspect="1"/>
          </p:cNvGraphicFramePr>
          <p:nvPr/>
        </p:nvGraphicFramePr>
        <p:xfrm>
          <a:off x="0" y="3141663"/>
          <a:ext cx="7680325" cy="2374900"/>
        </p:xfrm>
        <a:graphic>
          <a:graphicData uri="http://schemas.openxmlformats.org/presentationml/2006/ole">
            <mc:AlternateContent xmlns:mc="http://schemas.openxmlformats.org/markup-compatibility/2006">
              <mc:Choice xmlns:v="urn:schemas-microsoft-com:vml" Requires="v">
                <p:oleObj name="公式" r:id="rId27" imgW="2755900" imgH="990600" progId="Equation.3">
                  <p:embed/>
                </p:oleObj>
              </mc:Choice>
              <mc:Fallback>
                <p:oleObj name="公式" r:id="rId27" imgW="2755900" imgH="990600" progId="Equation.3">
                  <p:embed/>
                  <p:pic>
                    <p:nvPicPr>
                      <p:cNvPr id="0" name="Object 4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3141663"/>
                        <a:ext cx="7680325" cy="237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03534" name="Group 46"/>
          <p:cNvGrpSpPr/>
          <p:nvPr/>
        </p:nvGrpSpPr>
        <p:grpSpPr bwMode="auto">
          <a:xfrm>
            <a:off x="1238250" y="5430838"/>
            <a:ext cx="5524500" cy="519112"/>
            <a:chOff x="1044" y="2931"/>
            <a:chExt cx="3480" cy="327"/>
          </a:xfrm>
        </p:grpSpPr>
        <p:sp>
          <p:nvSpPr>
            <p:cNvPr id="96268" name="Line 47"/>
            <p:cNvSpPr>
              <a:spLocks noChangeShapeType="1"/>
            </p:cNvSpPr>
            <p:nvPr/>
          </p:nvSpPr>
          <p:spPr bwMode="auto">
            <a:xfrm>
              <a:off x="1044" y="2964"/>
              <a:ext cx="960"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69" name="Line 48"/>
            <p:cNvSpPr>
              <a:spLocks noChangeShapeType="1"/>
            </p:cNvSpPr>
            <p:nvPr/>
          </p:nvSpPr>
          <p:spPr bwMode="auto">
            <a:xfrm>
              <a:off x="2568" y="2964"/>
              <a:ext cx="1956"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70" name="Text Box 49"/>
            <p:cNvSpPr txBox="1">
              <a:spLocks noChangeArrowheads="1"/>
            </p:cNvSpPr>
            <p:nvPr/>
          </p:nvSpPr>
          <p:spPr bwMode="auto">
            <a:xfrm>
              <a:off x="2916" y="2931"/>
              <a:ext cx="5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i="0" u="none">
                  <a:latin typeface="Times New Roman" panose="02020603050405020304" pitchFamily="18" charset="0"/>
                  <a:ea typeface="楷体_GB2312" pitchFamily="49" charset="-122"/>
                </a:rPr>
                <a:t>虚部</a:t>
              </a:r>
            </a:p>
          </p:txBody>
        </p:sp>
        <p:sp>
          <p:nvSpPr>
            <p:cNvPr id="96271" name="Text Box 50"/>
            <p:cNvSpPr txBox="1">
              <a:spLocks noChangeArrowheads="1"/>
            </p:cNvSpPr>
            <p:nvPr/>
          </p:nvSpPr>
          <p:spPr bwMode="auto">
            <a:xfrm>
              <a:off x="1284" y="2931"/>
              <a:ext cx="5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i="0" u="none">
                  <a:latin typeface="Times New Roman" panose="02020603050405020304" pitchFamily="18" charset="0"/>
                  <a:ea typeface="楷体_GB2312" pitchFamily="49" charset="-122"/>
                </a:rPr>
                <a:t>实部</a:t>
              </a:r>
            </a:p>
          </p:txBody>
        </p:sp>
      </p:grpSp>
      <p:sp>
        <p:nvSpPr>
          <p:cNvPr id="703539" name="Text Box 51"/>
          <p:cNvSpPr txBox="1">
            <a:spLocks noChangeArrowheads="1"/>
          </p:cNvSpPr>
          <p:nvPr/>
        </p:nvSpPr>
        <p:spPr bwMode="auto">
          <a:xfrm>
            <a:off x="341313" y="1614488"/>
            <a:ext cx="3087687" cy="69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lnSpc>
                <a:spcPct val="140000"/>
              </a:lnSpc>
            </a:pPr>
            <a:r>
              <a:rPr kumimoji="1" lang="zh-CN" altLang="en-US" sz="2800" b="1" i="0" u="none">
                <a:solidFill>
                  <a:srgbClr val="0000FF"/>
                </a:solidFill>
                <a:latin typeface="Times New Roman" panose="02020603050405020304" pitchFamily="18" charset="0"/>
                <a:ea typeface="楷体_GB2312" pitchFamily="49" charset="-122"/>
              </a:rPr>
              <a:t>谐振时 </a:t>
            </a:r>
            <a:r>
              <a:rPr kumimoji="1" lang="en-US" altLang="zh-CN" sz="2800" b="1" u="none">
                <a:solidFill>
                  <a:srgbClr val="0000FF"/>
                </a:solidFill>
                <a:latin typeface="Times New Roman" panose="02020603050405020304" pitchFamily="18" charset="0"/>
                <a:ea typeface="楷体_GB2312" pitchFamily="49" charset="-122"/>
              </a:rPr>
              <a:t>U  </a:t>
            </a:r>
            <a:r>
              <a:rPr kumimoji="1" lang="zh-CN" altLang="en-US" sz="2800" b="1" i="0" u="none">
                <a:solidFill>
                  <a:srgbClr val="0000FF"/>
                </a:solidFill>
                <a:latin typeface="Times New Roman" panose="02020603050405020304" pitchFamily="18" charset="0"/>
                <a:ea typeface="楷体_GB2312" pitchFamily="49" charset="-122"/>
              </a:rPr>
              <a:t>与</a:t>
            </a:r>
            <a:r>
              <a:rPr kumimoji="1" lang="en-US" altLang="zh-CN" sz="2800" b="1" u="none">
                <a:solidFill>
                  <a:srgbClr val="0000FF"/>
                </a:solidFill>
                <a:latin typeface="Times New Roman" panose="02020603050405020304" pitchFamily="18" charset="0"/>
                <a:ea typeface="楷体_GB2312" pitchFamily="49" charset="-122"/>
              </a:rPr>
              <a:t>I </a:t>
            </a:r>
            <a:r>
              <a:rPr kumimoji="1" lang="zh-CN" altLang="zh-CN" sz="2800" b="1" i="0" u="none">
                <a:solidFill>
                  <a:schemeClr val="accent2"/>
                </a:solidFill>
                <a:latin typeface="Times New Roman" panose="02020603050405020304" pitchFamily="18" charset="0"/>
                <a:ea typeface="楷体_GB2312" pitchFamily="49" charset="-122"/>
              </a:rPr>
              <a:t>同相</a:t>
            </a:r>
            <a:endParaRPr kumimoji="1" lang="zh-CN" altLang="en-US" sz="2800" b="1" i="0" u="none">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3490"/>
                                        </p:tgtEl>
                                        <p:attrNameLst>
                                          <p:attrName>style.visibility</p:attrName>
                                        </p:attrNameLst>
                                      </p:cBhvr>
                                      <p:to>
                                        <p:strVal val="visible"/>
                                      </p:to>
                                    </p:set>
                                    <p:animEffect transition="in" filter="wipe(left)">
                                      <p:cBhvr>
                                        <p:cTn id="7" dur="500"/>
                                        <p:tgtEl>
                                          <p:spTgt spid="70349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703491"/>
                                        </p:tgtEl>
                                        <p:attrNameLst>
                                          <p:attrName>style.visibility</p:attrName>
                                        </p:attrNameLst>
                                      </p:cBhvr>
                                      <p:to>
                                        <p:strVal val="visible"/>
                                      </p:to>
                                    </p:set>
                                    <p:animEffect transition="in" filter="box(out)">
                                      <p:cBhvr>
                                        <p:cTn id="12" dur="500"/>
                                        <p:tgtEl>
                                          <p:spTgt spid="7034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03532">
                                            <p:txEl>
                                              <p:pRg st="0" end="0"/>
                                            </p:txEl>
                                          </p:spTgt>
                                        </p:tgtEl>
                                        <p:attrNameLst>
                                          <p:attrName>style.visibility</p:attrName>
                                        </p:attrNameLst>
                                      </p:cBhvr>
                                      <p:to>
                                        <p:strVal val="visible"/>
                                      </p:to>
                                    </p:set>
                                    <p:animEffect transition="in" filter="wipe(left)">
                                      <p:cBhvr>
                                        <p:cTn id="17" dur="500"/>
                                        <p:tgtEl>
                                          <p:spTgt spid="70353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703520"/>
                                        </p:tgtEl>
                                        <p:attrNameLst>
                                          <p:attrName>style.visibility</p:attrName>
                                        </p:attrNameLst>
                                      </p:cBhvr>
                                      <p:to>
                                        <p:strVal val="visible"/>
                                      </p:to>
                                    </p:set>
                                    <p:animEffect transition="in" filter="box(out)">
                                      <p:cBhvr>
                                        <p:cTn id="22" dur="500"/>
                                        <p:tgtEl>
                                          <p:spTgt spid="7035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03539"/>
                                        </p:tgtEl>
                                        <p:attrNameLst>
                                          <p:attrName>style.visibility</p:attrName>
                                        </p:attrNameLst>
                                      </p:cBhvr>
                                      <p:to>
                                        <p:strVal val="visible"/>
                                      </p:to>
                                    </p:set>
                                    <p:animEffect transition="in" filter="wipe(left)">
                                      <p:cBhvr>
                                        <p:cTn id="27" dur="500"/>
                                        <p:tgtEl>
                                          <p:spTgt spid="70353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03531"/>
                                        </p:tgtEl>
                                        <p:attrNameLst>
                                          <p:attrName>style.visibility</p:attrName>
                                        </p:attrNameLst>
                                      </p:cBhvr>
                                      <p:to>
                                        <p:strVal val="visible"/>
                                      </p:to>
                                    </p:set>
                                    <p:animEffect transition="in" filter="wipe(left)">
                                      <p:cBhvr>
                                        <p:cTn id="32" dur="500"/>
                                        <p:tgtEl>
                                          <p:spTgt spid="70353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703533"/>
                                        </p:tgtEl>
                                        <p:attrNameLst>
                                          <p:attrName>style.visibility</p:attrName>
                                        </p:attrNameLst>
                                      </p:cBhvr>
                                      <p:to>
                                        <p:strVal val="visible"/>
                                      </p:to>
                                    </p:set>
                                    <p:animEffect transition="in" filter="box(out)">
                                      <p:cBhvr>
                                        <p:cTn id="37" dur="500"/>
                                        <p:tgtEl>
                                          <p:spTgt spid="703533"/>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WAV"/>
                                        </p:tgtEl>
                                      </p:cMediaNode>
                                    </p:audio>
                                  </p:sub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703534"/>
                                        </p:tgtEl>
                                        <p:attrNameLst>
                                          <p:attrName>style.visibility</p:attrName>
                                        </p:attrNameLst>
                                      </p:cBhvr>
                                      <p:to>
                                        <p:strVal val="visible"/>
                                      </p:to>
                                    </p:set>
                                    <p:anim calcmode="lin" valueType="num">
                                      <p:cBhvr additive="base">
                                        <p:cTn id="42" dur="500" fill="hold"/>
                                        <p:tgtEl>
                                          <p:spTgt spid="703534"/>
                                        </p:tgtEl>
                                        <p:attrNameLst>
                                          <p:attrName>ppt_x</p:attrName>
                                        </p:attrNameLst>
                                      </p:cBhvr>
                                      <p:tavLst>
                                        <p:tav tm="0">
                                          <p:val>
                                            <p:strVal val="#ppt_x"/>
                                          </p:val>
                                        </p:tav>
                                        <p:tav tm="100000">
                                          <p:val>
                                            <p:strVal val="#ppt_x"/>
                                          </p:val>
                                        </p:tav>
                                      </p:tavLst>
                                    </p:anim>
                                    <p:anim calcmode="lin" valueType="num">
                                      <p:cBhvr additive="base">
                                        <p:cTn id="43" dur="500" fill="hold"/>
                                        <p:tgtEl>
                                          <p:spTgt spid="70353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703540"/>
                                        </p:tgtEl>
                                        <p:attrNameLst>
                                          <p:attrName>style.visibility</p:attrName>
                                        </p:attrNameLst>
                                      </p:cBhvr>
                                      <p:to>
                                        <p:strVal val="visible"/>
                                      </p:to>
                                    </p:set>
                                    <p:animEffect transition="in" filter="wipe(left)">
                                      <p:cBhvr>
                                        <p:cTn id="48" dur="500"/>
                                        <p:tgtEl>
                                          <p:spTgt spid="703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540" grpId="0" animBg="1" autoUpdateAnimBg="0"/>
      <p:bldP spid="703490" grpId="0" autoUpdateAnimBg="0"/>
      <p:bldP spid="703532" grpId="0" build="p" autoUpdateAnimBg="0"/>
      <p:bldP spid="703539" grpId="0"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819885A8-CF02-45C9-B06D-4498F53BE2A9}" type="slidenum">
              <a:rPr lang="en-US" altLang="zh-CN" i="0" u="none" smtClean="0">
                <a:latin typeface="Times New Roman" panose="02020603050405020304" pitchFamily="18" charset="0"/>
              </a:rPr>
              <a:t>126</a:t>
            </a:fld>
            <a:endParaRPr lang="en-US" altLang="zh-CN" i="0" u="none">
              <a:latin typeface="Times New Roman" panose="02020603050405020304" pitchFamily="18" charset="0"/>
            </a:endParaRPr>
          </a:p>
        </p:txBody>
      </p:sp>
      <p:graphicFrame>
        <p:nvGraphicFramePr>
          <p:cNvPr id="97283" name="Object 2"/>
          <p:cNvGraphicFramePr>
            <a:graphicFrameLocks noChangeAspect="1"/>
          </p:cNvGraphicFramePr>
          <p:nvPr/>
        </p:nvGraphicFramePr>
        <p:xfrm>
          <a:off x="1103313" y="393700"/>
          <a:ext cx="4865687" cy="1379538"/>
        </p:xfrm>
        <a:graphic>
          <a:graphicData uri="http://schemas.openxmlformats.org/presentationml/2006/ole">
            <mc:AlternateContent xmlns:mc="http://schemas.openxmlformats.org/markup-compatibility/2006">
              <mc:Choice xmlns:v="urn:schemas-microsoft-com:vml" Requires="v">
                <p:oleObj name="公式" r:id="rId2" imgW="1460500" imgH="457200" progId="Equation.3">
                  <p:embed/>
                </p:oleObj>
              </mc:Choice>
              <mc:Fallback>
                <p:oleObj name="公式" r:id="rId2" imgW="1460500" imgH="4572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3" y="393700"/>
                        <a:ext cx="4865687" cy="1379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84" name="Rectangle 3"/>
          <p:cNvSpPr>
            <a:spLocks noChangeArrowheads="1"/>
          </p:cNvSpPr>
          <p:nvPr/>
        </p:nvSpPr>
        <p:spPr bwMode="auto">
          <a:xfrm>
            <a:off x="406400" y="677863"/>
            <a:ext cx="901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0000FF"/>
                </a:solidFill>
                <a:latin typeface="Times New Roman" panose="02020603050405020304" pitchFamily="18" charset="0"/>
                <a:ea typeface="楷体_GB2312" pitchFamily="49" charset="-122"/>
              </a:rPr>
              <a:t>即：</a:t>
            </a:r>
          </a:p>
        </p:txBody>
      </p:sp>
      <p:graphicFrame>
        <p:nvGraphicFramePr>
          <p:cNvPr id="97285" name="Object 5"/>
          <p:cNvGraphicFramePr>
            <a:graphicFrameLocks noChangeAspect="1"/>
          </p:cNvGraphicFramePr>
          <p:nvPr/>
        </p:nvGraphicFramePr>
        <p:xfrm>
          <a:off x="1042988" y="1905000"/>
          <a:ext cx="7129462" cy="1308100"/>
        </p:xfrm>
        <a:graphic>
          <a:graphicData uri="http://schemas.openxmlformats.org/presentationml/2006/ole">
            <mc:AlternateContent xmlns:mc="http://schemas.openxmlformats.org/markup-compatibility/2006">
              <mc:Choice xmlns:v="urn:schemas-microsoft-com:vml" Requires="v">
                <p:oleObj name="公式" r:id="rId4" imgW="2552700" imgH="495300" progId="Equation.3">
                  <p:embed/>
                </p:oleObj>
              </mc:Choice>
              <mc:Fallback>
                <p:oleObj name="公式" r:id="rId4" imgW="2552700" imgH="4953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1905000"/>
                        <a:ext cx="7129462" cy="13081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86" name="Text Box 6"/>
          <p:cNvSpPr txBox="1">
            <a:spLocks noChangeArrowheads="1"/>
          </p:cNvSpPr>
          <p:nvPr/>
        </p:nvSpPr>
        <p:spPr bwMode="auto">
          <a:xfrm>
            <a:off x="369888" y="2124075"/>
            <a:ext cx="8985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i="0" u="none">
                <a:solidFill>
                  <a:schemeClr val="accent2"/>
                </a:solidFill>
                <a:latin typeface="Times New Roman" panose="02020603050405020304" pitchFamily="18" charset="0"/>
                <a:ea typeface="楷体_GB2312" pitchFamily="49" charset="-122"/>
              </a:rPr>
              <a:t>得</a:t>
            </a:r>
            <a:r>
              <a:rPr kumimoji="1" lang="zh-CN" altLang="en-US" sz="2800" b="1" i="0" u="none">
                <a:solidFill>
                  <a:schemeClr val="accent2"/>
                </a:solidFill>
                <a:latin typeface="Times New Roman" panose="02020603050405020304" pitchFamily="18" charset="0"/>
              </a:rPr>
              <a:t>：</a:t>
            </a:r>
          </a:p>
        </p:txBody>
      </p:sp>
      <p:grpSp>
        <p:nvGrpSpPr>
          <p:cNvPr id="704519" name="Group 7"/>
          <p:cNvGrpSpPr/>
          <p:nvPr/>
        </p:nvGrpSpPr>
        <p:grpSpPr bwMode="auto">
          <a:xfrm>
            <a:off x="1743075" y="4941888"/>
            <a:ext cx="5272088" cy="1230312"/>
            <a:chOff x="1662" y="3073"/>
            <a:chExt cx="3321" cy="775"/>
          </a:xfrm>
        </p:grpSpPr>
        <p:graphicFrame>
          <p:nvGraphicFramePr>
            <p:cNvPr id="97295" name="Object 8"/>
            <p:cNvGraphicFramePr>
              <a:graphicFrameLocks noChangeAspect="1"/>
            </p:cNvGraphicFramePr>
            <p:nvPr/>
          </p:nvGraphicFramePr>
          <p:xfrm>
            <a:off x="1662" y="3073"/>
            <a:ext cx="1235" cy="775"/>
          </p:xfrm>
          <a:graphic>
            <a:graphicData uri="http://schemas.openxmlformats.org/presentationml/2006/ole">
              <mc:AlternateContent xmlns:mc="http://schemas.openxmlformats.org/markup-compatibility/2006">
                <mc:Choice xmlns:v="urn:schemas-microsoft-com:vml" Requires="v">
                  <p:oleObj name="公式" r:id="rId6" imgW="723900" imgH="431800" progId="Equation.3">
                    <p:embed/>
                  </p:oleObj>
                </mc:Choice>
                <mc:Fallback>
                  <p:oleObj name="公式" r:id="rId6" imgW="723900" imgH="4318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2" y="3073"/>
                          <a:ext cx="1235" cy="77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96" name="Object 9"/>
            <p:cNvGraphicFramePr>
              <a:graphicFrameLocks noChangeAspect="1"/>
            </p:cNvGraphicFramePr>
            <p:nvPr/>
          </p:nvGraphicFramePr>
          <p:xfrm>
            <a:off x="3473" y="3074"/>
            <a:ext cx="1510" cy="725"/>
          </p:xfrm>
          <a:graphic>
            <a:graphicData uri="http://schemas.openxmlformats.org/presentationml/2006/ole">
              <mc:AlternateContent xmlns:mc="http://schemas.openxmlformats.org/markup-compatibility/2006">
                <mc:Choice xmlns:v="urn:schemas-microsoft-com:vml" Requires="v">
                  <p:oleObj name="公式" r:id="rId8" imgW="876300" imgH="431800" progId="Equation.3">
                    <p:embed/>
                  </p:oleObj>
                </mc:Choice>
                <mc:Fallback>
                  <p:oleObj name="公式" r:id="rId8" imgW="876300" imgH="43180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3" y="3074"/>
                          <a:ext cx="1510" cy="72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97" name="Text Box 10"/>
            <p:cNvSpPr txBox="1">
              <a:spLocks noChangeArrowheads="1"/>
            </p:cNvSpPr>
            <p:nvPr/>
          </p:nvSpPr>
          <p:spPr bwMode="auto">
            <a:xfrm>
              <a:off x="3004" y="3265"/>
              <a:ext cx="3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3200" b="1" i="0" u="none">
                  <a:latin typeface="Times New Roman" panose="02020603050405020304" pitchFamily="18" charset="0"/>
                  <a:ea typeface="楷体_GB2312" pitchFamily="49" charset="-122"/>
                </a:rPr>
                <a:t>或</a:t>
              </a:r>
              <a:endParaRPr kumimoji="1" lang="zh-CN" altLang="en-US" sz="2400" b="1" i="0" u="none">
                <a:latin typeface="Times New Roman" panose="02020603050405020304" pitchFamily="18" charset="0"/>
                <a:ea typeface="楷体_GB2312" pitchFamily="49" charset="-122"/>
              </a:endParaRPr>
            </a:p>
          </p:txBody>
        </p:sp>
      </p:grpSp>
      <p:grpSp>
        <p:nvGrpSpPr>
          <p:cNvPr id="704523" name="Group 11"/>
          <p:cNvGrpSpPr/>
          <p:nvPr/>
        </p:nvGrpSpPr>
        <p:grpSpPr bwMode="auto">
          <a:xfrm>
            <a:off x="539750" y="3013076"/>
            <a:ext cx="8352730" cy="1292225"/>
            <a:chOff x="312" y="1862"/>
            <a:chExt cx="4559" cy="814"/>
          </a:xfrm>
        </p:grpSpPr>
        <p:sp>
          <p:nvSpPr>
            <p:cNvPr id="97291" name="Text Box 12"/>
            <p:cNvSpPr txBox="1">
              <a:spLocks noChangeArrowheads="1"/>
            </p:cNvSpPr>
            <p:nvPr/>
          </p:nvSpPr>
          <p:spPr bwMode="auto">
            <a:xfrm>
              <a:off x="312" y="2100"/>
              <a:ext cx="14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i="0" u="none">
                  <a:latin typeface="Times New Roman" panose="02020603050405020304" pitchFamily="18" charset="0"/>
                  <a:ea typeface="楷体_GB2312" pitchFamily="49" charset="-122"/>
                </a:rPr>
                <a:t>通常 </a:t>
              </a:r>
              <a:r>
                <a:rPr kumimoji="1" lang="en-US" altLang="zh-CN" sz="3200" b="1" u="none">
                  <a:latin typeface="Times New Roman" panose="02020603050405020304" pitchFamily="18" charset="0"/>
                  <a:ea typeface="楷体_GB2312" pitchFamily="49" charset="-122"/>
                </a:rPr>
                <a:t>R</a:t>
              </a:r>
              <a:r>
                <a:rPr kumimoji="1" lang="en-US" altLang="zh-CN" sz="2800" b="1" u="none">
                  <a:latin typeface="Times New Roman" panose="02020603050405020304" pitchFamily="18" charset="0"/>
                  <a:ea typeface="楷体_GB2312" pitchFamily="49" charset="-122"/>
                </a:rPr>
                <a:t> </a:t>
              </a:r>
              <a:r>
                <a:rPr kumimoji="1" lang="zh-CN" altLang="en-US" sz="2800" b="1" i="0" u="none">
                  <a:latin typeface="Times New Roman" panose="02020603050405020304" pitchFamily="18" charset="0"/>
                  <a:ea typeface="楷体_GB2312" pitchFamily="49" charset="-122"/>
                </a:rPr>
                <a:t>很小，</a:t>
              </a:r>
              <a:r>
                <a:rPr kumimoji="1" lang="zh-CN" altLang="en-US" sz="2800" b="1" i="0" u="none">
                  <a:latin typeface="Times New Roman" panose="02020603050405020304" pitchFamily="18" charset="0"/>
                </a:rPr>
                <a:t>                 </a:t>
              </a:r>
            </a:p>
          </p:txBody>
        </p:sp>
        <p:graphicFrame>
          <p:nvGraphicFramePr>
            <p:cNvPr id="97292" name="Object 13"/>
            <p:cNvGraphicFramePr>
              <a:graphicFrameLocks noChangeAspect="1"/>
            </p:cNvGraphicFramePr>
            <p:nvPr/>
          </p:nvGraphicFramePr>
          <p:xfrm>
            <a:off x="1729" y="2084"/>
            <a:ext cx="1278" cy="418"/>
          </p:xfrm>
          <a:graphic>
            <a:graphicData uri="http://schemas.openxmlformats.org/presentationml/2006/ole">
              <mc:AlternateContent xmlns:mc="http://schemas.openxmlformats.org/markup-compatibility/2006">
                <mc:Choice xmlns:v="urn:schemas-microsoft-com:vml" Requires="v">
                  <p:oleObj name="公式" r:id="rId10" imgW="660400" imgH="228600" progId="Equation.3">
                    <p:embed/>
                  </p:oleObj>
                </mc:Choice>
                <mc:Fallback>
                  <p:oleObj name="公式" r:id="rId10" imgW="660400" imgH="228600" progId="Equation.3">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9" y="2084"/>
                          <a:ext cx="1278" cy="4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93" name="Rectangle 14"/>
            <p:cNvSpPr>
              <a:spLocks noChangeArrowheads="1"/>
            </p:cNvSpPr>
            <p:nvPr/>
          </p:nvSpPr>
          <p:spPr bwMode="auto">
            <a:xfrm>
              <a:off x="2926" y="2117"/>
              <a:ext cx="50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latin typeface="Times New Roman" panose="02020603050405020304" pitchFamily="18" charset="0"/>
                  <a:ea typeface="楷体_GB2312" pitchFamily="49" charset="-122"/>
                </a:rPr>
                <a:t>，则</a:t>
              </a:r>
            </a:p>
          </p:txBody>
        </p:sp>
        <p:graphicFrame>
          <p:nvGraphicFramePr>
            <p:cNvPr id="97294" name="Object 15"/>
            <p:cNvGraphicFramePr>
              <a:graphicFrameLocks noChangeAspect="1"/>
            </p:cNvGraphicFramePr>
            <p:nvPr/>
          </p:nvGraphicFramePr>
          <p:xfrm>
            <a:off x="3299" y="1862"/>
            <a:ext cx="1572" cy="814"/>
          </p:xfrm>
          <a:graphic>
            <a:graphicData uri="http://schemas.openxmlformats.org/presentationml/2006/ole">
              <mc:AlternateContent xmlns:mc="http://schemas.openxmlformats.org/markup-compatibility/2006">
                <mc:Choice xmlns:v="urn:schemas-microsoft-com:vml" Requires="v">
                  <p:oleObj name="公式" r:id="rId12" imgW="19507200" imgH="10668000" progId="Equation.3">
                    <p:embed/>
                  </p:oleObj>
                </mc:Choice>
                <mc:Fallback>
                  <p:oleObj name="公式" r:id="rId12" imgW="19507200" imgH="10668000" progId="Equation.3">
                    <p:embed/>
                    <p:pic>
                      <p:nvPicPr>
                        <p:cNvPr id="0" name="Object 15"/>
                        <p:cNvPicPr>
                          <a:picLocks noChangeAspect="1" noChangeArrowheads="1"/>
                        </p:cNvPicPr>
                        <p:nvPr/>
                      </p:nvPicPr>
                      <p:blipFill>
                        <a:blip r:embed="rId13"/>
                        <a:srcRect/>
                        <a:stretch>
                          <a:fillRect/>
                        </a:stretch>
                      </p:blipFill>
                      <p:spPr bwMode="auto">
                        <a:xfrm>
                          <a:off x="3299" y="1862"/>
                          <a:ext cx="1572" cy="8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04528" name="Text Box 16"/>
          <p:cNvSpPr txBox="1">
            <a:spLocks noChangeArrowheads="1"/>
          </p:cNvSpPr>
          <p:nvPr/>
        </p:nvSpPr>
        <p:spPr bwMode="auto">
          <a:xfrm>
            <a:off x="520700" y="4152900"/>
            <a:ext cx="23368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r" eaLnBrk="1" hangingPunct="1"/>
            <a:r>
              <a:rPr kumimoji="1" lang="zh-CN" altLang="en-US" sz="2800" b="1" i="0" u="none">
                <a:solidFill>
                  <a:srgbClr val="FF0000"/>
                </a:solidFill>
                <a:latin typeface="Times New Roman" panose="02020603050405020304" pitchFamily="18" charset="0"/>
                <a:ea typeface="楷体_GB2312" pitchFamily="49" charset="-122"/>
              </a:rPr>
              <a:t>谐振的条件：</a:t>
            </a:r>
          </a:p>
        </p:txBody>
      </p:sp>
      <p:graphicFrame>
        <p:nvGraphicFramePr>
          <p:cNvPr id="704529" name="Object 17"/>
          <p:cNvGraphicFramePr>
            <a:graphicFrameLocks noChangeAspect="1"/>
          </p:cNvGraphicFramePr>
          <p:nvPr/>
        </p:nvGraphicFramePr>
        <p:xfrm>
          <a:off x="3059113" y="4076700"/>
          <a:ext cx="1584325" cy="728663"/>
        </p:xfrm>
        <a:graphic>
          <a:graphicData uri="http://schemas.openxmlformats.org/presentationml/2006/ole">
            <mc:AlternateContent xmlns:mc="http://schemas.openxmlformats.org/markup-compatibility/2006">
              <mc:Choice xmlns:v="urn:schemas-microsoft-com:vml" Requires="v">
                <p:oleObj name="公式" r:id="rId14" imgW="635000" imgH="204470" progId="Equation.3">
                  <p:embed/>
                </p:oleObj>
              </mc:Choice>
              <mc:Fallback>
                <p:oleObj name="公式" r:id="rId14" imgW="635000" imgH="204470" progId="Equation.3">
                  <p:embed/>
                  <p:pic>
                    <p:nvPicPr>
                      <p:cNvPr id="0"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59113" y="4076700"/>
                        <a:ext cx="1584325" cy="72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7285"/>
                                        </p:tgtEl>
                                        <p:attrNameLst>
                                          <p:attrName>style.visibility</p:attrName>
                                        </p:attrNameLst>
                                      </p:cBhvr>
                                      <p:to>
                                        <p:strVal val="visible"/>
                                      </p:to>
                                    </p:set>
                                    <p:animEffect transition="in" filter="wipe(up)">
                                      <p:cBhvr>
                                        <p:cTn id="7" dur="500"/>
                                        <p:tgtEl>
                                          <p:spTgt spid="972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04523"/>
                                        </p:tgtEl>
                                        <p:attrNameLst>
                                          <p:attrName>style.visibility</p:attrName>
                                        </p:attrNameLst>
                                      </p:cBhvr>
                                      <p:to>
                                        <p:strVal val="visible"/>
                                      </p:to>
                                    </p:set>
                                    <p:animEffect transition="in" filter="wipe(left)">
                                      <p:cBhvr>
                                        <p:cTn id="12" dur="500"/>
                                        <p:tgtEl>
                                          <p:spTgt spid="7045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04528"/>
                                        </p:tgtEl>
                                        <p:attrNameLst>
                                          <p:attrName>style.visibility</p:attrName>
                                        </p:attrNameLst>
                                      </p:cBhvr>
                                      <p:to>
                                        <p:strVal val="visible"/>
                                      </p:to>
                                    </p:set>
                                    <p:animEffect transition="in" filter="wipe(left)">
                                      <p:cBhvr>
                                        <p:cTn id="17" dur="500"/>
                                        <p:tgtEl>
                                          <p:spTgt spid="7045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04529"/>
                                        </p:tgtEl>
                                        <p:attrNameLst>
                                          <p:attrName>style.visibility</p:attrName>
                                        </p:attrNameLst>
                                      </p:cBhvr>
                                      <p:to>
                                        <p:strVal val="visible"/>
                                      </p:to>
                                    </p:set>
                                    <p:animEffect transition="in" filter="wipe(left)">
                                      <p:cBhvr>
                                        <p:cTn id="22" dur="500"/>
                                        <p:tgtEl>
                                          <p:spTgt spid="7045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04519"/>
                                        </p:tgtEl>
                                        <p:attrNameLst>
                                          <p:attrName>style.visibility</p:attrName>
                                        </p:attrNameLst>
                                      </p:cBhvr>
                                      <p:to>
                                        <p:strVal val="visible"/>
                                      </p:to>
                                    </p:set>
                                    <p:animEffect transition="in" filter="wipe(left)">
                                      <p:cBhvr>
                                        <p:cTn id="27" dur="500"/>
                                        <p:tgtEl>
                                          <p:spTgt spid="704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528" grpId="0"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00035169-5071-44C6-BBE4-E09DB3A715BD}" type="slidenum">
              <a:rPr lang="en-US" altLang="zh-CN" i="0" u="none" smtClean="0">
                <a:latin typeface="Times New Roman" panose="02020603050405020304" pitchFamily="18" charset="0"/>
              </a:rPr>
              <a:t>127</a:t>
            </a:fld>
            <a:endParaRPr lang="en-US" altLang="zh-CN" i="0" u="none">
              <a:latin typeface="Times New Roman" panose="02020603050405020304" pitchFamily="18" charset="0"/>
            </a:endParaRPr>
          </a:p>
        </p:txBody>
      </p:sp>
      <p:sp>
        <p:nvSpPr>
          <p:cNvPr id="705538" name="Text Box 2"/>
          <p:cNvSpPr txBox="1">
            <a:spLocks noChangeArrowheads="1"/>
          </p:cNvSpPr>
          <p:nvPr/>
        </p:nvSpPr>
        <p:spPr bwMode="auto">
          <a:xfrm>
            <a:off x="44218" y="418455"/>
            <a:ext cx="466883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lnSpc>
                <a:spcPct val="70000"/>
              </a:lnSpc>
            </a:pPr>
            <a:r>
              <a:rPr kumimoji="1" lang="zh-CN" altLang="en-US" sz="3600" b="1" i="0" u="none" dirty="0">
                <a:solidFill>
                  <a:srgbClr val="0000FF"/>
                </a:solidFill>
                <a:latin typeface="Times New Roman" panose="02020603050405020304" pitchFamily="18" charset="0"/>
                <a:ea typeface="楷体_GB2312" pitchFamily="49" charset="-122"/>
              </a:rPr>
              <a:t>（</a:t>
            </a:r>
            <a:r>
              <a:rPr kumimoji="1" lang="en-US" altLang="zh-CN" sz="3600" b="1" i="0" u="none" dirty="0">
                <a:solidFill>
                  <a:srgbClr val="0000FF"/>
                </a:solidFill>
                <a:latin typeface="Times New Roman" panose="02020603050405020304" pitchFamily="18" charset="0"/>
                <a:ea typeface="楷体_GB2312" pitchFamily="49" charset="-122"/>
              </a:rPr>
              <a:t>2</a:t>
            </a:r>
            <a:r>
              <a:rPr kumimoji="1" lang="zh-CN" altLang="en-US" sz="3600" b="1" i="0" u="none" dirty="0">
                <a:solidFill>
                  <a:srgbClr val="0000FF"/>
                </a:solidFill>
                <a:latin typeface="Times New Roman" panose="02020603050405020304" pitchFamily="18" charset="0"/>
                <a:ea typeface="楷体_GB2312" pitchFamily="49" charset="-122"/>
              </a:rPr>
              <a:t>）并联谐振的特点</a:t>
            </a:r>
            <a:endParaRPr kumimoji="1" lang="zh-CN" altLang="en-US" sz="4000" i="0" u="none" dirty="0">
              <a:solidFill>
                <a:srgbClr val="0000FF"/>
              </a:solidFill>
              <a:latin typeface="Times New Roman" panose="02020603050405020304" pitchFamily="18" charset="0"/>
              <a:ea typeface="隶书" panose="02010509060101010101" pitchFamily="49" charset="-122"/>
            </a:endParaRPr>
          </a:p>
        </p:txBody>
      </p:sp>
      <p:grpSp>
        <p:nvGrpSpPr>
          <p:cNvPr id="705539" name="Group 3"/>
          <p:cNvGrpSpPr/>
          <p:nvPr/>
        </p:nvGrpSpPr>
        <p:grpSpPr bwMode="auto">
          <a:xfrm>
            <a:off x="358775" y="895350"/>
            <a:ext cx="4772025" cy="733425"/>
            <a:chOff x="406" y="530"/>
            <a:chExt cx="3006" cy="462"/>
          </a:xfrm>
        </p:grpSpPr>
        <p:sp>
          <p:nvSpPr>
            <p:cNvPr id="98334" name="Text Box 4"/>
            <p:cNvSpPr txBox="1">
              <a:spLocks noChangeArrowheads="1"/>
            </p:cNvSpPr>
            <p:nvPr/>
          </p:nvSpPr>
          <p:spPr bwMode="auto">
            <a:xfrm>
              <a:off x="406" y="588"/>
              <a:ext cx="38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3600" b="1" i="0" u="none">
                  <a:latin typeface="Times New Roman" panose="02020603050405020304" pitchFamily="18" charset="0"/>
                </a:rPr>
                <a:t>①</a:t>
              </a:r>
            </a:p>
          </p:txBody>
        </p:sp>
        <p:sp>
          <p:nvSpPr>
            <p:cNvPr id="98335" name="Text Box 5"/>
            <p:cNvSpPr txBox="1">
              <a:spLocks noChangeArrowheads="1"/>
            </p:cNvSpPr>
            <p:nvPr/>
          </p:nvSpPr>
          <p:spPr bwMode="auto">
            <a:xfrm>
              <a:off x="686" y="530"/>
              <a:ext cx="2726"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3600" b="1" i="0" u="none" dirty="0">
                  <a:solidFill>
                    <a:schemeClr val="accent2"/>
                  </a:solidFill>
                  <a:latin typeface="Times New Roman" panose="02020603050405020304" pitchFamily="18" charset="0"/>
                  <a:ea typeface="楷体_GB2312" pitchFamily="49" charset="-122"/>
                </a:rPr>
                <a:t>阻抗最大、电流最小</a:t>
              </a:r>
              <a:endParaRPr kumimoji="1" lang="zh-CN" altLang="en-US" sz="3600" b="1" i="0" u="none" dirty="0">
                <a:solidFill>
                  <a:schemeClr val="accent2"/>
                </a:solidFill>
                <a:latin typeface="Times New Roman" panose="02020603050405020304" pitchFamily="18" charset="0"/>
              </a:endParaRPr>
            </a:p>
          </p:txBody>
        </p:sp>
      </p:grpSp>
      <p:graphicFrame>
        <p:nvGraphicFramePr>
          <p:cNvPr id="2" name="对象 1"/>
          <p:cNvGraphicFramePr>
            <a:graphicFrameLocks noChangeAspect="1"/>
          </p:cNvGraphicFramePr>
          <p:nvPr/>
        </p:nvGraphicFramePr>
        <p:xfrm>
          <a:off x="251520" y="1628775"/>
          <a:ext cx="6918325" cy="1657350"/>
        </p:xfrm>
        <a:graphic>
          <a:graphicData uri="http://schemas.openxmlformats.org/presentationml/2006/ole">
            <mc:AlternateContent xmlns:mc="http://schemas.openxmlformats.org/markup-compatibility/2006">
              <mc:Choice xmlns:v="urn:schemas-microsoft-com:vml" Requires="v">
                <p:oleObj name="公式" r:id="rId3" imgW="73456800" imgH="24993600" progId="Equation.3">
                  <p:embed/>
                </p:oleObj>
              </mc:Choice>
              <mc:Fallback>
                <p:oleObj name="公式" r:id="rId3" imgW="73456800" imgH="24993600" progId="Equation.3">
                  <p:embed/>
                  <p:pic>
                    <p:nvPicPr>
                      <p:cNvPr id="0" name="Object 45"/>
                      <p:cNvPicPr>
                        <a:picLocks noChangeAspect="1" noChangeArrowheads="1"/>
                      </p:cNvPicPr>
                      <p:nvPr/>
                    </p:nvPicPr>
                    <p:blipFill>
                      <a:blip r:embed="rId4"/>
                      <a:srcRect/>
                      <a:stretch>
                        <a:fillRect/>
                      </a:stretch>
                    </p:blipFill>
                    <p:spPr bwMode="auto">
                      <a:xfrm>
                        <a:off x="251520" y="1628775"/>
                        <a:ext cx="6918325" cy="1657350"/>
                      </a:xfrm>
                      <a:prstGeom prst="rect">
                        <a:avLst/>
                      </a:prstGeom>
                      <a:noFill/>
                      <a:ln>
                        <a:noFill/>
                      </a:ln>
                      <a:effectLst/>
                    </p:spPr>
                  </p:pic>
                </p:oleObj>
              </mc:Fallback>
            </mc:AlternateContent>
          </a:graphicData>
        </a:graphic>
      </p:graphicFrame>
      <p:graphicFrame>
        <p:nvGraphicFramePr>
          <p:cNvPr id="6" name="对象 5"/>
          <p:cNvGraphicFramePr>
            <a:graphicFrameLocks noChangeAspect="1"/>
          </p:cNvGraphicFramePr>
          <p:nvPr/>
        </p:nvGraphicFramePr>
        <p:xfrm>
          <a:off x="666750" y="3717032"/>
          <a:ext cx="7865690" cy="2587625"/>
        </p:xfrm>
        <a:graphic>
          <a:graphicData uri="http://schemas.openxmlformats.org/presentationml/2006/ole">
            <mc:AlternateContent xmlns:mc="http://schemas.openxmlformats.org/markup-compatibility/2006">
              <mc:Choice xmlns:v="urn:schemas-microsoft-com:vml" Requires="v">
                <p:oleObj name="公式" r:id="rId5" imgW="72847200" imgH="39014400" progId="Equation.3">
                  <p:embed/>
                </p:oleObj>
              </mc:Choice>
              <mc:Fallback>
                <p:oleObj name="公式" r:id="rId5" imgW="72847200" imgH="39014400" progId="Equation.3">
                  <p:embed/>
                  <p:pic>
                    <p:nvPicPr>
                      <p:cNvPr id="0" name="对象 1"/>
                      <p:cNvPicPr>
                        <a:picLocks noChangeAspect="1" noChangeArrowheads="1"/>
                      </p:cNvPicPr>
                      <p:nvPr/>
                    </p:nvPicPr>
                    <p:blipFill>
                      <a:blip r:embed="rId6"/>
                      <a:srcRect/>
                      <a:stretch>
                        <a:fillRect/>
                      </a:stretch>
                    </p:blipFill>
                    <p:spPr bwMode="auto">
                      <a:xfrm>
                        <a:off x="666750" y="3717032"/>
                        <a:ext cx="7865690" cy="2587625"/>
                      </a:xfrm>
                      <a:prstGeom prst="rect">
                        <a:avLst/>
                      </a:prstGeom>
                      <a:noFill/>
                      <a:ln>
                        <a:noFill/>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5538"/>
                                        </p:tgtEl>
                                        <p:attrNameLst>
                                          <p:attrName>style.visibility</p:attrName>
                                        </p:attrNameLst>
                                      </p:cBhvr>
                                      <p:to>
                                        <p:strVal val="visible"/>
                                      </p:to>
                                    </p:set>
                                    <p:animEffect transition="in" filter="wipe(left)">
                                      <p:cBhvr>
                                        <p:cTn id="7" dur="500"/>
                                        <p:tgtEl>
                                          <p:spTgt spid="7055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05539"/>
                                        </p:tgtEl>
                                        <p:attrNameLst>
                                          <p:attrName>style.visibility</p:attrName>
                                        </p:attrNameLst>
                                      </p:cBhvr>
                                      <p:to>
                                        <p:strVal val="visible"/>
                                      </p:to>
                                    </p:set>
                                    <p:animEffect transition="in" filter="wipe(left)">
                                      <p:cBhvr>
                                        <p:cTn id="12" dur="500"/>
                                        <p:tgtEl>
                                          <p:spTgt spid="70553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out)">
                                      <p:cBhvr>
                                        <p:cTn id="17" dur="500"/>
                                        <p:tgtEl>
                                          <p:spTgt spid="2"/>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ox(out)">
                                      <p:cBhvr>
                                        <p:cTn id="22" dur="500"/>
                                        <p:tgtEl>
                                          <p:spTgt spid="6"/>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538" grpId="0"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00035169-5071-44C6-BBE4-E09DB3A715BD}" type="slidenum">
              <a:rPr lang="en-US" altLang="zh-CN" i="0" u="none" smtClean="0">
                <a:latin typeface="Times New Roman" panose="02020603050405020304" pitchFamily="18" charset="0"/>
              </a:rPr>
              <a:t>128</a:t>
            </a:fld>
            <a:endParaRPr lang="en-US" altLang="zh-CN" i="0" u="none">
              <a:latin typeface="Times New Roman" panose="02020603050405020304" pitchFamily="18" charset="0"/>
            </a:endParaRPr>
          </a:p>
        </p:txBody>
      </p:sp>
      <p:sp>
        <p:nvSpPr>
          <p:cNvPr id="705538" name="Text Box 2"/>
          <p:cNvSpPr txBox="1">
            <a:spLocks noChangeArrowheads="1"/>
          </p:cNvSpPr>
          <p:nvPr/>
        </p:nvSpPr>
        <p:spPr bwMode="auto">
          <a:xfrm>
            <a:off x="44218" y="418455"/>
            <a:ext cx="466883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lnSpc>
                <a:spcPct val="70000"/>
              </a:lnSpc>
            </a:pPr>
            <a:r>
              <a:rPr kumimoji="1" lang="zh-CN" altLang="en-US" sz="3600" b="1" i="0" u="none" dirty="0">
                <a:solidFill>
                  <a:srgbClr val="0000FF"/>
                </a:solidFill>
                <a:latin typeface="Times New Roman" panose="02020603050405020304" pitchFamily="18" charset="0"/>
                <a:ea typeface="楷体_GB2312" pitchFamily="49" charset="-122"/>
              </a:rPr>
              <a:t>（</a:t>
            </a:r>
            <a:r>
              <a:rPr kumimoji="1" lang="en-US" altLang="zh-CN" sz="3600" b="1" i="0" u="none" dirty="0">
                <a:solidFill>
                  <a:srgbClr val="0000FF"/>
                </a:solidFill>
                <a:latin typeface="Times New Roman" panose="02020603050405020304" pitchFamily="18" charset="0"/>
                <a:ea typeface="楷体_GB2312" pitchFamily="49" charset="-122"/>
              </a:rPr>
              <a:t>2</a:t>
            </a:r>
            <a:r>
              <a:rPr kumimoji="1" lang="zh-CN" altLang="en-US" sz="3600" b="1" i="0" u="none" dirty="0">
                <a:solidFill>
                  <a:srgbClr val="0000FF"/>
                </a:solidFill>
                <a:latin typeface="Times New Roman" panose="02020603050405020304" pitchFamily="18" charset="0"/>
                <a:ea typeface="楷体_GB2312" pitchFamily="49" charset="-122"/>
              </a:rPr>
              <a:t>）并联谐振的特点</a:t>
            </a:r>
            <a:endParaRPr kumimoji="1" lang="zh-CN" altLang="en-US" sz="4000" i="0" u="none" dirty="0">
              <a:solidFill>
                <a:srgbClr val="0000FF"/>
              </a:solidFill>
              <a:latin typeface="Times New Roman" panose="02020603050405020304" pitchFamily="18" charset="0"/>
              <a:ea typeface="隶书" panose="02010509060101010101" pitchFamily="49" charset="-122"/>
            </a:endParaRPr>
          </a:p>
        </p:txBody>
      </p:sp>
      <p:grpSp>
        <p:nvGrpSpPr>
          <p:cNvPr id="705539" name="Group 3"/>
          <p:cNvGrpSpPr/>
          <p:nvPr/>
        </p:nvGrpSpPr>
        <p:grpSpPr bwMode="auto">
          <a:xfrm>
            <a:off x="358775" y="895350"/>
            <a:ext cx="4772025" cy="733425"/>
            <a:chOff x="406" y="530"/>
            <a:chExt cx="3006" cy="462"/>
          </a:xfrm>
        </p:grpSpPr>
        <p:sp>
          <p:nvSpPr>
            <p:cNvPr id="98334" name="Text Box 4"/>
            <p:cNvSpPr txBox="1">
              <a:spLocks noChangeArrowheads="1"/>
            </p:cNvSpPr>
            <p:nvPr/>
          </p:nvSpPr>
          <p:spPr bwMode="auto">
            <a:xfrm>
              <a:off x="406" y="588"/>
              <a:ext cx="38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3600" b="1" i="0" u="none">
                  <a:latin typeface="Times New Roman" panose="02020603050405020304" pitchFamily="18" charset="0"/>
                </a:rPr>
                <a:t>①</a:t>
              </a:r>
            </a:p>
          </p:txBody>
        </p:sp>
        <p:sp>
          <p:nvSpPr>
            <p:cNvPr id="98335" name="Text Box 5"/>
            <p:cNvSpPr txBox="1">
              <a:spLocks noChangeArrowheads="1"/>
            </p:cNvSpPr>
            <p:nvPr/>
          </p:nvSpPr>
          <p:spPr bwMode="auto">
            <a:xfrm>
              <a:off x="686" y="530"/>
              <a:ext cx="2726"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3600" b="1" i="0" u="none" dirty="0">
                  <a:solidFill>
                    <a:schemeClr val="accent2"/>
                  </a:solidFill>
                  <a:latin typeface="Times New Roman" panose="02020603050405020304" pitchFamily="18" charset="0"/>
                  <a:ea typeface="楷体_GB2312" pitchFamily="49" charset="-122"/>
                </a:rPr>
                <a:t>阻抗最大、电流最小</a:t>
              </a:r>
              <a:endParaRPr kumimoji="1" lang="zh-CN" altLang="en-US" sz="3600" b="1" i="0" u="none" dirty="0">
                <a:solidFill>
                  <a:schemeClr val="accent2"/>
                </a:solidFill>
                <a:latin typeface="Times New Roman" panose="02020603050405020304" pitchFamily="18" charset="0"/>
              </a:endParaRPr>
            </a:p>
          </p:txBody>
        </p:sp>
      </p:grpSp>
      <p:graphicFrame>
        <p:nvGraphicFramePr>
          <p:cNvPr id="705542" name="Object 6"/>
          <p:cNvGraphicFramePr>
            <a:graphicFrameLocks noChangeAspect="1"/>
          </p:cNvGraphicFramePr>
          <p:nvPr/>
        </p:nvGraphicFramePr>
        <p:xfrm>
          <a:off x="3563144" y="5013176"/>
          <a:ext cx="2281237" cy="1322388"/>
        </p:xfrm>
        <a:graphic>
          <a:graphicData uri="http://schemas.openxmlformats.org/presentationml/2006/ole">
            <mc:AlternateContent xmlns:mc="http://schemas.openxmlformats.org/markup-compatibility/2006">
              <mc:Choice xmlns:v="urn:schemas-microsoft-com:vml" Requires="v">
                <p:oleObj name="公式" r:id="rId3" imgW="673100" imgH="406400" progId="Equation.3">
                  <p:embed/>
                </p:oleObj>
              </mc:Choice>
              <mc:Fallback>
                <p:oleObj name="公式" r:id="rId3" imgW="673100" imgH="406400" progId="Equation.3">
                  <p:embed/>
                  <p:pic>
                    <p:nvPicPr>
                      <p:cNvPr id="0" name="图片 1751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144" y="5013176"/>
                        <a:ext cx="2281237" cy="1322388"/>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5543" name="Object 7"/>
          <p:cNvGraphicFramePr>
            <a:graphicFrameLocks noChangeAspect="1"/>
          </p:cNvGraphicFramePr>
          <p:nvPr/>
        </p:nvGraphicFramePr>
        <p:xfrm>
          <a:off x="7068343" y="4917504"/>
          <a:ext cx="1900237" cy="1487488"/>
        </p:xfrm>
        <a:graphic>
          <a:graphicData uri="http://schemas.openxmlformats.org/presentationml/2006/ole">
            <mc:AlternateContent xmlns:mc="http://schemas.openxmlformats.org/markup-compatibility/2006">
              <mc:Choice xmlns:v="urn:schemas-microsoft-com:vml" Requires="v">
                <p:oleObj name="公式" r:id="rId5" imgW="584200" imgH="457200" progId="Equation.3">
                  <p:embed/>
                </p:oleObj>
              </mc:Choice>
              <mc:Fallback>
                <p:oleObj name="公式" r:id="rId5" imgW="584200" imgH="457200" progId="Equation.3">
                  <p:embed/>
                  <p:pic>
                    <p:nvPicPr>
                      <p:cNvPr id="0" name="图片 1751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8343" y="4917504"/>
                        <a:ext cx="1900237" cy="1487488"/>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对象 1"/>
          <p:cNvGraphicFramePr>
            <a:graphicFrameLocks noChangeAspect="1"/>
          </p:cNvGraphicFramePr>
          <p:nvPr/>
        </p:nvGraphicFramePr>
        <p:xfrm>
          <a:off x="358775" y="1491658"/>
          <a:ext cx="6910735" cy="2136928"/>
        </p:xfrm>
        <a:graphic>
          <a:graphicData uri="http://schemas.openxmlformats.org/presentationml/2006/ole">
            <mc:AlternateContent xmlns:mc="http://schemas.openxmlformats.org/markup-compatibility/2006">
              <mc:Choice xmlns:v="urn:schemas-microsoft-com:vml" Requires="v">
                <p:oleObj name="公式" r:id="rId7" imgW="2755900" imgH="990600" progId="Equation.3">
                  <p:embed/>
                </p:oleObj>
              </mc:Choice>
              <mc:Fallback>
                <p:oleObj name="公式" r:id="rId7" imgW="2755900" imgH="990600" progId="Equation.3">
                  <p:embed/>
                  <p:pic>
                    <p:nvPicPr>
                      <p:cNvPr id="0" name="图片 1751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775" y="1491658"/>
                        <a:ext cx="6910735" cy="2136928"/>
                      </a:xfrm>
                      <a:prstGeom prst="rect">
                        <a:avLst/>
                      </a:prstGeom>
                      <a:noFill/>
                      <a:ln>
                        <a:noFill/>
                      </a:ln>
                      <a:effectLst/>
                    </p:spPr>
                  </p:pic>
                </p:oleObj>
              </mc:Fallback>
            </mc:AlternateContent>
          </a:graphicData>
        </a:graphic>
      </p:graphicFrame>
      <p:graphicFrame>
        <p:nvGraphicFramePr>
          <p:cNvPr id="33" name="Object 13"/>
          <p:cNvGraphicFramePr>
            <a:graphicFrameLocks noChangeAspect="1"/>
          </p:cNvGraphicFramePr>
          <p:nvPr/>
        </p:nvGraphicFramePr>
        <p:xfrm>
          <a:off x="358775" y="3886890"/>
          <a:ext cx="2247174" cy="663575"/>
        </p:xfrm>
        <a:graphic>
          <a:graphicData uri="http://schemas.openxmlformats.org/presentationml/2006/ole">
            <mc:AlternateContent xmlns:mc="http://schemas.openxmlformats.org/markup-compatibility/2006">
              <mc:Choice xmlns:v="urn:schemas-microsoft-com:vml" Requires="v">
                <p:oleObj name="公式" r:id="rId9" imgW="660400" imgH="228600" progId="Equation.3">
                  <p:embed/>
                </p:oleObj>
              </mc:Choice>
              <mc:Fallback>
                <p:oleObj name="公式" r:id="rId9" imgW="660400" imgH="228600" progId="Equation.3">
                  <p:embed/>
                  <p:pic>
                    <p:nvPicPr>
                      <p:cNvPr id="0" name="图片 1751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775" y="3886890"/>
                        <a:ext cx="2247174"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4" name="TextBox 3"/>
              <p:cNvSpPr txBox="1"/>
              <p:nvPr/>
            </p:nvSpPr>
            <p:spPr>
              <a:xfrm>
                <a:off x="3072344" y="3861048"/>
                <a:ext cx="5460096" cy="8334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u="none" smtClean="0">
                              <a:latin typeface="Cambria Math" panose="02040503050406030204" pitchFamily="18" charset="0"/>
                            </a:rPr>
                          </m:ctrlPr>
                        </m:sSubPr>
                        <m:e>
                          <m:r>
                            <a:rPr lang="en-US" altLang="zh-CN" sz="2400" b="0" i="1" u="none" smtClean="0">
                              <a:latin typeface="Cambria Math" panose="02040503050406030204"/>
                            </a:rPr>
                            <m:t>𝑍</m:t>
                          </m:r>
                        </m:e>
                        <m:sub>
                          <m:r>
                            <a:rPr lang="en-US" altLang="zh-CN" sz="2400" b="0" i="1" u="none" smtClean="0">
                              <a:latin typeface="Cambria Math" panose="02040503050406030204"/>
                            </a:rPr>
                            <m:t>0</m:t>
                          </m:r>
                        </m:sub>
                      </m:sSub>
                      <m:r>
                        <a:rPr lang="en-US" altLang="zh-CN" sz="2400" b="0" i="1" u="none" smtClean="0">
                          <a:latin typeface="Cambria Math" panose="02040503050406030204"/>
                        </a:rPr>
                        <m:t>=</m:t>
                      </m:r>
                      <m:f>
                        <m:fPr>
                          <m:ctrlPr>
                            <a:rPr lang="en-US" altLang="zh-CN" sz="2400" b="0" i="1" u="none" smtClean="0">
                              <a:latin typeface="Cambria Math" panose="02040503050406030204" pitchFamily="18" charset="0"/>
                            </a:rPr>
                          </m:ctrlPr>
                        </m:fPr>
                        <m:num>
                          <m:sSup>
                            <m:sSupPr>
                              <m:ctrlPr>
                                <a:rPr lang="en-US" altLang="zh-CN" sz="2400" b="0" i="1" u="none" smtClean="0">
                                  <a:latin typeface="Cambria Math" panose="02040503050406030204" pitchFamily="18" charset="0"/>
                                </a:rPr>
                              </m:ctrlPr>
                            </m:sSupPr>
                            <m:e>
                              <m:r>
                                <a:rPr lang="en-US" altLang="zh-CN" sz="2400" b="0" i="1" u="none" smtClean="0">
                                  <a:latin typeface="Cambria Math" panose="02040503050406030204"/>
                                </a:rPr>
                                <m:t>𝑅</m:t>
                              </m:r>
                            </m:e>
                            <m:sup>
                              <m:r>
                                <a:rPr lang="en-US" altLang="zh-CN" sz="2400" b="0" i="1" u="none" smtClean="0">
                                  <a:latin typeface="Cambria Math" panose="02040503050406030204"/>
                                </a:rPr>
                                <m:t>2</m:t>
                              </m:r>
                            </m:sup>
                          </m:sSup>
                          <m:r>
                            <a:rPr lang="en-US" altLang="zh-CN" sz="2400" b="0" i="1" u="none" smtClean="0">
                              <a:latin typeface="Cambria Math" panose="02040503050406030204"/>
                            </a:rPr>
                            <m:t>+</m:t>
                          </m:r>
                          <m:sSup>
                            <m:sSupPr>
                              <m:ctrlPr>
                                <a:rPr lang="en-US" altLang="zh-CN" sz="2400" b="0" i="1" u="none" smtClean="0">
                                  <a:latin typeface="Cambria Math" panose="02040503050406030204" pitchFamily="18" charset="0"/>
                                </a:rPr>
                              </m:ctrlPr>
                            </m:sSupPr>
                            <m:e>
                              <m:d>
                                <m:dPr>
                                  <m:ctrlPr>
                                    <a:rPr lang="en-US" altLang="zh-CN" sz="2400" b="0" i="1" u="none" smtClean="0">
                                      <a:latin typeface="Cambria Math" panose="02040503050406030204" pitchFamily="18" charset="0"/>
                                    </a:rPr>
                                  </m:ctrlPr>
                                </m:dPr>
                                <m:e>
                                  <m:sSub>
                                    <m:sSubPr>
                                      <m:ctrlPr>
                                        <a:rPr lang="en-US" altLang="zh-CN" sz="2400" b="0" i="1" u="none" smtClean="0">
                                          <a:latin typeface="Cambria Math" panose="02040503050406030204" pitchFamily="18" charset="0"/>
                                        </a:rPr>
                                      </m:ctrlPr>
                                    </m:sSubPr>
                                    <m:e>
                                      <m:r>
                                        <a:rPr lang="zh-CN" altLang="en-US" sz="2400" b="0" i="1" u="none" smtClean="0">
                                          <a:latin typeface="Cambria Math" panose="02040503050406030204"/>
                                        </a:rPr>
                                        <m:t>𝜔</m:t>
                                      </m:r>
                                    </m:e>
                                    <m:sub>
                                      <m:r>
                                        <a:rPr lang="en-US" altLang="zh-CN" sz="2400" b="0" i="1" u="none" smtClean="0">
                                          <a:latin typeface="Cambria Math" panose="02040503050406030204"/>
                                        </a:rPr>
                                        <m:t>0</m:t>
                                      </m:r>
                                    </m:sub>
                                  </m:sSub>
                                  <m:r>
                                    <a:rPr lang="en-US" altLang="zh-CN" sz="2400" b="0" i="1" u="none" smtClean="0">
                                      <a:latin typeface="Cambria Math" panose="02040503050406030204"/>
                                    </a:rPr>
                                    <m:t>𝐿</m:t>
                                  </m:r>
                                </m:e>
                              </m:d>
                            </m:e>
                            <m:sup>
                              <m:r>
                                <a:rPr lang="en-US" altLang="zh-CN" sz="2400" b="0" i="1" u="none" smtClean="0">
                                  <a:latin typeface="Cambria Math" panose="02040503050406030204"/>
                                </a:rPr>
                                <m:t>2</m:t>
                              </m:r>
                            </m:sup>
                          </m:sSup>
                        </m:num>
                        <m:den>
                          <m:r>
                            <a:rPr lang="en-US" altLang="zh-CN" sz="2400" b="0" i="1" u="none" smtClean="0">
                              <a:latin typeface="Cambria Math" panose="02040503050406030204"/>
                            </a:rPr>
                            <m:t>𝑅</m:t>
                          </m:r>
                        </m:den>
                      </m:f>
                      <m:r>
                        <a:rPr lang="en-US" altLang="zh-CN" sz="2400" b="0" i="1" u="none" smtClean="0">
                          <a:latin typeface="Cambria Math" panose="02040503050406030204"/>
                          <a:ea typeface="Cambria Math" panose="02040503050406030204"/>
                        </a:rPr>
                        <m:t>≈</m:t>
                      </m:r>
                      <m:f>
                        <m:fPr>
                          <m:ctrlPr>
                            <a:rPr lang="en-US" altLang="zh-CN" sz="2400" b="0" i="1" u="none" smtClean="0">
                              <a:latin typeface="Cambria Math" panose="02040503050406030204" pitchFamily="18" charset="0"/>
                              <a:ea typeface="Cambria Math" panose="02040503050406030204"/>
                            </a:rPr>
                          </m:ctrlPr>
                        </m:fPr>
                        <m:num>
                          <m:sSup>
                            <m:sSupPr>
                              <m:ctrlPr>
                                <a:rPr lang="en-US" altLang="zh-CN" sz="2400" i="1" u="none">
                                  <a:latin typeface="Cambria Math" panose="02040503050406030204" pitchFamily="18" charset="0"/>
                                </a:rPr>
                              </m:ctrlPr>
                            </m:sSupPr>
                            <m:e>
                              <m:d>
                                <m:dPr>
                                  <m:ctrlPr>
                                    <a:rPr lang="en-US" altLang="zh-CN" sz="2400" i="1" u="none">
                                      <a:latin typeface="Cambria Math" panose="02040503050406030204" pitchFamily="18" charset="0"/>
                                    </a:rPr>
                                  </m:ctrlPr>
                                </m:dPr>
                                <m:e>
                                  <m:sSub>
                                    <m:sSubPr>
                                      <m:ctrlPr>
                                        <a:rPr lang="en-US" altLang="zh-CN" sz="2400" i="1" u="none">
                                          <a:latin typeface="Cambria Math" panose="02040503050406030204" pitchFamily="18" charset="0"/>
                                        </a:rPr>
                                      </m:ctrlPr>
                                    </m:sSubPr>
                                    <m:e>
                                      <m:r>
                                        <a:rPr lang="zh-CN" altLang="en-US" sz="2400" u="none">
                                          <a:latin typeface="Cambria Math" panose="02040503050406030204"/>
                                        </a:rPr>
                                        <m:t>𝜔</m:t>
                                      </m:r>
                                    </m:e>
                                    <m:sub>
                                      <m:r>
                                        <a:rPr lang="en-US" altLang="zh-CN" sz="2400" u="none">
                                          <a:latin typeface="Cambria Math" panose="02040503050406030204"/>
                                        </a:rPr>
                                        <m:t>0</m:t>
                                      </m:r>
                                    </m:sub>
                                  </m:sSub>
                                  <m:r>
                                    <a:rPr lang="en-US" altLang="zh-CN" sz="2400" u="none">
                                      <a:latin typeface="Cambria Math" panose="02040503050406030204"/>
                                    </a:rPr>
                                    <m:t>𝐿</m:t>
                                  </m:r>
                                </m:e>
                              </m:d>
                            </m:e>
                            <m:sup>
                              <m:r>
                                <a:rPr lang="en-US" altLang="zh-CN" sz="2400" u="none">
                                  <a:latin typeface="Cambria Math" panose="02040503050406030204"/>
                                </a:rPr>
                                <m:t>2</m:t>
                              </m:r>
                            </m:sup>
                          </m:sSup>
                        </m:num>
                        <m:den>
                          <m:r>
                            <a:rPr lang="en-US" altLang="zh-CN" sz="2400" b="0" i="1" u="none" smtClean="0">
                              <a:latin typeface="Cambria Math" panose="02040503050406030204"/>
                              <a:ea typeface="Cambria Math" panose="02040503050406030204"/>
                            </a:rPr>
                            <m:t>𝑅</m:t>
                          </m:r>
                        </m:den>
                      </m:f>
                      <m:r>
                        <a:rPr lang="en-US" altLang="zh-CN" sz="2400" b="0" i="1" u="none" smtClean="0">
                          <a:latin typeface="Cambria Math" panose="02040503050406030204"/>
                          <a:ea typeface="Cambria Math" panose="02040503050406030204"/>
                        </a:rPr>
                        <m:t>=</m:t>
                      </m:r>
                      <m:f>
                        <m:fPr>
                          <m:ctrlPr>
                            <a:rPr lang="en-US" altLang="zh-CN" sz="2400" b="0" i="1" u="none" smtClean="0">
                              <a:latin typeface="Cambria Math" panose="02040503050406030204" pitchFamily="18" charset="0"/>
                              <a:ea typeface="Cambria Math" panose="02040503050406030204"/>
                            </a:rPr>
                          </m:ctrlPr>
                        </m:fPr>
                        <m:num>
                          <m:r>
                            <a:rPr lang="en-US" altLang="zh-CN" sz="2400" b="0" i="1" u="none" smtClean="0">
                              <a:latin typeface="Cambria Math" panose="02040503050406030204"/>
                              <a:ea typeface="Cambria Math" panose="02040503050406030204"/>
                            </a:rPr>
                            <m:t>𝐿</m:t>
                          </m:r>
                        </m:num>
                        <m:den>
                          <m:r>
                            <a:rPr lang="en-US" altLang="zh-CN" sz="2400" b="0" i="1" u="none" smtClean="0">
                              <a:latin typeface="Cambria Math" panose="02040503050406030204"/>
                              <a:ea typeface="Cambria Math" panose="02040503050406030204"/>
                            </a:rPr>
                            <m:t>𝑅𝐶</m:t>
                          </m:r>
                        </m:den>
                      </m:f>
                    </m:oMath>
                  </m:oMathPara>
                </a14:m>
                <a:endParaRPr lang="zh-CN" altLang="en-US" sz="2400" u="none" dirty="0"/>
              </a:p>
            </p:txBody>
          </p:sp>
        </mc:Choice>
        <mc:Fallback xmlns="">
          <p:sp>
            <p:nvSpPr>
              <p:cNvPr id="4" name="TextBox 3"/>
              <p:cNvSpPr txBox="1">
                <a:spLocks noRot="1" noChangeAspect="1" noMove="1" noResize="1" noEditPoints="1" noAdjustHandles="1" noChangeArrowheads="1" noChangeShapeType="1" noTextEdit="1"/>
              </p:cNvSpPr>
              <p:nvPr/>
            </p:nvSpPr>
            <p:spPr>
              <a:xfrm>
                <a:off x="3072344" y="3861048"/>
                <a:ext cx="5460096" cy="833433"/>
              </a:xfrm>
              <a:prstGeom prst="rect">
                <a:avLst/>
              </a:prstGeom>
              <a:blipFill rotWithShape="1">
                <a:blip r:embed="rId11"/>
                <a:stretch>
                  <a:fillRect l="-4" t="-30" r="11" b="67"/>
                </a:stretch>
              </a:blipFill>
            </p:spPr>
            <p:txBody>
              <a:bodyPr/>
              <a:lstStyle/>
              <a:p>
                <a:r>
                  <a:rPr lang="zh-CN" altLang="en-US">
                    <a:noFill/>
                  </a:rPr>
                  <a:t> </a:t>
                </a:r>
              </a:p>
            </p:txBody>
          </p:sp>
        </mc:Fallback>
      </mc:AlternateContent>
      <p:graphicFrame>
        <p:nvGraphicFramePr>
          <p:cNvPr id="37" name="Object 8"/>
          <p:cNvGraphicFramePr>
            <a:graphicFrameLocks noChangeAspect="1"/>
          </p:cNvGraphicFramePr>
          <p:nvPr/>
        </p:nvGraphicFramePr>
        <p:xfrm>
          <a:off x="409241" y="5085184"/>
          <a:ext cx="1960563" cy="1230312"/>
        </p:xfrm>
        <a:graphic>
          <a:graphicData uri="http://schemas.openxmlformats.org/presentationml/2006/ole">
            <mc:AlternateContent xmlns:mc="http://schemas.openxmlformats.org/markup-compatibility/2006">
              <mc:Choice xmlns:v="urn:schemas-microsoft-com:vml" Requires="v">
                <p:oleObj name="公式" r:id="rId12" imgW="723900" imgH="431800" progId="Equation.3">
                  <p:embed/>
                </p:oleObj>
              </mc:Choice>
              <mc:Fallback>
                <p:oleObj name="公式" r:id="rId12" imgW="723900" imgH="431800" progId="Equation.3">
                  <p:embed/>
                  <p:pic>
                    <p:nvPicPr>
                      <p:cNvPr id="0" name="图片 17514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9241" y="5085184"/>
                        <a:ext cx="1960563" cy="123031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右箭头 4"/>
          <p:cNvSpPr/>
          <p:nvPr/>
        </p:nvSpPr>
        <p:spPr bwMode="auto">
          <a:xfrm>
            <a:off x="2483768" y="5661248"/>
            <a:ext cx="936104" cy="288032"/>
          </a:xfrm>
          <a:prstGeom prst="rightArrow">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1"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9" name="右箭头 38"/>
          <p:cNvSpPr/>
          <p:nvPr/>
        </p:nvSpPr>
        <p:spPr bwMode="auto">
          <a:xfrm>
            <a:off x="5940152" y="5525616"/>
            <a:ext cx="936104" cy="288032"/>
          </a:xfrm>
          <a:prstGeom prst="rightArrow">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1"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5538"/>
                                        </p:tgtEl>
                                        <p:attrNameLst>
                                          <p:attrName>style.visibility</p:attrName>
                                        </p:attrNameLst>
                                      </p:cBhvr>
                                      <p:to>
                                        <p:strVal val="visible"/>
                                      </p:to>
                                    </p:set>
                                    <p:animEffect transition="in" filter="wipe(left)">
                                      <p:cBhvr>
                                        <p:cTn id="7" dur="500"/>
                                        <p:tgtEl>
                                          <p:spTgt spid="7055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05539"/>
                                        </p:tgtEl>
                                        <p:attrNameLst>
                                          <p:attrName>style.visibility</p:attrName>
                                        </p:attrNameLst>
                                      </p:cBhvr>
                                      <p:to>
                                        <p:strVal val="visible"/>
                                      </p:to>
                                    </p:set>
                                    <p:animEffect transition="in" filter="wipe(left)">
                                      <p:cBhvr>
                                        <p:cTn id="12" dur="500"/>
                                        <p:tgtEl>
                                          <p:spTgt spid="70553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out)">
                                      <p:cBhvr>
                                        <p:cTn id="17" dur="500"/>
                                        <p:tgtEl>
                                          <p:spTgt spid="2"/>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705542"/>
                                        </p:tgtEl>
                                        <p:attrNameLst>
                                          <p:attrName>style.visibility</p:attrName>
                                        </p:attrNameLst>
                                      </p:cBhvr>
                                      <p:to>
                                        <p:strVal val="visible"/>
                                      </p:to>
                                    </p:set>
                                    <p:animEffect transition="in" filter="wipe(left)">
                                      <p:cBhvr>
                                        <p:cTn id="43" dur="500"/>
                                        <p:tgtEl>
                                          <p:spTgt spid="70554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705543"/>
                                        </p:tgtEl>
                                        <p:attrNameLst>
                                          <p:attrName>style.visibility</p:attrName>
                                        </p:attrNameLst>
                                      </p:cBhvr>
                                      <p:to>
                                        <p:strVal val="visible"/>
                                      </p:to>
                                    </p:set>
                                    <p:animEffect transition="in" filter="wipe(left)">
                                      <p:cBhvr>
                                        <p:cTn id="53" dur="500"/>
                                        <p:tgtEl>
                                          <p:spTgt spid="705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538" grpId="0" autoUpdateAnimBg="0"/>
      <p:bldP spid="4" grpId="0"/>
      <p:bldP spid="5" grpId="0" animBg="1"/>
      <p:bldP spid="39"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00035169-5071-44C6-BBE4-E09DB3A715BD}" type="slidenum">
              <a:rPr lang="en-US" altLang="zh-CN" i="0" u="none" smtClean="0">
                <a:latin typeface="Times New Roman" panose="02020603050405020304" pitchFamily="18" charset="0"/>
              </a:rPr>
              <a:t>129</a:t>
            </a:fld>
            <a:endParaRPr lang="en-US" altLang="zh-CN" i="0" u="none">
              <a:latin typeface="Times New Roman" panose="02020603050405020304" pitchFamily="18" charset="0"/>
            </a:endParaRPr>
          </a:p>
        </p:txBody>
      </p:sp>
      <p:sp>
        <p:nvSpPr>
          <p:cNvPr id="705538" name="Text Box 2"/>
          <p:cNvSpPr txBox="1">
            <a:spLocks noChangeArrowheads="1"/>
          </p:cNvSpPr>
          <p:nvPr/>
        </p:nvSpPr>
        <p:spPr bwMode="auto">
          <a:xfrm>
            <a:off x="34925" y="576263"/>
            <a:ext cx="466883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lnSpc>
                <a:spcPct val="70000"/>
              </a:lnSpc>
            </a:pPr>
            <a:r>
              <a:rPr kumimoji="1" lang="zh-CN" altLang="en-US" sz="3600" b="1" i="0" u="none">
                <a:solidFill>
                  <a:srgbClr val="0000FF"/>
                </a:solidFill>
                <a:latin typeface="Times New Roman" panose="02020603050405020304" pitchFamily="18" charset="0"/>
                <a:ea typeface="楷体_GB2312" pitchFamily="49" charset="-122"/>
              </a:rPr>
              <a:t>（</a:t>
            </a:r>
            <a:r>
              <a:rPr kumimoji="1" lang="en-US" altLang="zh-CN" sz="3600" b="1" i="0" u="none">
                <a:solidFill>
                  <a:srgbClr val="0000FF"/>
                </a:solidFill>
                <a:latin typeface="Times New Roman" panose="02020603050405020304" pitchFamily="18" charset="0"/>
                <a:ea typeface="楷体_GB2312" pitchFamily="49" charset="-122"/>
              </a:rPr>
              <a:t>2</a:t>
            </a:r>
            <a:r>
              <a:rPr kumimoji="1" lang="zh-CN" altLang="en-US" sz="3600" b="1" i="0" u="none">
                <a:solidFill>
                  <a:srgbClr val="0000FF"/>
                </a:solidFill>
                <a:latin typeface="Times New Roman" panose="02020603050405020304" pitchFamily="18" charset="0"/>
                <a:ea typeface="楷体_GB2312" pitchFamily="49" charset="-122"/>
              </a:rPr>
              <a:t>）并联谐振的特点</a:t>
            </a:r>
            <a:endParaRPr kumimoji="1" lang="zh-CN" altLang="en-US" sz="4000" i="0" u="none">
              <a:solidFill>
                <a:srgbClr val="0000FF"/>
              </a:solidFill>
              <a:latin typeface="Times New Roman" panose="02020603050405020304" pitchFamily="18" charset="0"/>
              <a:ea typeface="隶书" panose="02010509060101010101" pitchFamily="49" charset="-122"/>
            </a:endParaRPr>
          </a:p>
        </p:txBody>
      </p:sp>
      <p:grpSp>
        <p:nvGrpSpPr>
          <p:cNvPr id="705544" name="Group 8"/>
          <p:cNvGrpSpPr/>
          <p:nvPr/>
        </p:nvGrpSpPr>
        <p:grpSpPr bwMode="auto">
          <a:xfrm>
            <a:off x="399512" y="1177924"/>
            <a:ext cx="4387850" cy="877888"/>
            <a:chOff x="416" y="1590"/>
            <a:chExt cx="2764" cy="553"/>
          </a:xfrm>
        </p:grpSpPr>
        <p:graphicFrame>
          <p:nvGraphicFramePr>
            <p:cNvPr id="98331" name="Object 9"/>
            <p:cNvGraphicFramePr>
              <a:graphicFrameLocks noChangeAspect="1"/>
            </p:cNvGraphicFramePr>
            <p:nvPr/>
          </p:nvGraphicFramePr>
          <p:xfrm>
            <a:off x="2108" y="1590"/>
            <a:ext cx="1072" cy="553"/>
          </p:xfrm>
          <a:graphic>
            <a:graphicData uri="http://schemas.openxmlformats.org/presentationml/2006/ole">
              <mc:AlternateContent xmlns:mc="http://schemas.openxmlformats.org/markup-compatibility/2006">
                <mc:Choice xmlns:v="urn:schemas-microsoft-com:vml" Requires="v">
                  <p:oleObj name="Equation" r:id="rId2" imgW="368300" imgH="203200" progId="Equation.3">
                    <p:embed/>
                  </p:oleObj>
                </mc:Choice>
                <mc:Fallback>
                  <p:oleObj name="Equation" r:id="rId2" imgW="368300" imgH="203200" progId="Equation.3">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 y="1590"/>
                          <a:ext cx="1072" cy="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332" name="Rectangle 10"/>
            <p:cNvSpPr>
              <a:spLocks noChangeArrowheads="1"/>
            </p:cNvSpPr>
            <p:nvPr/>
          </p:nvSpPr>
          <p:spPr bwMode="auto">
            <a:xfrm>
              <a:off x="788" y="1668"/>
              <a:ext cx="137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kumimoji="1" lang="en-US" altLang="zh-CN" sz="3600" b="1" u="none" dirty="0">
                  <a:solidFill>
                    <a:schemeClr val="accent2"/>
                  </a:solidFill>
                  <a:latin typeface="Times New Roman" panose="02020603050405020304" pitchFamily="18" charset="0"/>
                </a:rPr>
                <a:t>U</a:t>
              </a:r>
              <a:r>
                <a:rPr kumimoji="1" lang="zh-CN" altLang="en-US" sz="3600" b="1" i="0" u="none" dirty="0">
                  <a:solidFill>
                    <a:schemeClr val="accent2"/>
                  </a:solidFill>
                  <a:latin typeface="Times New Roman" panose="02020603050405020304" pitchFamily="18" charset="0"/>
                </a:rPr>
                <a:t>、</a:t>
              </a:r>
              <a:r>
                <a:rPr kumimoji="1" lang="en-US" altLang="zh-CN" sz="3600" b="1" u="none" dirty="0">
                  <a:solidFill>
                    <a:schemeClr val="accent2"/>
                  </a:solidFill>
                  <a:latin typeface="Times New Roman" panose="02020603050405020304" pitchFamily="18" charset="0"/>
                </a:rPr>
                <a:t>I</a:t>
              </a:r>
              <a:r>
                <a:rPr kumimoji="1" lang="en-US" altLang="zh-CN" sz="3600" b="1" i="0" u="none" dirty="0">
                  <a:solidFill>
                    <a:schemeClr val="accent2"/>
                  </a:solidFill>
                  <a:latin typeface="Times New Roman" panose="02020603050405020304" pitchFamily="18" charset="0"/>
                </a:rPr>
                <a:t> </a:t>
              </a:r>
              <a:r>
                <a:rPr kumimoji="1" lang="zh-CN" altLang="en-US" sz="3600" b="1" i="0" u="none" dirty="0">
                  <a:solidFill>
                    <a:schemeClr val="accent2"/>
                  </a:solidFill>
                  <a:latin typeface="Times New Roman" panose="02020603050405020304" pitchFamily="18" charset="0"/>
                  <a:ea typeface="楷体_GB2312" pitchFamily="49" charset="-122"/>
                </a:rPr>
                <a:t>同相</a:t>
              </a:r>
            </a:p>
          </p:txBody>
        </p:sp>
        <p:sp>
          <p:nvSpPr>
            <p:cNvPr id="98333" name="Text Box 11"/>
            <p:cNvSpPr txBox="1">
              <a:spLocks noChangeArrowheads="1"/>
            </p:cNvSpPr>
            <p:nvPr/>
          </p:nvSpPr>
          <p:spPr bwMode="auto">
            <a:xfrm>
              <a:off x="416" y="1647"/>
              <a:ext cx="38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600" b="1" i="0" u="none">
                  <a:latin typeface="Times New Roman" panose="02020603050405020304" pitchFamily="18" charset="0"/>
                </a:rPr>
                <a:t>②</a:t>
              </a:r>
            </a:p>
          </p:txBody>
        </p:sp>
      </p:grpSp>
      <p:grpSp>
        <p:nvGrpSpPr>
          <p:cNvPr id="705548" name="Group 12"/>
          <p:cNvGrpSpPr/>
          <p:nvPr/>
        </p:nvGrpSpPr>
        <p:grpSpPr bwMode="auto">
          <a:xfrm>
            <a:off x="349250" y="2530475"/>
            <a:ext cx="3795713" cy="844550"/>
            <a:chOff x="250" y="2192"/>
            <a:chExt cx="2391" cy="532"/>
          </a:xfrm>
        </p:grpSpPr>
        <p:sp>
          <p:nvSpPr>
            <p:cNvPr id="98329" name="Text Box 13"/>
            <p:cNvSpPr txBox="1">
              <a:spLocks noChangeArrowheads="1"/>
            </p:cNvSpPr>
            <p:nvPr/>
          </p:nvSpPr>
          <p:spPr bwMode="auto">
            <a:xfrm>
              <a:off x="250" y="2208"/>
              <a:ext cx="38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600" b="1" i="0" u="none">
                  <a:latin typeface="Times New Roman" panose="02020603050405020304" pitchFamily="18" charset="0"/>
                </a:rPr>
                <a:t>③</a:t>
              </a:r>
            </a:p>
          </p:txBody>
        </p:sp>
        <p:graphicFrame>
          <p:nvGraphicFramePr>
            <p:cNvPr id="98330" name="Object 14"/>
            <p:cNvGraphicFramePr>
              <a:graphicFrameLocks noChangeAspect="1"/>
            </p:cNvGraphicFramePr>
            <p:nvPr/>
          </p:nvGraphicFramePr>
          <p:xfrm>
            <a:off x="591" y="2192"/>
            <a:ext cx="2050" cy="532"/>
          </p:xfrm>
          <a:graphic>
            <a:graphicData uri="http://schemas.openxmlformats.org/presentationml/2006/ole">
              <mc:AlternateContent xmlns:mc="http://schemas.openxmlformats.org/markup-compatibility/2006">
                <mc:Choice xmlns:v="urn:schemas-microsoft-com:vml" Requires="v">
                  <p:oleObj name="公式" r:id="rId4" imgW="850900" imgH="228600" progId="Equation.3">
                    <p:embed/>
                  </p:oleObj>
                </mc:Choice>
                <mc:Fallback>
                  <p:oleObj name="公式" r:id="rId4" imgW="850900" imgH="228600"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 y="2192"/>
                          <a:ext cx="2050"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05551" name="Group 15"/>
          <p:cNvGrpSpPr/>
          <p:nvPr/>
        </p:nvGrpSpPr>
        <p:grpSpPr bwMode="auto">
          <a:xfrm>
            <a:off x="7616825" y="578644"/>
            <a:ext cx="1527175" cy="3748087"/>
            <a:chOff x="4541" y="87"/>
            <a:chExt cx="962" cy="2361"/>
          </a:xfrm>
        </p:grpSpPr>
        <p:grpSp>
          <p:nvGrpSpPr>
            <p:cNvPr id="98316" name="Group 16"/>
            <p:cNvGrpSpPr/>
            <p:nvPr/>
          </p:nvGrpSpPr>
          <p:grpSpPr bwMode="auto">
            <a:xfrm>
              <a:off x="4541" y="87"/>
              <a:ext cx="962" cy="2361"/>
              <a:chOff x="4481" y="267"/>
              <a:chExt cx="962" cy="2361"/>
            </a:xfrm>
          </p:grpSpPr>
          <p:graphicFrame>
            <p:nvGraphicFramePr>
              <p:cNvPr id="98319" name="Object 17"/>
              <p:cNvGraphicFramePr>
                <a:graphicFrameLocks noChangeAspect="1"/>
              </p:cNvGraphicFramePr>
              <p:nvPr/>
            </p:nvGraphicFramePr>
            <p:xfrm>
              <a:off x="5225" y="1203"/>
              <a:ext cx="218" cy="371"/>
            </p:xfrm>
            <a:graphic>
              <a:graphicData uri="http://schemas.openxmlformats.org/presentationml/2006/ole">
                <mc:AlternateContent xmlns:mc="http://schemas.openxmlformats.org/markup-compatibility/2006">
                  <mc:Choice xmlns:v="urn:schemas-microsoft-com:vml" Requires="v">
                    <p:oleObj name="公式" r:id="rId6" imgW="128905" imgH="172085" progId="Equation.3">
                      <p:embed/>
                    </p:oleObj>
                  </mc:Choice>
                  <mc:Fallback>
                    <p:oleObj name="公式" r:id="rId6" imgW="128905" imgH="172085"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5" y="1203"/>
                            <a:ext cx="218" cy="3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320" name="Object 18"/>
              <p:cNvGraphicFramePr>
                <a:graphicFrameLocks noChangeAspect="1"/>
              </p:cNvGraphicFramePr>
              <p:nvPr/>
            </p:nvGraphicFramePr>
            <p:xfrm>
              <a:off x="4983" y="2223"/>
              <a:ext cx="177" cy="405"/>
            </p:xfrm>
            <a:graphic>
              <a:graphicData uri="http://schemas.openxmlformats.org/presentationml/2006/ole">
                <mc:AlternateContent xmlns:mc="http://schemas.openxmlformats.org/markup-compatibility/2006">
                  <mc:Choice xmlns:v="urn:schemas-microsoft-com:vml" Requires="v">
                    <p:oleObj name="Equation" r:id="rId8" imgW="139700" imgH="228600" progId="Equation.3">
                      <p:embed/>
                    </p:oleObj>
                  </mc:Choice>
                  <mc:Fallback>
                    <p:oleObj name="Equation" r:id="rId8" imgW="139700" imgH="228600" progId="Equation.3">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3" y="2223"/>
                            <a:ext cx="177" cy="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321" name="Object 19"/>
              <p:cNvGraphicFramePr>
                <a:graphicFrameLocks noChangeAspect="1"/>
              </p:cNvGraphicFramePr>
              <p:nvPr/>
            </p:nvGraphicFramePr>
            <p:xfrm>
              <a:off x="4577" y="267"/>
              <a:ext cx="224" cy="425"/>
            </p:xfrm>
            <a:graphic>
              <a:graphicData uri="http://schemas.openxmlformats.org/presentationml/2006/ole">
                <mc:AlternateContent xmlns:mc="http://schemas.openxmlformats.org/markup-compatibility/2006">
                  <mc:Choice xmlns:v="urn:schemas-microsoft-com:vml" Requires="v">
                    <p:oleObj name="公式" r:id="rId10" imgW="177800" imgH="241300" progId="Equation.3">
                      <p:embed/>
                    </p:oleObj>
                  </mc:Choice>
                  <mc:Fallback>
                    <p:oleObj name="公式" r:id="rId10" imgW="177800" imgH="241300" progId="Equation.3">
                      <p:embed/>
                      <p:pic>
                        <p:nvPicPr>
                          <p:cNvPr id="0"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7" y="267"/>
                            <a:ext cx="224" cy="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322" name="Object 20"/>
              <p:cNvGraphicFramePr>
                <a:graphicFrameLocks noChangeAspect="1"/>
              </p:cNvGraphicFramePr>
              <p:nvPr/>
            </p:nvGraphicFramePr>
            <p:xfrm>
              <a:off x="4889" y="1071"/>
              <a:ext cx="242" cy="347"/>
            </p:xfrm>
            <a:graphic>
              <a:graphicData uri="http://schemas.openxmlformats.org/presentationml/2006/ole">
                <mc:AlternateContent xmlns:mc="http://schemas.openxmlformats.org/markup-compatibility/2006">
                  <mc:Choice xmlns:v="urn:schemas-microsoft-com:vml" Requires="v">
                    <p:oleObj name="公式" r:id="rId12" imgW="86360" imgH="161290" progId="Equation.3">
                      <p:embed/>
                    </p:oleObj>
                  </mc:Choice>
                  <mc:Fallback>
                    <p:oleObj name="公式" r:id="rId12" imgW="86360" imgH="161290" progId="Equation.3">
                      <p:embed/>
                      <p:pic>
                        <p:nvPicPr>
                          <p:cNvPr id="0"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89" y="1071"/>
                            <a:ext cx="242"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323" name="Line 21"/>
              <p:cNvSpPr>
                <a:spLocks noChangeShapeType="1"/>
              </p:cNvSpPr>
              <p:nvPr/>
            </p:nvSpPr>
            <p:spPr bwMode="auto">
              <a:xfrm>
                <a:off x="4481" y="1416"/>
                <a:ext cx="720" cy="0"/>
              </a:xfrm>
              <a:prstGeom prst="line">
                <a:avLst/>
              </a:prstGeom>
              <a:noFill/>
              <a:ln w="571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24" name="Line 22"/>
              <p:cNvSpPr>
                <a:spLocks noChangeShapeType="1"/>
              </p:cNvSpPr>
              <p:nvPr/>
            </p:nvSpPr>
            <p:spPr bwMode="auto">
              <a:xfrm>
                <a:off x="4481" y="363"/>
                <a:ext cx="0" cy="1053"/>
              </a:xfrm>
              <a:prstGeom prst="line">
                <a:avLst/>
              </a:prstGeom>
              <a:noFill/>
              <a:ln w="57150">
                <a:solidFill>
                  <a:schemeClr val="accent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25" name="Line 23"/>
              <p:cNvSpPr>
                <a:spLocks noChangeShapeType="1"/>
              </p:cNvSpPr>
              <p:nvPr/>
            </p:nvSpPr>
            <p:spPr bwMode="auto">
              <a:xfrm>
                <a:off x="4481" y="1416"/>
                <a:ext cx="446" cy="1054"/>
              </a:xfrm>
              <a:prstGeom prst="line">
                <a:avLst/>
              </a:prstGeom>
              <a:noFill/>
              <a:ln w="571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26" name="Line 24"/>
              <p:cNvSpPr>
                <a:spLocks noChangeShapeType="1"/>
              </p:cNvSpPr>
              <p:nvPr/>
            </p:nvSpPr>
            <p:spPr bwMode="auto">
              <a:xfrm>
                <a:off x="4481" y="1419"/>
                <a:ext cx="446" cy="0"/>
              </a:xfrm>
              <a:prstGeom prst="line">
                <a:avLst/>
              </a:prstGeom>
              <a:noFill/>
              <a:ln w="57150">
                <a:solidFill>
                  <a:srgbClr val="80008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27" name="Line 25"/>
              <p:cNvSpPr>
                <a:spLocks noChangeShapeType="1"/>
              </p:cNvSpPr>
              <p:nvPr/>
            </p:nvSpPr>
            <p:spPr bwMode="auto">
              <a:xfrm flipH="1">
                <a:off x="4913" y="1469"/>
                <a:ext cx="14" cy="958"/>
              </a:xfrm>
              <a:prstGeom prst="line">
                <a:avLst/>
              </a:prstGeom>
              <a:noFill/>
              <a:ln w="254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28" name="Line 26"/>
              <p:cNvSpPr>
                <a:spLocks noChangeShapeType="1"/>
              </p:cNvSpPr>
              <p:nvPr/>
            </p:nvSpPr>
            <p:spPr bwMode="auto">
              <a:xfrm>
                <a:off x="4481" y="416"/>
                <a:ext cx="446" cy="1053"/>
              </a:xfrm>
              <a:prstGeom prst="line">
                <a:avLst/>
              </a:prstGeom>
              <a:noFill/>
              <a:ln w="254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98317" name="Object 27"/>
            <p:cNvGraphicFramePr>
              <a:graphicFrameLocks noChangeAspect="1"/>
            </p:cNvGraphicFramePr>
            <p:nvPr/>
          </p:nvGraphicFramePr>
          <p:xfrm>
            <a:off x="4668" y="1294"/>
            <a:ext cx="370" cy="323"/>
          </p:xfrm>
          <a:graphic>
            <a:graphicData uri="http://schemas.openxmlformats.org/presentationml/2006/ole">
              <mc:AlternateContent xmlns:mc="http://schemas.openxmlformats.org/markup-compatibility/2006">
                <mc:Choice xmlns:v="urn:schemas-microsoft-com:vml" Requires="v">
                  <p:oleObj name="Equation" r:id="rId14" imgW="165100" imgH="215900" progId="Equation.3">
                    <p:embed/>
                  </p:oleObj>
                </mc:Choice>
                <mc:Fallback>
                  <p:oleObj name="Equation" r:id="rId14" imgW="165100" imgH="215900" progId="Equation.3">
                    <p:embed/>
                    <p:pic>
                      <p:nvPicPr>
                        <p:cNvPr id="0" name="Object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68" y="1294"/>
                          <a:ext cx="370"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318" name="Arc 28"/>
            <p:cNvSpPr/>
            <p:nvPr/>
          </p:nvSpPr>
          <p:spPr bwMode="auto">
            <a:xfrm flipV="1">
              <a:off x="4648" y="1248"/>
              <a:ext cx="56" cy="1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05565" name="Text Box 29"/>
          <p:cNvSpPr txBox="1">
            <a:spLocks noChangeArrowheads="1"/>
          </p:cNvSpPr>
          <p:nvPr/>
        </p:nvSpPr>
        <p:spPr bwMode="auto">
          <a:xfrm>
            <a:off x="436681" y="4221088"/>
            <a:ext cx="7499350"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3600" b="1" i="0" u="none" dirty="0">
                <a:solidFill>
                  <a:schemeClr val="accent2"/>
                </a:solidFill>
                <a:latin typeface="Times New Roman" panose="02020603050405020304" pitchFamily="18" charset="0"/>
                <a:ea typeface="楷体_GB2312" pitchFamily="49" charset="-122"/>
              </a:rPr>
              <a:t>并联谐振时，支路电流有可能远大于</a:t>
            </a:r>
          </a:p>
          <a:p>
            <a:pPr algn="l" eaLnBrk="1" hangingPunct="1"/>
            <a:r>
              <a:rPr kumimoji="1" lang="zh-CN" altLang="en-US" sz="3600" b="1" i="0" u="none" dirty="0">
                <a:solidFill>
                  <a:schemeClr val="accent2"/>
                </a:solidFill>
                <a:latin typeface="Times New Roman" panose="02020603050405020304" pitchFamily="18" charset="0"/>
                <a:ea typeface="楷体_GB2312" pitchFamily="49" charset="-122"/>
              </a:rPr>
              <a:t>总电流，故称为</a:t>
            </a:r>
            <a:r>
              <a:rPr kumimoji="1" lang="zh-CN" altLang="en-US" sz="3600" b="1" i="0" u="none" dirty="0">
                <a:solidFill>
                  <a:srgbClr val="FF3300"/>
                </a:solidFill>
                <a:latin typeface="Times New Roman" panose="02020603050405020304" pitchFamily="18" charset="0"/>
                <a:ea typeface="楷体_GB2312" pitchFamily="49" charset="-122"/>
              </a:rPr>
              <a:t>电流谐振</a:t>
            </a:r>
            <a:r>
              <a:rPr kumimoji="1" lang="zh-CN" altLang="en-US" sz="3600" b="1" i="0" u="none" dirty="0">
                <a:solidFill>
                  <a:schemeClr val="accent2"/>
                </a:solidFill>
                <a:latin typeface="Times New Roman" panose="02020603050405020304" pitchFamily="18" charset="0"/>
                <a:ea typeface="楷体_GB2312" pitchFamily="49" charset="-122"/>
              </a:rPr>
              <a:t>。</a:t>
            </a:r>
          </a:p>
        </p:txBody>
      </p:sp>
      <p:graphicFrame>
        <p:nvGraphicFramePr>
          <p:cNvPr id="705566" name="Object 30"/>
          <p:cNvGraphicFramePr>
            <a:graphicFrameLocks noChangeAspect="1"/>
          </p:cNvGraphicFramePr>
          <p:nvPr/>
        </p:nvGraphicFramePr>
        <p:xfrm>
          <a:off x="2114550" y="3247231"/>
          <a:ext cx="3968750" cy="568325"/>
        </p:xfrm>
        <a:graphic>
          <a:graphicData uri="http://schemas.openxmlformats.org/presentationml/2006/ole">
            <mc:AlternateContent xmlns:mc="http://schemas.openxmlformats.org/markup-compatibility/2006">
              <mc:Choice xmlns:v="urn:schemas-microsoft-com:vml" Requires="v">
                <p:oleObj name="Equation" r:id="rId16" imgW="1527810" imgH="193675" progId="Equation.3">
                  <p:embed/>
                </p:oleObj>
              </mc:Choice>
              <mc:Fallback>
                <p:oleObj name="Equation" r:id="rId16" imgW="1527810" imgH="193675" progId="Equation.3">
                  <p:embed/>
                  <p:pic>
                    <p:nvPicPr>
                      <p:cNvPr id="0" name="Object 3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14550" y="3247231"/>
                        <a:ext cx="3968750"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5538"/>
                                        </p:tgtEl>
                                        <p:attrNameLst>
                                          <p:attrName>style.visibility</p:attrName>
                                        </p:attrNameLst>
                                      </p:cBhvr>
                                      <p:to>
                                        <p:strVal val="visible"/>
                                      </p:to>
                                    </p:set>
                                    <p:animEffect transition="in" filter="wipe(left)">
                                      <p:cBhvr>
                                        <p:cTn id="7" dur="500"/>
                                        <p:tgtEl>
                                          <p:spTgt spid="7055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05544"/>
                                        </p:tgtEl>
                                        <p:attrNameLst>
                                          <p:attrName>style.visibility</p:attrName>
                                        </p:attrNameLst>
                                      </p:cBhvr>
                                      <p:to>
                                        <p:strVal val="visible"/>
                                      </p:to>
                                    </p:set>
                                    <p:animEffect transition="in" filter="wipe(left)">
                                      <p:cBhvr>
                                        <p:cTn id="12" dur="500"/>
                                        <p:tgtEl>
                                          <p:spTgt spid="7055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05548"/>
                                        </p:tgtEl>
                                        <p:attrNameLst>
                                          <p:attrName>style.visibility</p:attrName>
                                        </p:attrNameLst>
                                      </p:cBhvr>
                                      <p:to>
                                        <p:strVal val="visible"/>
                                      </p:to>
                                    </p:set>
                                    <p:animEffect transition="in" filter="wipe(left)">
                                      <p:cBhvr>
                                        <p:cTn id="17" dur="500"/>
                                        <p:tgtEl>
                                          <p:spTgt spid="705548"/>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499"/>
                                          </p:stCondLst>
                                        </p:cTn>
                                        <p:tgtEl>
                                          <p:spTgt spid="705551"/>
                                        </p:tgtEl>
                                        <p:attrNameLst>
                                          <p:attrName>style.visibility</p:attrName>
                                        </p:attrNameLst>
                                      </p:cBhvr>
                                      <p:to>
                                        <p:strVal val="visible"/>
                                      </p:to>
                                    </p:se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705566"/>
                                        </p:tgtEl>
                                        <p:attrNameLst>
                                          <p:attrName>style.visibility</p:attrName>
                                        </p:attrNameLst>
                                      </p:cBhvr>
                                      <p:to>
                                        <p:strVal val="visible"/>
                                      </p:to>
                                    </p:set>
                                    <p:animEffect transition="in" filter="wipe(left)">
                                      <p:cBhvr>
                                        <p:cTn id="24" dur="500"/>
                                        <p:tgtEl>
                                          <p:spTgt spid="70556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05565"/>
                                        </p:tgtEl>
                                        <p:attrNameLst>
                                          <p:attrName>style.visibility</p:attrName>
                                        </p:attrNameLst>
                                      </p:cBhvr>
                                      <p:to>
                                        <p:strVal val="visible"/>
                                      </p:to>
                                    </p:set>
                                    <p:animEffect transition="in" filter="wipe(left)">
                                      <p:cBhvr>
                                        <p:cTn id="29" dur="500"/>
                                        <p:tgtEl>
                                          <p:spTgt spid="705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538" grpId="0" autoUpdateAnimBg="0"/>
      <p:bldP spid="705565"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5917F9F5-1031-43BC-A330-C7ACFDFDB643}" type="slidenum">
              <a:rPr lang="en-US" altLang="zh-CN" i="0" u="none" smtClean="0">
                <a:latin typeface="Times New Roman" panose="02020603050405020304" pitchFamily="18" charset="0"/>
              </a:rPr>
              <a:t>13</a:t>
            </a:fld>
            <a:endParaRPr lang="en-US" altLang="zh-CN" i="0" u="none">
              <a:latin typeface="Times New Roman" panose="02020603050405020304" pitchFamily="18" charset="0"/>
            </a:endParaRPr>
          </a:p>
        </p:txBody>
      </p:sp>
      <p:sp>
        <p:nvSpPr>
          <p:cNvPr id="601090" name="Text Box 2"/>
          <p:cNvSpPr txBox="1">
            <a:spLocks noChangeArrowheads="1"/>
          </p:cNvSpPr>
          <p:nvPr/>
        </p:nvSpPr>
        <p:spPr bwMode="auto">
          <a:xfrm>
            <a:off x="239713" y="339725"/>
            <a:ext cx="64928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3600" b="1" i="0" u="none">
                <a:solidFill>
                  <a:srgbClr val="FF0000"/>
                </a:solidFill>
                <a:latin typeface="Times New Roman" panose="02020603050405020304" pitchFamily="18" charset="0"/>
                <a:ea typeface="楷体_GB2312" pitchFamily="49" charset="-122"/>
              </a:rPr>
              <a:t>3.1.3 </a:t>
            </a:r>
            <a:r>
              <a:rPr kumimoji="1" lang="zh-CN" altLang="en-US" sz="3600" b="1" i="0" u="none">
                <a:solidFill>
                  <a:srgbClr val="FF0000"/>
                </a:solidFill>
                <a:latin typeface="楷体_GB2312" pitchFamily="49" charset="-122"/>
                <a:ea typeface="楷体_GB2312" pitchFamily="49" charset="-122"/>
              </a:rPr>
              <a:t>相位、初相位及相位差</a:t>
            </a:r>
          </a:p>
        </p:txBody>
      </p:sp>
      <p:grpSp>
        <p:nvGrpSpPr>
          <p:cNvPr id="601091" name="Group 3"/>
          <p:cNvGrpSpPr/>
          <p:nvPr/>
        </p:nvGrpSpPr>
        <p:grpSpPr bwMode="auto">
          <a:xfrm>
            <a:off x="279400" y="1125538"/>
            <a:ext cx="8091488" cy="1198562"/>
            <a:chOff x="176" y="493"/>
            <a:chExt cx="5097" cy="755"/>
          </a:xfrm>
        </p:grpSpPr>
        <p:sp>
          <p:nvSpPr>
            <p:cNvPr id="11315" name="Rectangle 4"/>
            <p:cNvSpPr>
              <a:spLocks noChangeArrowheads="1"/>
            </p:cNvSpPr>
            <p:nvPr/>
          </p:nvSpPr>
          <p:spPr bwMode="auto">
            <a:xfrm>
              <a:off x="176" y="493"/>
              <a:ext cx="224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800" b="1" i="0" u="none">
                  <a:solidFill>
                    <a:srgbClr val="FF0000"/>
                  </a:solidFill>
                  <a:latin typeface="楷体_GB2312" pitchFamily="49" charset="-122"/>
                  <a:ea typeface="楷体_GB2312" pitchFamily="49" charset="-122"/>
                </a:rPr>
                <a:t>1.</a:t>
              </a:r>
              <a:r>
                <a:rPr kumimoji="1" lang="zh-CN" altLang="en-US" sz="2800" b="1" i="0" u="none">
                  <a:solidFill>
                    <a:srgbClr val="FF0000"/>
                  </a:solidFill>
                  <a:latin typeface="楷体_GB2312" pitchFamily="49" charset="-122"/>
                  <a:ea typeface="楷体_GB2312" pitchFamily="49" charset="-122"/>
                </a:rPr>
                <a:t>相位</a:t>
              </a:r>
              <a:r>
                <a:rPr kumimoji="1" lang="zh-CN" altLang="en-US" sz="3600" b="1" i="0" u="none">
                  <a:solidFill>
                    <a:srgbClr val="0000FF"/>
                  </a:solidFill>
                  <a:latin typeface="宋体" panose="02010600030101010101" pitchFamily="2" charset="-122"/>
                </a:rPr>
                <a:t>（</a:t>
              </a:r>
              <a:r>
                <a:rPr kumimoji="1" lang="en-US" altLang="zh-CN" sz="3600" b="1" u="none">
                  <a:solidFill>
                    <a:srgbClr val="0000FF"/>
                  </a:solidFill>
                  <a:latin typeface="宋体" panose="02010600030101010101" pitchFamily="2" charset="-122"/>
                </a:rPr>
                <a:t>ωt</a:t>
              </a:r>
              <a:r>
                <a:rPr kumimoji="1" lang="en-US" altLang="zh-CN" sz="3600" b="1" i="0" u="none">
                  <a:solidFill>
                    <a:srgbClr val="0000FF"/>
                  </a:solidFill>
                  <a:latin typeface="宋体" panose="02010600030101010101" pitchFamily="2" charset="-122"/>
                </a:rPr>
                <a:t>+</a:t>
              </a:r>
              <a:r>
                <a:rPr kumimoji="1" lang="en-US" altLang="zh-CN" sz="3600" b="1" u="none">
                  <a:solidFill>
                    <a:srgbClr val="0000FF"/>
                  </a:solidFill>
                  <a:latin typeface="宋体" panose="02010600030101010101" pitchFamily="2" charset="-122"/>
                </a:rPr>
                <a:t>ψ</a:t>
              </a:r>
              <a:r>
                <a:rPr kumimoji="1" lang="zh-CN" altLang="en-US" sz="3600" b="1" i="0" u="none">
                  <a:solidFill>
                    <a:srgbClr val="0000FF"/>
                  </a:solidFill>
                  <a:latin typeface="宋体" panose="02010600030101010101" pitchFamily="2" charset="-122"/>
                </a:rPr>
                <a:t>）</a:t>
              </a:r>
            </a:p>
          </p:txBody>
        </p:sp>
        <p:sp>
          <p:nvSpPr>
            <p:cNvPr id="11316" name="Text Box 5"/>
            <p:cNvSpPr txBox="1">
              <a:spLocks noChangeArrowheads="1"/>
            </p:cNvSpPr>
            <p:nvPr/>
          </p:nvSpPr>
          <p:spPr bwMode="auto">
            <a:xfrm>
              <a:off x="486" y="921"/>
              <a:ext cx="478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chemeClr val="accent2"/>
                  </a:solidFill>
                  <a:latin typeface="楷体_GB2312" pitchFamily="49" charset="-122"/>
                  <a:ea typeface="楷体_GB2312" pitchFamily="49" charset="-122"/>
                </a:rPr>
                <a:t>确定正弦量瞬时值的电角度</a:t>
              </a:r>
              <a:r>
                <a:rPr kumimoji="1" lang="zh-CN" altLang="en-US" sz="2800" b="1" i="0" u="none">
                  <a:solidFill>
                    <a:schemeClr val="accent2"/>
                  </a:solidFill>
                  <a:latin typeface="宋体" panose="02010600030101010101" pitchFamily="2" charset="-122"/>
                </a:rPr>
                <a:t>，</a:t>
              </a:r>
              <a:r>
                <a:rPr kumimoji="1" lang="zh-CN" altLang="en-US" sz="2800" b="1" i="0" u="none">
                  <a:solidFill>
                    <a:schemeClr val="accent2"/>
                  </a:solidFill>
                  <a:latin typeface="楷体_GB2312" pitchFamily="49" charset="-122"/>
                  <a:ea typeface="楷体_GB2312" pitchFamily="49" charset="-122"/>
                </a:rPr>
                <a:t>与时间</a:t>
              </a:r>
              <a:r>
                <a:rPr kumimoji="1" lang="en-US" altLang="zh-CN" sz="2800" b="1" u="none">
                  <a:solidFill>
                    <a:schemeClr val="accent2"/>
                  </a:solidFill>
                  <a:latin typeface="宋体" panose="02010600030101010101" pitchFamily="2" charset="-122"/>
                </a:rPr>
                <a:t>t</a:t>
              </a:r>
              <a:r>
                <a:rPr kumimoji="1" lang="zh-CN" altLang="en-US" sz="2800" b="1" i="0" u="none">
                  <a:solidFill>
                    <a:schemeClr val="accent2"/>
                  </a:solidFill>
                  <a:latin typeface="楷体_GB2312" pitchFamily="49" charset="-122"/>
                  <a:ea typeface="楷体_GB2312" pitchFamily="49" charset="-122"/>
                </a:rPr>
                <a:t>有关。</a:t>
              </a:r>
            </a:p>
          </p:txBody>
        </p:sp>
      </p:grpSp>
      <p:grpSp>
        <p:nvGrpSpPr>
          <p:cNvPr id="601094" name="Group 6"/>
          <p:cNvGrpSpPr/>
          <p:nvPr/>
        </p:nvGrpSpPr>
        <p:grpSpPr bwMode="auto">
          <a:xfrm>
            <a:off x="290513" y="2192338"/>
            <a:ext cx="7878762" cy="1165225"/>
            <a:chOff x="183" y="1196"/>
            <a:chExt cx="4963" cy="734"/>
          </a:xfrm>
        </p:grpSpPr>
        <p:sp>
          <p:nvSpPr>
            <p:cNvPr id="11313" name="Rectangle 7"/>
            <p:cNvSpPr>
              <a:spLocks noChangeArrowheads="1"/>
            </p:cNvSpPr>
            <p:nvPr/>
          </p:nvSpPr>
          <p:spPr bwMode="auto">
            <a:xfrm>
              <a:off x="183" y="1196"/>
              <a:ext cx="188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800" b="1" i="0" u="none">
                  <a:solidFill>
                    <a:srgbClr val="FF0000"/>
                  </a:solidFill>
                  <a:latin typeface="Times New Roman" panose="02020603050405020304" pitchFamily="18" charset="0"/>
                  <a:ea typeface="楷体_GB2312" pitchFamily="49" charset="-122"/>
                </a:rPr>
                <a:t>2. </a:t>
              </a:r>
              <a:r>
                <a:rPr kumimoji="1" lang="zh-CN" altLang="en-US" sz="2800" b="1" i="0" u="none">
                  <a:solidFill>
                    <a:srgbClr val="FF0000"/>
                  </a:solidFill>
                  <a:latin typeface="Times New Roman" panose="02020603050405020304" pitchFamily="18" charset="0"/>
                  <a:ea typeface="楷体_GB2312" pitchFamily="49" charset="-122"/>
                </a:rPr>
                <a:t>初相位</a:t>
              </a:r>
              <a:r>
                <a:rPr kumimoji="1" lang="zh-CN" altLang="en-US" sz="3600" b="1" i="0" u="none">
                  <a:solidFill>
                    <a:srgbClr val="0000FF"/>
                  </a:solidFill>
                  <a:latin typeface="Times New Roman" panose="02020603050405020304" pitchFamily="18" charset="0"/>
                  <a:ea typeface="楷体_GB2312" pitchFamily="49" charset="-122"/>
                </a:rPr>
                <a:t>（</a:t>
              </a:r>
              <a:r>
                <a:rPr kumimoji="1" lang="en-US" altLang="zh-CN" sz="3600" b="1" u="none">
                  <a:solidFill>
                    <a:srgbClr val="0000FF"/>
                  </a:solidFill>
                  <a:latin typeface="Times New Roman" panose="02020603050405020304" pitchFamily="18" charset="0"/>
                </a:rPr>
                <a:t>ψ</a:t>
              </a:r>
              <a:r>
                <a:rPr kumimoji="1" lang="zh-CN" altLang="en-US" sz="3600" b="1" i="0" u="none">
                  <a:solidFill>
                    <a:srgbClr val="0000FF"/>
                  </a:solidFill>
                  <a:latin typeface="Times New Roman" panose="02020603050405020304" pitchFamily="18" charset="0"/>
                  <a:ea typeface="楷体_GB2312" pitchFamily="49" charset="-122"/>
                </a:rPr>
                <a:t>）</a:t>
              </a:r>
              <a:endParaRPr kumimoji="1" lang="zh-CN" altLang="en-US" sz="3600" b="1" u="none">
                <a:solidFill>
                  <a:srgbClr val="0000FF"/>
                </a:solidFill>
                <a:latin typeface="Times New Roman" panose="02020603050405020304" pitchFamily="18" charset="0"/>
                <a:ea typeface="楷体_GB2312" pitchFamily="49" charset="-122"/>
              </a:endParaRPr>
            </a:p>
          </p:txBody>
        </p:sp>
        <p:sp>
          <p:nvSpPr>
            <p:cNvPr id="11314" name="Text Box 8"/>
            <p:cNvSpPr txBox="1">
              <a:spLocks noChangeArrowheads="1"/>
            </p:cNvSpPr>
            <p:nvPr/>
          </p:nvSpPr>
          <p:spPr bwMode="auto">
            <a:xfrm>
              <a:off x="525" y="1603"/>
              <a:ext cx="46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2800" b="1" u="none">
                  <a:solidFill>
                    <a:schemeClr val="accent2"/>
                  </a:solidFill>
                  <a:latin typeface="Times New Roman" panose="02020603050405020304" pitchFamily="18" charset="0"/>
                  <a:ea typeface="楷体_GB2312" pitchFamily="49" charset="-122"/>
                </a:rPr>
                <a:t>t</a:t>
              </a:r>
              <a:r>
                <a:rPr kumimoji="1" lang="en-US" altLang="zh-CN" sz="2800" b="1" i="0" u="none">
                  <a:solidFill>
                    <a:schemeClr val="accent2"/>
                  </a:solidFill>
                  <a:latin typeface="Times New Roman" panose="02020603050405020304" pitchFamily="18" charset="0"/>
                  <a:ea typeface="楷体_GB2312" pitchFamily="49" charset="-122"/>
                </a:rPr>
                <a:t>=0</a:t>
              </a:r>
              <a:r>
                <a:rPr kumimoji="1" lang="zh-CN" altLang="en-US" sz="2800" b="1" i="0" u="none">
                  <a:solidFill>
                    <a:schemeClr val="accent2"/>
                  </a:solidFill>
                  <a:latin typeface="Times New Roman" panose="02020603050405020304" pitchFamily="18" charset="0"/>
                  <a:ea typeface="楷体_GB2312" pitchFamily="49" charset="-122"/>
                </a:rPr>
                <a:t>时的相位；确定正弦量初始值的电角度。</a:t>
              </a:r>
            </a:p>
          </p:txBody>
        </p:sp>
      </p:grpSp>
      <p:sp>
        <p:nvSpPr>
          <p:cNvPr id="601097" name="Text Box 9"/>
          <p:cNvSpPr txBox="1">
            <a:spLocks noChangeArrowheads="1"/>
          </p:cNvSpPr>
          <p:nvPr/>
        </p:nvSpPr>
        <p:spPr bwMode="auto">
          <a:xfrm>
            <a:off x="833438" y="3257550"/>
            <a:ext cx="41862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rgbClr val="FF0000"/>
                </a:solidFill>
                <a:latin typeface="楷体_GB2312" pitchFamily="49" charset="-122"/>
                <a:ea typeface="楷体_GB2312" pitchFamily="49" charset="-122"/>
              </a:rPr>
              <a:t>初相位与计时起点有关</a:t>
            </a:r>
          </a:p>
        </p:txBody>
      </p:sp>
      <p:grpSp>
        <p:nvGrpSpPr>
          <p:cNvPr id="601098" name="Group 10"/>
          <p:cNvGrpSpPr/>
          <p:nvPr/>
        </p:nvGrpSpPr>
        <p:grpSpPr bwMode="auto">
          <a:xfrm>
            <a:off x="247650" y="3678238"/>
            <a:ext cx="3070225" cy="1941512"/>
            <a:chOff x="756" y="1513"/>
            <a:chExt cx="2055" cy="1223"/>
          </a:xfrm>
        </p:grpSpPr>
        <p:grpSp>
          <p:nvGrpSpPr>
            <p:cNvPr id="11301" name="Group 11"/>
            <p:cNvGrpSpPr/>
            <p:nvPr/>
          </p:nvGrpSpPr>
          <p:grpSpPr bwMode="auto">
            <a:xfrm>
              <a:off x="998" y="1862"/>
              <a:ext cx="1378" cy="869"/>
              <a:chOff x="3999" y="480"/>
              <a:chExt cx="783" cy="769"/>
            </a:xfrm>
          </p:grpSpPr>
          <p:sp>
            <p:nvSpPr>
              <p:cNvPr id="11311" name="Freeform 12"/>
              <p:cNvSpPr/>
              <p:nvPr/>
            </p:nvSpPr>
            <p:spPr bwMode="auto">
              <a:xfrm>
                <a:off x="3999" y="480"/>
                <a:ext cx="391" cy="385"/>
              </a:xfrm>
              <a:custGeom>
                <a:avLst/>
                <a:gdLst>
                  <a:gd name="T0" fmla="*/ 0 w 391"/>
                  <a:gd name="T1" fmla="*/ 384 h 385"/>
                  <a:gd name="T2" fmla="*/ 33 w 391"/>
                  <a:gd name="T3" fmla="*/ 279 h 385"/>
                  <a:gd name="T4" fmla="*/ 66 w 391"/>
                  <a:gd name="T5" fmla="*/ 188 h 385"/>
                  <a:gd name="T6" fmla="*/ 99 w 391"/>
                  <a:gd name="T7" fmla="*/ 110 h 385"/>
                  <a:gd name="T8" fmla="*/ 132 w 391"/>
                  <a:gd name="T9" fmla="*/ 45 h 385"/>
                  <a:gd name="T10" fmla="*/ 159 w 391"/>
                  <a:gd name="T11" fmla="*/ 12 h 385"/>
                  <a:gd name="T12" fmla="*/ 192 w 391"/>
                  <a:gd name="T13" fmla="*/ 0 h 385"/>
                  <a:gd name="T14" fmla="*/ 225 w 391"/>
                  <a:gd name="T15" fmla="*/ 12 h 385"/>
                  <a:gd name="T16" fmla="*/ 258 w 391"/>
                  <a:gd name="T17" fmla="*/ 45 h 385"/>
                  <a:gd name="T18" fmla="*/ 291 w 391"/>
                  <a:gd name="T19" fmla="*/ 110 h 385"/>
                  <a:gd name="T20" fmla="*/ 324 w 391"/>
                  <a:gd name="T21" fmla="*/ 188 h 385"/>
                  <a:gd name="T22" fmla="*/ 357 w 391"/>
                  <a:gd name="T23" fmla="*/ 286 h 385"/>
                  <a:gd name="T24" fmla="*/ 390 w 391"/>
                  <a:gd name="T25" fmla="*/ 384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1" h="385">
                    <a:moveTo>
                      <a:pt x="0" y="384"/>
                    </a:moveTo>
                    <a:lnTo>
                      <a:pt x="33" y="279"/>
                    </a:lnTo>
                    <a:lnTo>
                      <a:pt x="66" y="188"/>
                    </a:lnTo>
                    <a:lnTo>
                      <a:pt x="99" y="110"/>
                    </a:lnTo>
                    <a:lnTo>
                      <a:pt x="132" y="45"/>
                    </a:lnTo>
                    <a:lnTo>
                      <a:pt x="159" y="12"/>
                    </a:lnTo>
                    <a:lnTo>
                      <a:pt x="192" y="0"/>
                    </a:lnTo>
                    <a:lnTo>
                      <a:pt x="225" y="12"/>
                    </a:lnTo>
                    <a:lnTo>
                      <a:pt x="258" y="45"/>
                    </a:lnTo>
                    <a:lnTo>
                      <a:pt x="291" y="110"/>
                    </a:lnTo>
                    <a:lnTo>
                      <a:pt x="324" y="188"/>
                    </a:lnTo>
                    <a:lnTo>
                      <a:pt x="357" y="286"/>
                    </a:lnTo>
                    <a:lnTo>
                      <a:pt x="390" y="384"/>
                    </a:lnTo>
                  </a:path>
                </a:pathLst>
              </a:custGeom>
              <a:noFill/>
              <a:ln w="3810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12" name="Freeform 13"/>
              <p:cNvSpPr/>
              <p:nvPr/>
            </p:nvSpPr>
            <p:spPr bwMode="auto">
              <a:xfrm>
                <a:off x="4390" y="864"/>
                <a:ext cx="392" cy="385"/>
              </a:xfrm>
              <a:custGeom>
                <a:avLst/>
                <a:gdLst>
                  <a:gd name="T0" fmla="*/ 391 w 392"/>
                  <a:gd name="T1" fmla="*/ 0 h 385"/>
                  <a:gd name="T2" fmla="*/ 358 w 392"/>
                  <a:gd name="T3" fmla="*/ 104 h 385"/>
                  <a:gd name="T4" fmla="*/ 325 w 392"/>
                  <a:gd name="T5" fmla="*/ 195 h 385"/>
                  <a:gd name="T6" fmla="*/ 292 w 392"/>
                  <a:gd name="T7" fmla="*/ 273 h 385"/>
                  <a:gd name="T8" fmla="*/ 259 w 392"/>
                  <a:gd name="T9" fmla="*/ 338 h 385"/>
                  <a:gd name="T10" fmla="*/ 231 w 392"/>
                  <a:gd name="T11" fmla="*/ 371 h 385"/>
                  <a:gd name="T12" fmla="*/ 198 w 392"/>
                  <a:gd name="T13" fmla="*/ 384 h 385"/>
                  <a:gd name="T14" fmla="*/ 165 w 392"/>
                  <a:gd name="T15" fmla="*/ 371 h 385"/>
                  <a:gd name="T16" fmla="*/ 132 w 392"/>
                  <a:gd name="T17" fmla="*/ 338 h 385"/>
                  <a:gd name="T18" fmla="*/ 99 w 392"/>
                  <a:gd name="T19" fmla="*/ 273 h 385"/>
                  <a:gd name="T20" fmla="*/ 66 w 392"/>
                  <a:gd name="T21" fmla="*/ 195 h 385"/>
                  <a:gd name="T22" fmla="*/ 33 w 392"/>
                  <a:gd name="T23" fmla="*/ 97 h 385"/>
                  <a:gd name="T24" fmla="*/ 0 w 392"/>
                  <a:gd name="T25" fmla="*/ 0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2" h="385">
                    <a:moveTo>
                      <a:pt x="391" y="0"/>
                    </a:moveTo>
                    <a:lnTo>
                      <a:pt x="358" y="104"/>
                    </a:lnTo>
                    <a:lnTo>
                      <a:pt x="325" y="195"/>
                    </a:lnTo>
                    <a:lnTo>
                      <a:pt x="292" y="273"/>
                    </a:lnTo>
                    <a:lnTo>
                      <a:pt x="259" y="338"/>
                    </a:lnTo>
                    <a:lnTo>
                      <a:pt x="231" y="371"/>
                    </a:lnTo>
                    <a:lnTo>
                      <a:pt x="198" y="384"/>
                    </a:lnTo>
                    <a:lnTo>
                      <a:pt x="165" y="371"/>
                    </a:lnTo>
                    <a:lnTo>
                      <a:pt x="132" y="338"/>
                    </a:lnTo>
                    <a:lnTo>
                      <a:pt x="99" y="273"/>
                    </a:lnTo>
                    <a:lnTo>
                      <a:pt x="66" y="195"/>
                    </a:lnTo>
                    <a:lnTo>
                      <a:pt x="33" y="97"/>
                    </a:lnTo>
                    <a:lnTo>
                      <a:pt x="0" y="0"/>
                    </a:lnTo>
                  </a:path>
                </a:pathLst>
              </a:custGeom>
              <a:noFill/>
              <a:ln w="3810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302" name="Line 14"/>
            <p:cNvSpPr>
              <a:spLocks noChangeShapeType="1"/>
            </p:cNvSpPr>
            <p:nvPr/>
          </p:nvSpPr>
          <p:spPr bwMode="auto">
            <a:xfrm>
              <a:off x="948" y="2304"/>
              <a:ext cx="1814" cy="0"/>
            </a:xfrm>
            <a:prstGeom prst="line">
              <a:avLst/>
            </a:prstGeom>
            <a:noFill/>
            <a:ln w="317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03" name="Line 15"/>
            <p:cNvSpPr>
              <a:spLocks noChangeShapeType="1"/>
            </p:cNvSpPr>
            <p:nvPr/>
          </p:nvSpPr>
          <p:spPr bwMode="auto">
            <a:xfrm rot="-5400000">
              <a:off x="619" y="2167"/>
              <a:ext cx="1134" cy="0"/>
            </a:xfrm>
            <a:prstGeom prst="line">
              <a:avLst/>
            </a:prstGeom>
            <a:noFill/>
            <a:ln w="317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04" name="Line 16"/>
            <p:cNvSpPr>
              <a:spLocks noChangeShapeType="1"/>
            </p:cNvSpPr>
            <p:nvPr/>
          </p:nvSpPr>
          <p:spPr bwMode="auto">
            <a:xfrm>
              <a:off x="996" y="2316"/>
              <a:ext cx="0" cy="420"/>
            </a:xfrm>
            <a:prstGeom prst="line">
              <a:avLst/>
            </a:prstGeom>
            <a:noFill/>
            <a:ln w="254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05" name="Rectangle 17"/>
            <p:cNvSpPr>
              <a:spLocks noChangeArrowheads="1"/>
            </p:cNvSpPr>
            <p:nvPr/>
          </p:nvSpPr>
          <p:spPr bwMode="auto">
            <a:xfrm>
              <a:off x="1171" y="2182"/>
              <a:ext cx="26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u="none">
                  <a:latin typeface="Times New Roman" panose="02020603050405020304" pitchFamily="18" charset="0"/>
                </a:rPr>
                <a:t>o</a:t>
              </a:r>
            </a:p>
          </p:txBody>
        </p:sp>
        <p:sp>
          <p:nvSpPr>
            <p:cNvPr id="11306" name="Rectangle 18"/>
            <p:cNvSpPr>
              <a:spLocks noChangeArrowheads="1"/>
            </p:cNvSpPr>
            <p:nvPr/>
          </p:nvSpPr>
          <p:spPr bwMode="auto">
            <a:xfrm>
              <a:off x="2343" y="2245"/>
              <a:ext cx="46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u="none">
                  <a:latin typeface="Times New Roman" panose="02020603050405020304" pitchFamily="18" charset="0"/>
                </a:rPr>
                <a:t>ωt</a:t>
              </a:r>
            </a:p>
          </p:txBody>
        </p:sp>
        <p:sp>
          <p:nvSpPr>
            <p:cNvPr id="11307" name="Rectangle 19"/>
            <p:cNvSpPr>
              <a:spLocks noChangeArrowheads="1"/>
            </p:cNvSpPr>
            <p:nvPr/>
          </p:nvSpPr>
          <p:spPr bwMode="auto">
            <a:xfrm>
              <a:off x="961" y="1513"/>
              <a:ext cx="19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u="none">
                  <a:latin typeface="Times New Roman" panose="02020603050405020304" pitchFamily="18" charset="0"/>
                </a:rPr>
                <a:t>i</a:t>
              </a:r>
            </a:p>
          </p:txBody>
        </p:sp>
        <p:sp>
          <p:nvSpPr>
            <p:cNvPr id="11308" name="Rectangle 20"/>
            <p:cNvSpPr>
              <a:spLocks noChangeArrowheads="1"/>
            </p:cNvSpPr>
            <p:nvPr/>
          </p:nvSpPr>
          <p:spPr bwMode="auto">
            <a:xfrm>
              <a:off x="876" y="2291"/>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3200" b="1" u="none">
                  <a:solidFill>
                    <a:srgbClr val="FF0000"/>
                  </a:solidFill>
                  <a:latin typeface="Times New Roman" panose="02020603050405020304" pitchFamily="18" charset="0"/>
                </a:rPr>
                <a:t>ψ</a:t>
              </a:r>
            </a:p>
          </p:txBody>
        </p:sp>
        <p:sp>
          <p:nvSpPr>
            <p:cNvPr id="11309" name="Line 21"/>
            <p:cNvSpPr>
              <a:spLocks noChangeShapeType="1"/>
            </p:cNvSpPr>
            <p:nvPr/>
          </p:nvSpPr>
          <p:spPr bwMode="auto">
            <a:xfrm>
              <a:off x="756" y="2556"/>
              <a:ext cx="228" cy="0"/>
            </a:xfrm>
            <a:prstGeom prst="line">
              <a:avLst/>
            </a:prstGeom>
            <a:noFill/>
            <a:ln w="317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10" name="Line 22"/>
            <p:cNvSpPr>
              <a:spLocks noChangeShapeType="1"/>
            </p:cNvSpPr>
            <p:nvPr/>
          </p:nvSpPr>
          <p:spPr bwMode="auto">
            <a:xfrm rot="10800000">
              <a:off x="1212" y="2556"/>
              <a:ext cx="228" cy="0"/>
            </a:xfrm>
            <a:prstGeom prst="line">
              <a:avLst/>
            </a:prstGeom>
            <a:noFill/>
            <a:ln w="317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1111" name="Text Box 23"/>
          <p:cNvSpPr txBox="1">
            <a:spLocks noChangeArrowheads="1"/>
          </p:cNvSpPr>
          <p:nvPr/>
        </p:nvSpPr>
        <p:spPr bwMode="auto">
          <a:xfrm>
            <a:off x="960438" y="5711825"/>
            <a:ext cx="13541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600" b="1" u="none">
                <a:solidFill>
                  <a:srgbClr val="0000FF"/>
                </a:solidFill>
                <a:latin typeface="宋体" panose="02010600030101010101" pitchFamily="2" charset="-122"/>
              </a:rPr>
              <a:t>ψ</a:t>
            </a:r>
            <a:r>
              <a:rPr kumimoji="1" lang="en-US" altLang="zh-CN" sz="2800" b="1" u="none">
                <a:solidFill>
                  <a:srgbClr val="0000FF"/>
                </a:solidFill>
                <a:latin typeface="宋体" panose="02010600030101010101" pitchFamily="2" charset="-122"/>
              </a:rPr>
              <a:t> </a:t>
            </a:r>
            <a:r>
              <a:rPr kumimoji="1" lang="zh-CN" altLang="en-US" sz="2800" b="1" i="0" u="none">
                <a:solidFill>
                  <a:srgbClr val="0000FF"/>
                </a:solidFill>
                <a:latin typeface="宋体" panose="02010600030101010101" pitchFamily="2" charset="-122"/>
              </a:rPr>
              <a:t>＞</a:t>
            </a:r>
            <a:r>
              <a:rPr kumimoji="1" lang="en-US" altLang="zh-CN" sz="2800" b="1" i="0" u="none">
                <a:solidFill>
                  <a:srgbClr val="0000FF"/>
                </a:solidFill>
                <a:latin typeface="宋体" panose="02010600030101010101" pitchFamily="2" charset="-122"/>
              </a:rPr>
              <a:t>0</a:t>
            </a:r>
          </a:p>
        </p:txBody>
      </p:sp>
      <p:grpSp>
        <p:nvGrpSpPr>
          <p:cNvPr id="601112" name="Group 24"/>
          <p:cNvGrpSpPr/>
          <p:nvPr/>
        </p:nvGrpSpPr>
        <p:grpSpPr bwMode="auto">
          <a:xfrm>
            <a:off x="6286500" y="3849688"/>
            <a:ext cx="2644775" cy="1938337"/>
            <a:chOff x="2885" y="301"/>
            <a:chExt cx="2120" cy="1221"/>
          </a:xfrm>
        </p:grpSpPr>
        <p:grpSp>
          <p:nvGrpSpPr>
            <p:cNvPr id="11293" name="Group 25"/>
            <p:cNvGrpSpPr/>
            <p:nvPr/>
          </p:nvGrpSpPr>
          <p:grpSpPr bwMode="auto">
            <a:xfrm>
              <a:off x="3134" y="566"/>
              <a:ext cx="1378" cy="869"/>
              <a:chOff x="3999" y="480"/>
              <a:chExt cx="783" cy="769"/>
            </a:xfrm>
          </p:grpSpPr>
          <p:sp>
            <p:nvSpPr>
              <p:cNvPr id="11299" name="Freeform 26"/>
              <p:cNvSpPr/>
              <p:nvPr/>
            </p:nvSpPr>
            <p:spPr bwMode="auto">
              <a:xfrm>
                <a:off x="3999" y="480"/>
                <a:ext cx="391" cy="385"/>
              </a:xfrm>
              <a:custGeom>
                <a:avLst/>
                <a:gdLst>
                  <a:gd name="T0" fmla="*/ 0 w 391"/>
                  <a:gd name="T1" fmla="*/ 384 h 385"/>
                  <a:gd name="T2" fmla="*/ 33 w 391"/>
                  <a:gd name="T3" fmla="*/ 279 h 385"/>
                  <a:gd name="T4" fmla="*/ 66 w 391"/>
                  <a:gd name="T5" fmla="*/ 188 h 385"/>
                  <a:gd name="T6" fmla="*/ 99 w 391"/>
                  <a:gd name="T7" fmla="*/ 110 h 385"/>
                  <a:gd name="T8" fmla="*/ 132 w 391"/>
                  <a:gd name="T9" fmla="*/ 45 h 385"/>
                  <a:gd name="T10" fmla="*/ 159 w 391"/>
                  <a:gd name="T11" fmla="*/ 12 h 385"/>
                  <a:gd name="T12" fmla="*/ 192 w 391"/>
                  <a:gd name="T13" fmla="*/ 0 h 385"/>
                  <a:gd name="T14" fmla="*/ 225 w 391"/>
                  <a:gd name="T15" fmla="*/ 12 h 385"/>
                  <a:gd name="T16" fmla="*/ 258 w 391"/>
                  <a:gd name="T17" fmla="*/ 45 h 385"/>
                  <a:gd name="T18" fmla="*/ 291 w 391"/>
                  <a:gd name="T19" fmla="*/ 110 h 385"/>
                  <a:gd name="T20" fmla="*/ 324 w 391"/>
                  <a:gd name="T21" fmla="*/ 188 h 385"/>
                  <a:gd name="T22" fmla="*/ 357 w 391"/>
                  <a:gd name="T23" fmla="*/ 286 h 385"/>
                  <a:gd name="T24" fmla="*/ 390 w 391"/>
                  <a:gd name="T25" fmla="*/ 384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1" h="385">
                    <a:moveTo>
                      <a:pt x="0" y="384"/>
                    </a:moveTo>
                    <a:lnTo>
                      <a:pt x="33" y="279"/>
                    </a:lnTo>
                    <a:lnTo>
                      <a:pt x="66" y="188"/>
                    </a:lnTo>
                    <a:lnTo>
                      <a:pt x="99" y="110"/>
                    </a:lnTo>
                    <a:lnTo>
                      <a:pt x="132" y="45"/>
                    </a:lnTo>
                    <a:lnTo>
                      <a:pt x="159" y="12"/>
                    </a:lnTo>
                    <a:lnTo>
                      <a:pt x="192" y="0"/>
                    </a:lnTo>
                    <a:lnTo>
                      <a:pt x="225" y="12"/>
                    </a:lnTo>
                    <a:lnTo>
                      <a:pt x="258" y="45"/>
                    </a:lnTo>
                    <a:lnTo>
                      <a:pt x="291" y="110"/>
                    </a:lnTo>
                    <a:lnTo>
                      <a:pt x="324" y="188"/>
                    </a:lnTo>
                    <a:lnTo>
                      <a:pt x="357" y="286"/>
                    </a:lnTo>
                    <a:lnTo>
                      <a:pt x="390" y="384"/>
                    </a:lnTo>
                  </a:path>
                </a:pathLst>
              </a:custGeom>
              <a:noFill/>
              <a:ln w="3810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00" name="Freeform 27"/>
              <p:cNvSpPr/>
              <p:nvPr/>
            </p:nvSpPr>
            <p:spPr bwMode="auto">
              <a:xfrm>
                <a:off x="4390" y="864"/>
                <a:ext cx="392" cy="385"/>
              </a:xfrm>
              <a:custGeom>
                <a:avLst/>
                <a:gdLst>
                  <a:gd name="T0" fmla="*/ 391 w 392"/>
                  <a:gd name="T1" fmla="*/ 0 h 385"/>
                  <a:gd name="T2" fmla="*/ 358 w 392"/>
                  <a:gd name="T3" fmla="*/ 104 h 385"/>
                  <a:gd name="T4" fmla="*/ 325 w 392"/>
                  <a:gd name="T5" fmla="*/ 195 h 385"/>
                  <a:gd name="T6" fmla="*/ 292 w 392"/>
                  <a:gd name="T7" fmla="*/ 273 h 385"/>
                  <a:gd name="T8" fmla="*/ 259 w 392"/>
                  <a:gd name="T9" fmla="*/ 338 h 385"/>
                  <a:gd name="T10" fmla="*/ 231 w 392"/>
                  <a:gd name="T11" fmla="*/ 371 h 385"/>
                  <a:gd name="T12" fmla="*/ 198 w 392"/>
                  <a:gd name="T13" fmla="*/ 384 h 385"/>
                  <a:gd name="T14" fmla="*/ 165 w 392"/>
                  <a:gd name="T15" fmla="*/ 371 h 385"/>
                  <a:gd name="T16" fmla="*/ 132 w 392"/>
                  <a:gd name="T17" fmla="*/ 338 h 385"/>
                  <a:gd name="T18" fmla="*/ 99 w 392"/>
                  <a:gd name="T19" fmla="*/ 273 h 385"/>
                  <a:gd name="T20" fmla="*/ 66 w 392"/>
                  <a:gd name="T21" fmla="*/ 195 h 385"/>
                  <a:gd name="T22" fmla="*/ 33 w 392"/>
                  <a:gd name="T23" fmla="*/ 97 h 385"/>
                  <a:gd name="T24" fmla="*/ 0 w 392"/>
                  <a:gd name="T25" fmla="*/ 0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2" h="385">
                    <a:moveTo>
                      <a:pt x="391" y="0"/>
                    </a:moveTo>
                    <a:lnTo>
                      <a:pt x="358" y="104"/>
                    </a:lnTo>
                    <a:lnTo>
                      <a:pt x="325" y="195"/>
                    </a:lnTo>
                    <a:lnTo>
                      <a:pt x="292" y="273"/>
                    </a:lnTo>
                    <a:lnTo>
                      <a:pt x="259" y="338"/>
                    </a:lnTo>
                    <a:lnTo>
                      <a:pt x="231" y="371"/>
                    </a:lnTo>
                    <a:lnTo>
                      <a:pt x="198" y="384"/>
                    </a:lnTo>
                    <a:lnTo>
                      <a:pt x="165" y="371"/>
                    </a:lnTo>
                    <a:lnTo>
                      <a:pt x="132" y="338"/>
                    </a:lnTo>
                    <a:lnTo>
                      <a:pt x="99" y="273"/>
                    </a:lnTo>
                    <a:lnTo>
                      <a:pt x="66" y="195"/>
                    </a:lnTo>
                    <a:lnTo>
                      <a:pt x="33" y="97"/>
                    </a:lnTo>
                    <a:lnTo>
                      <a:pt x="0" y="0"/>
                    </a:lnTo>
                  </a:path>
                </a:pathLst>
              </a:custGeom>
              <a:noFill/>
              <a:ln w="3810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294" name="Line 28"/>
            <p:cNvSpPr>
              <a:spLocks noChangeShapeType="1"/>
            </p:cNvSpPr>
            <p:nvPr/>
          </p:nvSpPr>
          <p:spPr bwMode="auto">
            <a:xfrm>
              <a:off x="3096" y="1008"/>
              <a:ext cx="1814" cy="0"/>
            </a:xfrm>
            <a:prstGeom prst="line">
              <a:avLst/>
            </a:prstGeom>
            <a:noFill/>
            <a:ln w="317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95" name="Line 29"/>
            <p:cNvSpPr>
              <a:spLocks noChangeShapeType="1"/>
            </p:cNvSpPr>
            <p:nvPr/>
          </p:nvSpPr>
          <p:spPr bwMode="auto">
            <a:xfrm rot="-5400000">
              <a:off x="2551" y="955"/>
              <a:ext cx="1134" cy="0"/>
            </a:xfrm>
            <a:prstGeom prst="line">
              <a:avLst/>
            </a:prstGeom>
            <a:noFill/>
            <a:ln w="317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96" name="Rectangle 30"/>
            <p:cNvSpPr>
              <a:spLocks noChangeArrowheads="1"/>
            </p:cNvSpPr>
            <p:nvPr/>
          </p:nvSpPr>
          <p:spPr bwMode="auto">
            <a:xfrm>
              <a:off x="3089" y="886"/>
              <a:ext cx="31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u="none">
                  <a:latin typeface="Times New Roman" panose="02020603050405020304" pitchFamily="18" charset="0"/>
                </a:rPr>
                <a:t>o</a:t>
              </a:r>
            </a:p>
          </p:txBody>
        </p:sp>
        <p:sp>
          <p:nvSpPr>
            <p:cNvPr id="11297" name="Rectangle 31"/>
            <p:cNvSpPr>
              <a:spLocks noChangeArrowheads="1"/>
            </p:cNvSpPr>
            <p:nvPr/>
          </p:nvSpPr>
          <p:spPr bwMode="auto">
            <a:xfrm>
              <a:off x="4445" y="949"/>
              <a:ext cx="56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u="none">
                  <a:latin typeface="Times New Roman" panose="02020603050405020304" pitchFamily="18" charset="0"/>
                </a:rPr>
                <a:t>ωt</a:t>
              </a:r>
            </a:p>
          </p:txBody>
        </p:sp>
        <p:sp>
          <p:nvSpPr>
            <p:cNvPr id="11298" name="Rectangle 32"/>
            <p:cNvSpPr>
              <a:spLocks noChangeArrowheads="1"/>
            </p:cNvSpPr>
            <p:nvPr/>
          </p:nvSpPr>
          <p:spPr bwMode="auto">
            <a:xfrm>
              <a:off x="2885" y="301"/>
              <a:ext cx="23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u="none">
                  <a:latin typeface="Times New Roman" panose="02020603050405020304" pitchFamily="18" charset="0"/>
                </a:rPr>
                <a:t>i</a:t>
              </a:r>
            </a:p>
          </p:txBody>
        </p:sp>
      </p:grpSp>
      <p:sp>
        <p:nvSpPr>
          <p:cNvPr id="601121" name="Text Box 33"/>
          <p:cNvSpPr txBox="1">
            <a:spLocks noChangeArrowheads="1"/>
          </p:cNvSpPr>
          <p:nvPr/>
        </p:nvSpPr>
        <p:spPr bwMode="auto">
          <a:xfrm>
            <a:off x="6823075" y="5702300"/>
            <a:ext cx="12874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600" b="1" u="none">
                <a:solidFill>
                  <a:srgbClr val="0000FF"/>
                </a:solidFill>
                <a:latin typeface="宋体" panose="02010600030101010101" pitchFamily="2" charset="-122"/>
              </a:rPr>
              <a:t>ψ</a:t>
            </a:r>
            <a:r>
              <a:rPr kumimoji="1" lang="en-US" altLang="zh-CN" sz="3600" b="1" u="none">
                <a:solidFill>
                  <a:srgbClr val="0000FF"/>
                </a:solidFill>
                <a:latin typeface="Times New Roman" panose="02020603050405020304" pitchFamily="18" charset="0"/>
              </a:rPr>
              <a:t> </a:t>
            </a:r>
            <a:r>
              <a:rPr kumimoji="1" lang="zh-CN" altLang="en-US" sz="2800" b="1" i="0" u="none">
                <a:solidFill>
                  <a:srgbClr val="0000FF"/>
                </a:solidFill>
                <a:latin typeface="Times New Roman" panose="02020603050405020304" pitchFamily="18" charset="0"/>
              </a:rPr>
              <a:t>＝</a:t>
            </a:r>
            <a:r>
              <a:rPr kumimoji="1" lang="en-US" altLang="zh-CN" sz="2800" b="1" i="0" u="none">
                <a:solidFill>
                  <a:srgbClr val="0000FF"/>
                </a:solidFill>
                <a:latin typeface="Times New Roman" panose="02020603050405020304" pitchFamily="18" charset="0"/>
              </a:rPr>
              <a:t>0</a:t>
            </a:r>
          </a:p>
        </p:txBody>
      </p:sp>
      <p:grpSp>
        <p:nvGrpSpPr>
          <p:cNvPr id="601122" name="Group 34"/>
          <p:cNvGrpSpPr/>
          <p:nvPr/>
        </p:nvGrpSpPr>
        <p:grpSpPr bwMode="auto">
          <a:xfrm>
            <a:off x="3438525" y="3811588"/>
            <a:ext cx="2771775" cy="1985962"/>
            <a:chOff x="2166" y="1765"/>
            <a:chExt cx="1890" cy="1251"/>
          </a:xfrm>
        </p:grpSpPr>
        <p:sp>
          <p:nvSpPr>
            <p:cNvPr id="11278" name="Line 35"/>
            <p:cNvSpPr>
              <a:spLocks noChangeShapeType="1"/>
            </p:cNvSpPr>
            <p:nvPr/>
          </p:nvSpPr>
          <p:spPr bwMode="auto">
            <a:xfrm flipV="1">
              <a:off x="2376" y="2472"/>
              <a:ext cx="1550" cy="12"/>
            </a:xfrm>
            <a:prstGeom prst="line">
              <a:avLst/>
            </a:prstGeom>
            <a:noFill/>
            <a:ln w="317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79" name="Line 36"/>
            <p:cNvSpPr>
              <a:spLocks noChangeShapeType="1"/>
            </p:cNvSpPr>
            <p:nvPr/>
          </p:nvSpPr>
          <p:spPr bwMode="auto">
            <a:xfrm rot="-5400000">
              <a:off x="1831" y="2419"/>
              <a:ext cx="1134" cy="0"/>
            </a:xfrm>
            <a:prstGeom prst="line">
              <a:avLst/>
            </a:prstGeom>
            <a:noFill/>
            <a:ln w="317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80" name="Line 37"/>
            <p:cNvSpPr>
              <a:spLocks noChangeShapeType="1"/>
            </p:cNvSpPr>
            <p:nvPr/>
          </p:nvSpPr>
          <p:spPr bwMode="auto">
            <a:xfrm>
              <a:off x="2628" y="2496"/>
              <a:ext cx="0" cy="420"/>
            </a:xfrm>
            <a:prstGeom prst="line">
              <a:avLst/>
            </a:prstGeom>
            <a:noFill/>
            <a:ln w="254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81" name="Rectangle 38"/>
            <p:cNvSpPr>
              <a:spLocks noChangeArrowheads="1"/>
            </p:cNvSpPr>
            <p:nvPr/>
          </p:nvSpPr>
          <p:spPr bwMode="auto">
            <a:xfrm>
              <a:off x="2166" y="2302"/>
              <a:ext cx="26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u="none">
                  <a:latin typeface="Times New Roman" panose="02020603050405020304" pitchFamily="18" charset="0"/>
                </a:rPr>
                <a:t>o</a:t>
              </a:r>
            </a:p>
          </p:txBody>
        </p:sp>
        <p:sp>
          <p:nvSpPr>
            <p:cNvPr id="11282" name="Rectangle 39"/>
            <p:cNvSpPr>
              <a:spLocks noChangeArrowheads="1"/>
            </p:cNvSpPr>
            <p:nvPr/>
          </p:nvSpPr>
          <p:spPr bwMode="auto">
            <a:xfrm>
              <a:off x="3562" y="2149"/>
              <a:ext cx="47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u="none">
                  <a:latin typeface="Times New Roman" panose="02020603050405020304" pitchFamily="18" charset="0"/>
                </a:rPr>
                <a:t>ωt</a:t>
              </a:r>
            </a:p>
          </p:txBody>
        </p:sp>
        <p:sp>
          <p:nvSpPr>
            <p:cNvPr id="11283" name="Rectangle 40"/>
            <p:cNvSpPr>
              <a:spLocks noChangeArrowheads="1"/>
            </p:cNvSpPr>
            <p:nvPr/>
          </p:nvSpPr>
          <p:spPr bwMode="auto">
            <a:xfrm>
              <a:off x="2171" y="1765"/>
              <a:ext cx="20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u="none">
                  <a:latin typeface="Times New Roman" panose="02020603050405020304" pitchFamily="18" charset="0"/>
                </a:rPr>
                <a:t>i</a:t>
              </a:r>
            </a:p>
          </p:txBody>
        </p:sp>
        <p:sp>
          <p:nvSpPr>
            <p:cNvPr id="11284" name="Rectangle 41"/>
            <p:cNvSpPr>
              <a:spLocks noChangeArrowheads="1"/>
            </p:cNvSpPr>
            <p:nvPr/>
          </p:nvSpPr>
          <p:spPr bwMode="auto">
            <a:xfrm>
              <a:off x="2292" y="2651"/>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3200" b="1" u="none">
                  <a:solidFill>
                    <a:srgbClr val="FF0000"/>
                  </a:solidFill>
                  <a:latin typeface="Times New Roman" panose="02020603050405020304" pitchFamily="18" charset="0"/>
                </a:rPr>
                <a:t>ψ</a:t>
              </a:r>
            </a:p>
          </p:txBody>
        </p:sp>
        <p:sp>
          <p:nvSpPr>
            <p:cNvPr id="11285" name="Line 42"/>
            <p:cNvSpPr>
              <a:spLocks noChangeShapeType="1"/>
            </p:cNvSpPr>
            <p:nvPr/>
          </p:nvSpPr>
          <p:spPr bwMode="auto">
            <a:xfrm>
              <a:off x="2184" y="2772"/>
              <a:ext cx="228" cy="0"/>
            </a:xfrm>
            <a:prstGeom prst="line">
              <a:avLst/>
            </a:prstGeom>
            <a:noFill/>
            <a:ln w="317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86" name="Line 43"/>
            <p:cNvSpPr>
              <a:spLocks noChangeShapeType="1"/>
            </p:cNvSpPr>
            <p:nvPr/>
          </p:nvSpPr>
          <p:spPr bwMode="auto">
            <a:xfrm rot="10800000">
              <a:off x="2640" y="2772"/>
              <a:ext cx="228" cy="0"/>
            </a:xfrm>
            <a:prstGeom prst="line">
              <a:avLst/>
            </a:prstGeom>
            <a:noFill/>
            <a:ln w="317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287" name="Group 44"/>
            <p:cNvGrpSpPr/>
            <p:nvPr/>
          </p:nvGrpSpPr>
          <p:grpSpPr bwMode="auto">
            <a:xfrm>
              <a:off x="2424" y="2066"/>
              <a:ext cx="1602" cy="845"/>
              <a:chOff x="2424" y="2078"/>
              <a:chExt cx="1602" cy="845"/>
            </a:xfrm>
          </p:grpSpPr>
          <p:sp>
            <p:nvSpPr>
              <p:cNvPr id="11290" name="Freeform 45"/>
              <p:cNvSpPr/>
              <p:nvPr/>
            </p:nvSpPr>
            <p:spPr bwMode="auto">
              <a:xfrm flipV="1">
                <a:off x="3338" y="2488"/>
                <a:ext cx="688" cy="435"/>
              </a:xfrm>
              <a:custGeom>
                <a:avLst/>
                <a:gdLst>
                  <a:gd name="T0" fmla="*/ 0 w 391"/>
                  <a:gd name="T1" fmla="*/ 707 h 385"/>
                  <a:gd name="T2" fmla="*/ 554 w 391"/>
                  <a:gd name="T3" fmla="*/ 513 h 385"/>
                  <a:gd name="T4" fmla="*/ 1112 w 391"/>
                  <a:gd name="T5" fmla="*/ 346 h 385"/>
                  <a:gd name="T6" fmla="*/ 1666 w 391"/>
                  <a:gd name="T7" fmla="*/ 202 h 385"/>
                  <a:gd name="T8" fmla="*/ 2222 w 391"/>
                  <a:gd name="T9" fmla="*/ 85 h 385"/>
                  <a:gd name="T10" fmla="*/ 2685 w 391"/>
                  <a:gd name="T11" fmla="*/ 23 h 385"/>
                  <a:gd name="T12" fmla="*/ 3241 w 391"/>
                  <a:gd name="T13" fmla="*/ 0 h 385"/>
                  <a:gd name="T14" fmla="*/ 3795 w 391"/>
                  <a:gd name="T15" fmla="*/ 23 h 385"/>
                  <a:gd name="T16" fmla="*/ 4353 w 391"/>
                  <a:gd name="T17" fmla="*/ 85 h 385"/>
                  <a:gd name="T18" fmla="*/ 4907 w 391"/>
                  <a:gd name="T19" fmla="*/ 202 h 385"/>
                  <a:gd name="T20" fmla="*/ 5465 w 391"/>
                  <a:gd name="T21" fmla="*/ 346 h 385"/>
                  <a:gd name="T22" fmla="*/ 6020 w 391"/>
                  <a:gd name="T23" fmla="*/ 527 h 385"/>
                  <a:gd name="T24" fmla="*/ 6576 w 391"/>
                  <a:gd name="T25" fmla="*/ 707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1" h="385">
                    <a:moveTo>
                      <a:pt x="0" y="384"/>
                    </a:moveTo>
                    <a:lnTo>
                      <a:pt x="33" y="279"/>
                    </a:lnTo>
                    <a:lnTo>
                      <a:pt x="66" y="188"/>
                    </a:lnTo>
                    <a:lnTo>
                      <a:pt x="99" y="110"/>
                    </a:lnTo>
                    <a:lnTo>
                      <a:pt x="132" y="45"/>
                    </a:lnTo>
                    <a:lnTo>
                      <a:pt x="159" y="12"/>
                    </a:lnTo>
                    <a:lnTo>
                      <a:pt x="192" y="0"/>
                    </a:lnTo>
                    <a:lnTo>
                      <a:pt x="225" y="12"/>
                    </a:lnTo>
                    <a:lnTo>
                      <a:pt x="258" y="45"/>
                    </a:lnTo>
                    <a:lnTo>
                      <a:pt x="291" y="110"/>
                    </a:lnTo>
                    <a:lnTo>
                      <a:pt x="324" y="188"/>
                    </a:lnTo>
                    <a:lnTo>
                      <a:pt x="357" y="286"/>
                    </a:lnTo>
                    <a:lnTo>
                      <a:pt x="390" y="384"/>
                    </a:lnTo>
                  </a:path>
                </a:pathLst>
              </a:custGeom>
              <a:noFill/>
              <a:ln w="3810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91" name="Freeform 46"/>
              <p:cNvSpPr/>
              <p:nvPr/>
            </p:nvSpPr>
            <p:spPr bwMode="auto">
              <a:xfrm flipV="1">
                <a:off x="2646" y="2078"/>
                <a:ext cx="690" cy="435"/>
              </a:xfrm>
              <a:custGeom>
                <a:avLst/>
                <a:gdLst>
                  <a:gd name="T0" fmla="*/ 6606 w 392"/>
                  <a:gd name="T1" fmla="*/ 0 h 385"/>
                  <a:gd name="T2" fmla="*/ 6048 w 392"/>
                  <a:gd name="T3" fmla="*/ 191 h 385"/>
                  <a:gd name="T4" fmla="*/ 5494 w 392"/>
                  <a:gd name="T5" fmla="*/ 358 h 385"/>
                  <a:gd name="T6" fmla="*/ 4936 w 392"/>
                  <a:gd name="T7" fmla="*/ 502 h 385"/>
                  <a:gd name="T8" fmla="*/ 4378 w 392"/>
                  <a:gd name="T9" fmla="*/ 623 h 385"/>
                  <a:gd name="T10" fmla="*/ 3904 w 392"/>
                  <a:gd name="T11" fmla="*/ 681 h 385"/>
                  <a:gd name="T12" fmla="*/ 3350 w 392"/>
                  <a:gd name="T13" fmla="*/ 707 h 385"/>
                  <a:gd name="T14" fmla="*/ 2783 w 392"/>
                  <a:gd name="T15" fmla="*/ 681 h 385"/>
                  <a:gd name="T16" fmla="*/ 2225 w 392"/>
                  <a:gd name="T17" fmla="*/ 623 h 385"/>
                  <a:gd name="T18" fmla="*/ 1670 w 392"/>
                  <a:gd name="T19" fmla="*/ 502 h 385"/>
                  <a:gd name="T20" fmla="*/ 1112 w 392"/>
                  <a:gd name="T21" fmla="*/ 358 h 385"/>
                  <a:gd name="T22" fmla="*/ 558 w 392"/>
                  <a:gd name="T23" fmla="*/ 179 h 385"/>
                  <a:gd name="T24" fmla="*/ 0 w 392"/>
                  <a:gd name="T25" fmla="*/ 0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2" h="385">
                    <a:moveTo>
                      <a:pt x="391" y="0"/>
                    </a:moveTo>
                    <a:lnTo>
                      <a:pt x="358" y="104"/>
                    </a:lnTo>
                    <a:lnTo>
                      <a:pt x="325" y="195"/>
                    </a:lnTo>
                    <a:lnTo>
                      <a:pt x="292" y="273"/>
                    </a:lnTo>
                    <a:lnTo>
                      <a:pt x="259" y="338"/>
                    </a:lnTo>
                    <a:lnTo>
                      <a:pt x="231" y="371"/>
                    </a:lnTo>
                    <a:lnTo>
                      <a:pt x="198" y="384"/>
                    </a:lnTo>
                    <a:lnTo>
                      <a:pt x="165" y="371"/>
                    </a:lnTo>
                    <a:lnTo>
                      <a:pt x="132" y="338"/>
                    </a:lnTo>
                    <a:lnTo>
                      <a:pt x="99" y="273"/>
                    </a:lnTo>
                    <a:lnTo>
                      <a:pt x="66" y="195"/>
                    </a:lnTo>
                    <a:lnTo>
                      <a:pt x="33" y="97"/>
                    </a:lnTo>
                    <a:lnTo>
                      <a:pt x="0" y="0"/>
                    </a:lnTo>
                  </a:path>
                </a:pathLst>
              </a:custGeom>
              <a:noFill/>
              <a:ln w="3810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92" name="Freeform 47"/>
              <p:cNvSpPr/>
              <p:nvPr/>
            </p:nvSpPr>
            <p:spPr bwMode="auto">
              <a:xfrm>
                <a:off x="2424" y="2472"/>
                <a:ext cx="216" cy="300"/>
              </a:xfrm>
              <a:custGeom>
                <a:avLst/>
                <a:gdLst>
                  <a:gd name="T0" fmla="*/ 0 w 192"/>
                  <a:gd name="T1" fmla="*/ 602 h 252"/>
                  <a:gd name="T2" fmla="*/ 195 w 192"/>
                  <a:gd name="T3" fmla="*/ 401 h 252"/>
                  <a:gd name="T4" fmla="*/ 282 w 192"/>
                  <a:gd name="T5" fmla="*/ 230 h 252"/>
                  <a:gd name="T6" fmla="*/ 345 w 192"/>
                  <a:gd name="T7" fmla="*/ 0 h 2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252">
                    <a:moveTo>
                      <a:pt x="0" y="252"/>
                    </a:moveTo>
                    <a:cubicBezTo>
                      <a:pt x="39" y="226"/>
                      <a:pt x="69" y="194"/>
                      <a:pt x="108" y="168"/>
                    </a:cubicBezTo>
                    <a:cubicBezTo>
                      <a:pt x="124" y="144"/>
                      <a:pt x="140" y="120"/>
                      <a:pt x="156" y="96"/>
                    </a:cubicBezTo>
                    <a:cubicBezTo>
                      <a:pt x="175" y="68"/>
                      <a:pt x="177" y="31"/>
                      <a:pt x="192" y="0"/>
                    </a:cubicBezTo>
                  </a:path>
                </a:pathLst>
              </a:custGeom>
              <a:solidFill>
                <a:schemeClr val="bg1"/>
              </a:solidFill>
              <a:ln w="44450" cap="flat" cmpd="sng">
                <a:solidFill>
                  <a:schemeClr val="accent2"/>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useBgFill="1">
          <p:nvSpPr>
            <p:cNvPr id="11288" name="Rectangle 48"/>
            <p:cNvSpPr>
              <a:spLocks noChangeArrowheads="1"/>
            </p:cNvSpPr>
            <p:nvPr/>
          </p:nvSpPr>
          <p:spPr bwMode="auto">
            <a:xfrm>
              <a:off x="3780" y="2508"/>
              <a:ext cx="276" cy="468"/>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11289" name="Rectangle 49"/>
            <p:cNvSpPr>
              <a:spLocks noChangeArrowheads="1"/>
            </p:cNvSpPr>
            <p:nvPr/>
          </p:nvSpPr>
          <p:spPr bwMode="auto">
            <a:xfrm>
              <a:off x="3972" y="2436"/>
              <a:ext cx="56" cy="72"/>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1138" name="Text Box 50"/>
          <p:cNvSpPr txBox="1">
            <a:spLocks noChangeArrowheads="1"/>
          </p:cNvSpPr>
          <p:nvPr/>
        </p:nvSpPr>
        <p:spPr bwMode="auto">
          <a:xfrm>
            <a:off x="3989388" y="5692775"/>
            <a:ext cx="13541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600" b="1" u="none">
                <a:solidFill>
                  <a:srgbClr val="0000FF"/>
                </a:solidFill>
                <a:latin typeface="宋体" panose="02010600030101010101" pitchFamily="2" charset="-122"/>
              </a:rPr>
              <a:t>ψ</a:t>
            </a:r>
            <a:r>
              <a:rPr kumimoji="1" lang="en-US" altLang="zh-CN" sz="2800" b="1" u="none">
                <a:solidFill>
                  <a:srgbClr val="0000FF"/>
                </a:solidFill>
                <a:latin typeface="宋体" panose="02010600030101010101" pitchFamily="2" charset="-122"/>
              </a:rPr>
              <a:t> </a:t>
            </a:r>
            <a:r>
              <a:rPr kumimoji="1" lang="zh-CN" altLang="en-US" sz="2800" b="1" i="0" u="none">
                <a:solidFill>
                  <a:srgbClr val="0000FF"/>
                </a:solidFill>
                <a:latin typeface="宋体" panose="02010600030101010101" pitchFamily="2" charset="-122"/>
              </a:rPr>
              <a:t>＜</a:t>
            </a:r>
            <a:r>
              <a:rPr kumimoji="1" lang="en-US" altLang="zh-CN" sz="2800" b="1" i="0" u="none">
                <a:solidFill>
                  <a:srgbClr val="0000FF"/>
                </a:solidFill>
                <a:latin typeface="宋体" panose="02010600030101010101" pitchFamily="2" charset="-122"/>
              </a:rPr>
              <a:t>0</a:t>
            </a:r>
          </a:p>
        </p:txBody>
      </p:sp>
      <p:sp>
        <p:nvSpPr>
          <p:cNvPr id="601139" name="Text Box 51"/>
          <p:cNvSpPr txBox="1">
            <a:spLocks noChangeArrowheads="1"/>
          </p:cNvSpPr>
          <p:nvPr/>
        </p:nvSpPr>
        <p:spPr bwMode="auto">
          <a:xfrm>
            <a:off x="609600" y="822325"/>
            <a:ext cx="54752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rgbClr val="0000FF"/>
                </a:solidFill>
                <a:latin typeface="楷体_GB2312" pitchFamily="49" charset="-122"/>
                <a:ea typeface="楷体_GB2312" pitchFamily="49" charset="-122"/>
              </a:rPr>
              <a:t>反映正弦量变化进程的物理量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1090"/>
                                        </p:tgtEl>
                                        <p:attrNameLst>
                                          <p:attrName>style.visibility</p:attrName>
                                        </p:attrNameLst>
                                      </p:cBhvr>
                                      <p:to>
                                        <p:strVal val="visible"/>
                                      </p:to>
                                    </p:set>
                                    <p:animEffect transition="in" filter="wipe(left)">
                                      <p:cBhvr>
                                        <p:cTn id="7" dur="500"/>
                                        <p:tgtEl>
                                          <p:spTgt spid="6010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1139"/>
                                        </p:tgtEl>
                                        <p:attrNameLst>
                                          <p:attrName>style.visibility</p:attrName>
                                        </p:attrNameLst>
                                      </p:cBhvr>
                                      <p:to>
                                        <p:strVal val="visible"/>
                                      </p:to>
                                    </p:set>
                                    <p:animEffect transition="in" filter="wipe(left)">
                                      <p:cBhvr>
                                        <p:cTn id="12" dur="500"/>
                                        <p:tgtEl>
                                          <p:spTgt spid="6011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01091"/>
                                        </p:tgtEl>
                                        <p:attrNameLst>
                                          <p:attrName>style.visibility</p:attrName>
                                        </p:attrNameLst>
                                      </p:cBhvr>
                                      <p:to>
                                        <p:strVal val="visible"/>
                                      </p:to>
                                    </p:set>
                                    <p:animEffect transition="in" filter="wipe(left)">
                                      <p:cBhvr>
                                        <p:cTn id="17" dur="500"/>
                                        <p:tgtEl>
                                          <p:spTgt spid="60109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01094"/>
                                        </p:tgtEl>
                                        <p:attrNameLst>
                                          <p:attrName>style.visibility</p:attrName>
                                        </p:attrNameLst>
                                      </p:cBhvr>
                                      <p:to>
                                        <p:strVal val="visible"/>
                                      </p:to>
                                    </p:set>
                                    <p:animEffect transition="in" filter="wipe(left)">
                                      <p:cBhvr>
                                        <p:cTn id="22" dur="500"/>
                                        <p:tgtEl>
                                          <p:spTgt spid="6010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01097"/>
                                        </p:tgtEl>
                                        <p:attrNameLst>
                                          <p:attrName>style.visibility</p:attrName>
                                        </p:attrNameLst>
                                      </p:cBhvr>
                                      <p:to>
                                        <p:strVal val="visible"/>
                                      </p:to>
                                    </p:set>
                                    <p:animEffect transition="in" filter="wipe(left)">
                                      <p:cBhvr>
                                        <p:cTn id="27" dur="500"/>
                                        <p:tgtEl>
                                          <p:spTgt spid="60109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01098"/>
                                        </p:tgtEl>
                                        <p:attrNameLst>
                                          <p:attrName>style.visibility</p:attrName>
                                        </p:attrNameLst>
                                      </p:cBhvr>
                                      <p:to>
                                        <p:strVal val="visible"/>
                                      </p:to>
                                    </p:set>
                                    <p:animEffect transition="in" filter="wipe(left)">
                                      <p:cBhvr>
                                        <p:cTn id="32" dur="500"/>
                                        <p:tgtEl>
                                          <p:spTgt spid="601098"/>
                                        </p:tgtEl>
                                      </p:cBhvr>
                                    </p:animEffec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601111"/>
                                        </p:tgtEl>
                                        <p:attrNameLst>
                                          <p:attrName>style.visibility</p:attrName>
                                        </p:attrNameLst>
                                      </p:cBhvr>
                                      <p:to>
                                        <p:strVal val="visible"/>
                                      </p:to>
                                    </p:set>
                                    <p:animEffect transition="in" filter="wipe(up)">
                                      <p:cBhvr>
                                        <p:cTn id="36" dur="500"/>
                                        <p:tgtEl>
                                          <p:spTgt spid="6011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601122"/>
                                        </p:tgtEl>
                                        <p:attrNameLst>
                                          <p:attrName>style.visibility</p:attrName>
                                        </p:attrNameLst>
                                      </p:cBhvr>
                                      <p:to>
                                        <p:strVal val="visible"/>
                                      </p:to>
                                    </p:set>
                                    <p:animEffect transition="in" filter="wipe(left)">
                                      <p:cBhvr>
                                        <p:cTn id="41" dur="500"/>
                                        <p:tgtEl>
                                          <p:spTgt spid="601122"/>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601138"/>
                                        </p:tgtEl>
                                        <p:attrNameLst>
                                          <p:attrName>style.visibility</p:attrName>
                                        </p:attrNameLst>
                                      </p:cBhvr>
                                      <p:to>
                                        <p:strVal val="visible"/>
                                      </p:to>
                                    </p:set>
                                    <p:animEffect transition="in" filter="wipe(left)">
                                      <p:cBhvr>
                                        <p:cTn id="45" dur="500"/>
                                        <p:tgtEl>
                                          <p:spTgt spid="60113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601112"/>
                                        </p:tgtEl>
                                        <p:attrNameLst>
                                          <p:attrName>style.visibility</p:attrName>
                                        </p:attrNameLst>
                                      </p:cBhvr>
                                      <p:to>
                                        <p:strVal val="visible"/>
                                      </p:to>
                                    </p:set>
                                    <p:animEffect transition="in" filter="wipe(left)">
                                      <p:cBhvr>
                                        <p:cTn id="50" dur="500"/>
                                        <p:tgtEl>
                                          <p:spTgt spid="601112"/>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601121"/>
                                        </p:tgtEl>
                                        <p:attrNameLst>
                                          <p:attrName>style.visibility</p:attrName>
                                        </p:attrNameLst>
                                      </p:cBhvr>
                                      <p:to>
                                        <p:strVal val="visible"/>
                                      </p:to>
                                    </p:set>
                                    <p:animEffect transition="in" filter="wipe(left)">
                                      <p:cBhvr>
                                        <p:cTn id="54" dur="500"/>
                                        <p:tgtEl>
                                          <p:spTgt spid="601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090" grpId="0" autoUpdateAnimBg="0"/>
      <p:bldP spid="601097" grpId="0" autoUpdateAnimBg="0"/>
      <p:bldP spid="601111" grpId="0" autoUpdateAnimBg="0"/>
      <p:bldP spid="601121" grpId="0" autoUpdateAnimBg="0"/>
      <p:bldP spid="601138" grpId="0" autoUpdateAnimBg="0"/>
      <p:bldP spid="601139" grpId="0"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FC0DC0CC-B350-4AA4-888B-7CDEBECA8C91}" type="slidenum">
              <a:rPr lang="en-US" altLang="zh-CN" i="0" u="none" smtClean="0">
                <a:latin typeface="Times New Roman" panose="02020603050405020304" pitchFamily="18" charset="0"/>
              </a:rPr>
              <a:t>130</a:t>
            </a:fld>
            <a:endParaRPr lang="en-US" altLang="zh-CN" i="0" u="none">
              <a:latin typeface="Times New Roman" panose="02020603050405020304" pitchFamily="18" charset="0"/>
            </a:endParaRPr>
          </a:p>
        </p:txBody>
      </p:sp>
      <p:sp>
        <p:nvSpPr>
          <p:cNvPr id="706563" name="Text Box 3"/>
          <p:cNvSpPr txBox="1">
            <a:spLocks noChangeArrowheads="1"/>
          </p:cNvSpPr>
          <p:nvPr/>
        </p:nvSpPr>
        <p:spPr bwMode="auto">
          <a:xfrm>
            <a:off x="114300" y="484188"/>
            <a:ext cx="51212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3600" b="1" i="0" u="none">
                <a:solidFill>
                  <a:schemeClr val="accent2"/>
                </a:solidFill>
                <a:latin typeface="楷体_GB2312" pitchFamily="49" charset="-122"/>
                <a:ea typeface="楷体_GB2312" pitchFamily="49" charset="-122"/>
              </a:rPr>
              <a:t>（</a:t>
            </a:r>
            <a:r>
              <a:rPr kumimoji="1" lang="en-US" altLang="zh-CN" sz="3600" b="1" i="0" u="none">
                <a:solidFill>
                  <a:schemeClr val="accent2"/>
                </a:solidFill>
                <a:latin typeface="楷体_GB2312" pitchFamily="49" charset="-122"/>
                <a:ea typeface="楷体_GB2312" pitchFamily="49" charset="-122"/>
              </a:rPr>
              <a:t>3</a:t>
            </a:r>
            <a:r>
              <a:rPr kumimoji="1" lang="zh-CN" altLang="en-US" sz="3600" b="1" i="0" u="none">
                <a:solidFill>
                  <a:schemeClr val="accent2"/>
                </a:solidFill>
                <a:latin typeface="楷体_GB2312" pitchFamily="49" charset="-122"/>
                <a:ea typeface="楷体_GB2312" pitchFamily="49" charset="-122"/>
              </a:rPr>
              <a:t>）品质因数（</a:t>
            </a:r>
            <a:r>
              <a:rPr kumimoji="1" lang="en-US" altLang="zh-CN" sz="3600" b="1" u="none">
                <a:solidFill>
                  <a:schemeClr val="accent2"/>
                </a:solidFill>
                <a:latin typeface="Times New Roman" panose="02020603050405020304" pitchFamily="18" charset="0"/>
                <a:ea typeface="楷体_GB2312" pitchFamily="49" charset="-122"/>
              </a:rPr>
              <a:t>Q</a:t>
            </a:r>
            <a:r>
              <a:rPr kumimoji="1" lang="en-US" altLang="zh-CN" sz="3600" b="1" i="0" u="none">
                <a:solidFill>
                  <a:schemeClr val="accent2"/>
                </a:solidFill>
                <a:latin typeface="楷体_GB2312" pitchFamily="49" charset="-122"/>
                <a:ea typeface="楷体_GB2312" pitchFamily="49" charset="-122"/>
              </a:rPr>
              <a:t> </a:t>
            </a:r>
            <a:r>
              <a:rPr kumimoji="1" lang="zh-CN" altLang="en-US" sz="3600" b="1" i="0" u="none">
                <a:solidFill>
                  <a:schemeClr val="accent2"/>
                </a:solidFill>
                <a:latin typeface="楷体_GB2312" pitchFamily="49" charset="-122"/>
                <a:ea typeface="楷体_GB2312" pitchFamily="49" charset="-122"/>
              </a:rPr>
              <a:t>值）</a:t>
            </a:r>
          </a:p>
        </p:txBody>
      </p:sp>
      <p:grpSp>
        <p:nvGrpSpPr>
          <p:cNvPr id="706564" name="Group 4"/>
          <p:cNvGrpSpPr/>
          <p:nvPr/>
        </p:nvGrpSpPr>
        <p:grpSpPr bwMode="auto">
          <a:xfrm>
            <a:off x="5611813" y="561975"/>
            <a:ext cx="3448050" cy="2146300"/>
            <a:chOff x="1795" y="560"/>
            <a:chExt cx="2172" cy="1352"/>
          </a:xfrm>
        </p:grpSpPr>
        <p:sp>
          <p:nvSpPr>
            <p:cNvPr id="99339" name="Line 5"/>
            <p:cNvSpPr>
              <a:spLocks noChangeShapeType="1"/>
            </p:cNvSpPr>
            <p:nvPr/>
          </p:nvSpPr>
          <p:spPr bwMode="auto">
            <a:xfrm flipV="1">
              <a:off x="2796" y="603"/>
              <a:ext cx="0" cy="71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0" name="Line 6"/>
            <p:cNvSpPr>
              <a:spLocks noChangeShapeType="1"/>
            </p:cNvSpPr>
            <p:nvPr/>
          </p:nvSpPr>
          <p:spPr bwMode="auto">
            <a:xfrm>
              <a:off x="3276" y="1251"/>
              <a:ext cx="24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1" name="Line 7"/>
            <p:cNvSpPr>
              <a:spLocks noChangeShapeType="1"/>
            </p:cNvSpPr>
            <p:nvPr/>
          </p:nvSpPr>
          <p:spPr bwMode="auto">
            <a:xfrm>
              <a:off x="3276" y="1316"/>
              <a:ext cx="24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2" name="Line 8"/>
            <p:cNvSpPr>
              <a:spLocks noChangeShapeType="1"/>
            </p:cNvSpPr>
            <p:nvPr/>
          </p:nvSpPr>
          <p:spPr bwMode="auto">
            <a:xfrm flipV="1">
              <a:off x="3396" y="603"/>
              <a:ext cx="0" cy="64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3" name="Line 9"/>
            <p:cNvSpPr>
              <a:spLocks noChangeShapeType="1"/>
            </p:cNvSpPr>
            <p:nvPr/>
          </p:nvSpPr>
          <p:spPr bwMode="auto">
            <a:xfrm flipV="1">
              <a:off x="3396" y="1316"/>
              <a:ext cx="0" cy="58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4" name="Line 10"/>
            <p:cNvSpPr>
              <a:spLocks noChangeShapeType="1"/>
            </p:cNvSpPr>
            <p:nvPr/>
          </p:nvSpPr>
          <p:spPr bwMode="auto">
            <a:xfrm>
              <a:off x="2028" y="603"/>
              <a:ext cx="138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5" name="Line 11"/>
            <p:cNvSpPr>
              <a:spLocks noChangeShapeType="1"/>
            </p:cNvSpPr>
            <p:nvPr/>
          </p:nvSpPr>
          <p:spPr bwMode="auto">
            <a:xfrm>
              <a:off x="2028" y="1887"/>
              <a:ext cx="1369"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99346" name="Rectangle 12"/>
            <p:cNvSpPr>
              <a:spLocks noChangeArrowheads="1"/>
            </p:cNvSpPr>
            <p:nvPr/>
          </p:nvSpPr>
          <p:spPr bwMode="auto">
            <a:xfrm>
              <a:off x="2758" y="911"/>
              <a:ext cx="87" cy="258"/>
            </a:xfrm>
            <a:prstGeom prst="rect">
              <a:avLst/>
            </a:prstGeom>
            <a:ln w="381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7" name="Line 13"/>
            <p:cNvSpPr>
              <a:spLocks noChangeShapeType="1"/>
            </p:cNvSpPr>
            <p:nvPr/>
          </p:nvSpPr>
          <p:spPr bwMode="auto">
            <a:xfrm>
              <a:off x="3396" y="668"/>
              <a:ext cx="0" cy="259"/>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8" name="Line 14"/>
            <p:cNvSpPr>
              <a:spLocks noChangeShapeType="1"/>
            </p:cNvSpPr>
            <p:nvPr/>
          </p:nvSpPr>
          <p:spPr bwMode="auto">
            <a:xfrm>
              <a:off x="2796" y="625"/>
              <a:ext cx="0" cy="259"/>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9349" name="Object 15"/>
            <p:cNvGraphicFramePr>
              <a:graphicFrameLocks noChangeAspect="1"/>
            </p:cNvGraphicFramePr>
            <p:nvPr/>
          </p:nvGraphicFramePr>
          <p:xfrm>
            <a:off x="1795" y="1131"/>
            <a:ext cx="256" cy="343"/>
          </p:xfrm>
          <a:graphic>
            <a:graphicData uri="http://schemas.openxmlformats.org/presentationml/2006/ole">
              <mc:AlternateContent xmlns:mc="http://schemas.openxmlformats.org/markup-compatibility/2006">
                <mc:Choice xmlns:v="urn:schemas-microsoft-com:vml" Requires="v">
                  <p:oleObj name="公式" r:id="rId2" imgW="165100" imgH="203200" progId="Equation.3">
                    <p:embed/>
                  </p:oleObj>
                </mc:Choice>
                <mc:Fallback>
                  <p:oleObj name="公式" r:id="rId2" imgW="165100" imgH="203200" progId="Equation.3">
                    <p:embed/>
                    <p:pic>
                      <p:nvPicPr>
                        <p:cNvPr id="0"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 y="1131"/>
                          <a:ext cx="256" cy="3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350" name="Object 16"/>
            <p:cNvGraphicFramePr>
              <a:graphicFrameLocks noChangeAspect="1"/>
            </p:cNvGraphicFramePr>
            <p:nvPr/>
          </p:nvGraphicFramePr>
          <p:xfrm>
            <a:off x="2256" y="603"/>
            <a:ext cx="232" cy="384"/>
          </p:xfrm>
          <a:graphic>
            <a:graphicData uri="http://schemas.openxmlformats.org/presentationml/2006/ole">
              <mc:AlternateContent xmlns:mc="http://schemas.openxmlformats.org/markup-compatibility/2006">
                <mc:Choice xmlns:v="urn:schemas-microsoft-com:vml" Requires="v">
                  <p:oleObj name="公式" r:id="rId4" imgW="127000" imgH="190500" progId="Equation.3">
                    <p:embed/>
                  </p:oleObj>
                </mc:Choice>
                <mc:Fallback>
                  <p:oleObj name="公式" r:id="rId4" imgW="127000" imgH="190500" progId="Equation.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6" y="603"/>
                          <a:ext cx="232"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9351" name="Line 17"/>
            <p:cNvSpPr>
              <a:spLocks noChangeShapeType="1"/>
            </p:cNvSpPr>
            <p:nvPr/>
          </p:nvSpPr>
          <p:spPr bwMode="auto">
            <a:xfrm>
              <a:off x="2065" y="1121"/>
              <a:ext cx="0" cy="519"/>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52" name="Line 18"/>
            <p:cNvSpPr>
              <a:spLocks noChangeShapeType="1"/>
            </p:cNvSpPr>
            <p:nvPr/>
          </p:nvSpPr>
          <p:spPr bwMode="auto">
            <a:xfrm>
              <a:off x="2280" y="596"/>
              <a:ext cx="240"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9353" name="Object 19"/>
            <p:cNvGraphicFramePr>
              <a:graphicFrameLocks noChangeAspect="1"/>
            </p:cNvGraphicFramePr>
            <p:nvPr/>
          </p:nvGraphicFramePr>
          <p:xfrm>
            <a:off x="2833" y="615"/>
            <a:ext cx="237" cy="360"/>
          </p:xfrm>
          <a:graphic>
            <a:graphicData uri="http://schemas.openxmlformats.org/presentationml/2006/ole">
              <mc:AlternateContent xmlns:mc="http://schemas.openxmlformats.org/markup-compatibility/2006">
                <mc:Choice xmlns:v="urn:schemas-microsoft-com:vml" Requires="v">
                  <p:oleObj name="公式" r:id="rId6" imgW="165100" imgH="228600" progId="Equation.3">
                    <p:embed/>
                  </p:oleObj>
                </mc:Choice>
                <mc:Fallback>
                  <p:oleObj name="公式" r:id="rId6" imgW="165100" imgH="228600" progId="Equation.3">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3" y="615"/>
                          <a:ext cx="237"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354" name="Object 20"/>
            <p:cNvGraphicFramePr>
              <a:graphicFrameLocks noChangeAspect="1"/>
            </p:cNvGraphicFramePr>
            <p:nvPr/>
          </p:nvGraphicFramePr>
          <p:xfrm>
            <a:off x="3439" y="615"/>
            <a:ext cx="255" cy="353"/>
          </p:xfrm>
          <a:graphic>
            <a:graphicData uri="http://schemas.openxmlformats.org/presentationml/2006/ole">
              <mc:AlternateContent xmlns:mc="http://schemas.openxmlformats.org/markup-compatibility/2006">
                <mc:Choice xmlns:v="urn:schemas-microsoft-com:vml" Requires="v">
                  <p:oleObj name="公式" r:id="rId8" imgW="190500" imgH="241300" progId="Equation.3">
                    <p:embed/>
                  </p:oleObj>
                </mc:Choice>
                <mc:Fallback>
                  <p:oleObj name="公式" r:id="rId8" imgW="190500" imgH="241300"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9" y="615"/>
                          <a:ext cx="255" cy="3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9355" name="Group 21"/>
            <p:cNvGrpSpPr/>
            <p:nvPr/>
          </p:nvGrpSpPr>
          <p:grpSpPr bwMode="auto">
            <a:xfrm>
              <a:off x="2753" y="1313"/>
              <a:ext cx="102" cy="394"/>
              <a:chOff x="1382" y="1483"/>
              <a:chExt cx="191" cy="1277"/>
            </a:xfrm>
          </p:grpSpPr>
          <p:sp>
            <p:nvSpPr>
              <p:cNvPr id="99364" name="Arc 22"/>
              <p:cNvSpPr/>
              <p:nvPr/>
            </p:nvSpPr>
            <p:spPr bwMode="auto">
              <a:xfrm>
                <a:off x="1406" y="1911"/>
                <a:ext cx="159" cy="436"/>
              </a:xfrm>
              <a:custGeom>
                <a:avLst/>
                <a:gdLst>
                  <a:gd name="T0" fmla="*/ 0 w 25569"/>
                  <a:gd name="T1" fmla="*/ 0 h 43200"/>
                  <a:gd name="T2" fmla="*/ 0 w 25569"/>
                  <a:gd name="T3" fmla="*/ 0 h 43200"/>
                  <a:gd name="T4" fmla="*/ 0 w 25569"/>
                  <a:gd name="T5" fmla="*/ 0 h 43200"/>
                  <a:gd name="T6" fmla="*/ 0 60000 65536"/>
                  <a:gd name="T7" fmla="*/ 0 60000 65536"/>
                  <a:gd name="T8" fmla="*/ 0 60000 65536"/>
                </a:gdLst>
                <a:ahLst/>
                <a:cxnLst>
                  <a:cxn ang="T6">
                    <a:pos x="T0" y="T1"/>
                  </a:cxn>
                  <a:cxn ang="T7">
                    <a:pos x="T2" y="T3"/>
                  </a:cxn>
                  <a:cxn ang="T8">
                    <a:pos x="T4" y="T5"/>
                  </a:cxn>
                </a:cxnLst>
                <a:rect l="0" t="0" r="r" b="b"/>
                <a:pathLst>
                  <a:path w="25569" h="43200" fill="none" extrusionOk="0">
                    <a:moveTo>
                      <a:pt x="3968" y="0"/>
                    </a:moveTo>
                    <a:cubicBezTo>
                      <a:pt x="15898" y="0"/>
                      <a:pt x="25569" y="9670"/>
                      <a:pt x="25569" y="21600"/>
                    </a:cubicBezTo>
                    <a:cubicBezTo>
                      <a:pt x="25569" y="33529"/>
                      <a:pt x="15898" y="43200"/>
                      <a:pt x="3969" y="43200"/>
                    </a:cubicBezTo>
                    <a:cubicBezTo>
                      <a:pt x="2637" y="43200"/>
                      <a:pt x="1308" y="43076"/>
                      <a:pt x="-1" y="42832"/>
                    </a:cubicBezTo>
                  </a:path>
                  <a:path w="25569" h="43200" stroke="0" extrusionOk="0">
                    <a:moveTo>
                      <a:pt x="3968" y="0"/>
                    </a:moveTo>
                    <a:cubicBezTo>
                      <a:pt x="15898" y="0"/>
                      <a:pt x="25569" y="9670"/>
                      <a:pt x="25569" y="21600"/>
                    </a:cubicBezTo>
                    <a:cubicBezTo>
                      <a:pt x="25569" y="33529"/>
                      <a:pt x="15898" y="43200"/>
                      <a:pt x="3969" y="43200"/>
                    </a:cubicBezTo>
                    <a:cubicBezTo>
                      <a:pt x="2637" y="43200"/>
                      <a:pt x="1308" y="43076"/>
                      <a:pt x="-1" y="42832"/>
                    </a:cubicBezTo>
                    <a:lnTo>
                      <a:pt x="3969" y="21600"/>
                    </a:lnTo>
                    <a:lnTo>
                      <a:pt x="3968" y="0"/>
                    </a:lnTo>
                    <a:close/>
                  </a:path>
                </a:pathLst>
              </a:cu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5" name="Arc 23"/>
              <p:cNvSpPr/>
              <p:nvPr/>
            </p:nvSpPr>
            <p:spPr bwMode="auto">
              <a:xfrm>
                <a:off x="1382" y="2324"/>
                <a:ext cx="159" cy="436"/>
              </a:xfrm>
              <a:custGeom>
                <a:avLst/>
                <a:gdLst>
                  <a:gd name="T0" fmla="*/ 0 w 25569"/>
                  <a:gd name="T1" fmla="*/ 0 h 43200"/>
                  <a:gd name="T2" fmla="*/ 0 w 25569"/>
                  <a:gd name="T3" fmla="*/ 0 h 43200"/>
                  <a:gd name="T4" fmla="*/ 0 w 25569"/>
                  <a:gd name="T5" fmla="*/ 0 h 43200"/>
                  <a:gd name="T6" fmla="*/ 0 60000 65536"/>
                  <a:gd name="T7" fmla="*/ 0 60000 65536"/>
                  <a:gd name="T8" fmla="*/ 0 60000 65536"/>
                </a:gdLst>
                <a:ahLst/>
                <a:cxnLst>
                  <a:cxn ang="T6">
                    <a:pos x="T0" y="T1"/>
                  </a:cxn>
                  <a:cxn ang="T7">
                    <a:pos x="T2" y="T3"/>
                  </a:cxn>
                  <a:cxn ang="T8">
                    <a:pos x="T4" y="T5"/>
                  </a:cxn>
                </a:cxnLst>
                <a:rect l="0" t="0" r="r" b="b"/>
                <a:pathLst>
                  <a:path w="25569" h="43200" fill="none" extrusionOk="0">
                    <a:moveTo>
                      <a:pt x="3968" y="0"/>
                    </a:moveTo>
                    <a:cubicBezTo>
                      <a:pt x="15898" y="0"/>
                      <a:pt x="25569" y="9670"/>
                      <a:pt x="25569" y="21600"/>
                    </a:cubicBezTo>
                    <a:cubicBezTo>
                      <a:pt x="25569" y="33529"/>
                      <a:pt x="15898" y="43200"/>
                      <a:pt x="3969" y="43200"/>
                    </a:cubicBezTo>
                    <a:cubicBezTo>
                      <a:pt x="2637" y="43200"/>
                      <a:pt x="1308" y="43076"/>
                      <a:pt x="-1" y="42832"/>
                    </a:cubicBezTo>
                  </a:path>
                  <a:path w="25569" h="43200" stroke="0" extrusionOk="0">
                    <a:moveTo>
                      <a:pt x="3968" y="0"/>
                    </a:moveTo>
                    <a:cubicBezTo>
                      <a:pt x="15898" y="0"/>
                      <a:pt x="25569" y="9670"/>
                      <a:pt x="25569" y="21600"/>
                    </a:cubicBezTo>
                    <a:cubicBezTo>
                      <a:pt x="25569" y="33529"/>
                      <a:pt x="15898" y="43200"/>
                      <a:pt x="3969" y="43200"/>
                    </a:cubicBezTo>
                    <a:cubicBezTo>
                      <a:pt x="2637" y="43200"/>
                      <a:pt x="1308" y="43076"/>
                      <a:pt x="-1" y="42832"/>
                    </a:cubicBezTo>
                    <a:lnTo>
                      <a:pt x="3969" y="21600"/>
                    </a:lnTo>
                    <a:lnTo>
                      <a:pt x="3968" y="0"/>
                    </a:lnTo>
                    <a:close/>
                  </a:path>
                </a:pathLst>
              </a:cu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6" name="Arc 24"/>
              <p:cNvSpPr/>
              <p:nvPr/>
            </p:nvSpPr>
            <p:spPr bwMode="auto">
              <a:xfrm>
                <a:off x="1414" y="1483"/>
                <a:ext cx="159" cy="436"/>
              </a:xfrm>
              <a:custGeom>
                <a:avLst/>
                <a:gdLst>
                  <a:gd name="T0" fmla="*/ 0 w 25569"/>
                  <a:gd name="T1" fmla="*/ 0 h 43200"/>
                  <a:gd name="T2" fmla="*/ 0 w 25569"/>
                  <a:gd name="T3" fmla="*/ 0 h 43200"/>
                  <a:gd name="T4" fmla="*/ 0 w 25569"/>
                  <a:gd name="T5" fmla="*/ 0 h 43200"/>
                  <a:gd name="T6" fmla="*/ 0 60000 65536"/>
                  <a:gd name="T7" fmla="*/ 0 60000 65536"/>
                  <a:gd name="T8" fmla="*/ 0 60000 65536"/>
                </a:gdLst>
                <a:ahLst/>
                <a:cxnLst>
                  <a:cxn ang="T6">
                    <a:pos x="T0" y="T1"/>
                  </a:cxn>
                  <a:cxn ang="T7">
                    <a:pos x="T2" y="T3"/>
                  </a:cxn>
                  <a:cxn ang="T8">
                    <a:pos x="T4" y="T5"/>
                  </a:cxn>
                </a:cxnLst>
                <a:rect l="0" t="0" r="r" b="b"/>
                <a:pathLst>
                  <a:path w="25569" h="43200" fill="none" extrusionOk="0">
                    <a:moveTo>
                      <a:pt x="3968" y="0"/>
                    </a:moveTo>
                    <a:cubicBezTo>
                      <a:pt x="15898" y="0"/>
                      <a:pt x="25569" y="9670"/>
                      <a:pt x="25569" y="21600"/>
                    </a:cubicBezTo>
                    <a:cubicBezTo>
                      <a:pt x="25569" y="33529"/>
                      <a:pt x="15898" y="43200"/>
                      <a:pt x="3969" y="43200"/>
                    </a:cubicBezTo>
                    <a:cubicBezTo>
                      <a:pt x="2637" y="43200"/>
                      <a:pt x="1308" y="43076"/>
                      <a:pt x="-1" y="42832"/>
                    </a:cubicBezTo>
                  </a:path>
                  <a:path w="25569" h="43200" stroke="0" extrusionOk="0">
                    <a:moveTo>
                      <a:pt x="3968" y="0"/>
                    </a:moveTo>
                    <a:cubicBezTo>
                      <a:pt x="15898" y="0"/>
                      <a:pt x="25569" y="9670"/>
                      <a:pt x="25569" y="21600"/>
                    </a:cubicBezTo>
                    <a:cubicBezTo>
                      <a:pt x="25569" y="33529"/>
                      <a:pt x="15898" y="43200"/>
                      <a:pt x="3969" y="43200"/>
                    </a:cubicBezTo>
                    <a:cubicBezTo>
                      <a:pt x="2637" y="43200"/>
                      <a:pt x="1308" y="43076"/>
                      <a:pt x="-1" y="42832"/>
                    </a:cubicBezTo>
                    <a:lnTo>
                      <a:pt x="3969" y="21600"/>
                    </a:lnTo>
                    <a:lnTo>
                      <a:pt x="3968" y="0"/>
                    </a:lnTo>
                    <a:close/>
                  </a:path>
                </a:pathLst>
              </a:cu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9356" name="Line 25"/>
            <p:cNvSpPr>
              <a:spLocks noChangeShapeType="1"/>
            </p:cNvSpPr>
            <p:nvPr/>
          </p:nvSpPr>
          <p:spPr bwMode="auto">
            <a:xfrm>
              <a:off x="2776" y="1706"/>
              <a:ext cx="0" cy="20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57" name="Oval 26"/>
            <p:cNvSpPr>
              <a:spLocks noChangeArrowheads="1"/>
            </p:cNvSpPr>
            <p:nvPr/>
          </p:nvSpPr>
          <p:spPr bwMode="auto">
            <a:xfrm flipV="1">
              <a:off x="2742" y="1856"/>
              <a:ext cx="47" cy="4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58" name="Oval 27"/>
            <p:cNvSpPr>
              <a:spLocks noChangeArrowheads="1"/>
            </p:cNvSpPr>
            <p:nvPr/>
          </p:nvSpPr>
          <p:spPr bwMode="auto">
            <a:xfrm flipV="1">
              <a:off x="2774" y="567"/>
              <a:ext cx="47" cy="4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99359" name="Oval 28"/>
            <p:cNvSpPr>
              <a:spLocks noChangeArrowheads="1"/>
            </p:cNvSpPr>
            <p:nvPr/>
          </p:nvSpPr>
          <p:spPr bwMode="auto">
            <a:xfrm flipV="1">
              <a:off x="1962" y="1844"/>
              <a:ext cx="68" cy="68"/>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99360" name="Oval 29"/>
            <p:cNvSpPr>
              <a:spLocks noChangeArrowheads="1"/>
            </p:cNvSpPr>
            <p:nvPr/>
          </p:nvSpPr>
          <p:spPr bwMode="auto">
            <a:xfrm flipV="1">
              <a:off x="1998" y="560"/>
              <a:ext cx="68" cy="68"/>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9361" name="Object 30"/>
            <p:cNvGraphicFramePr>
              <a:graphicFrameLocks noChangeAspect="1"/>
            </p:cNvGraphicFramePr>
            <p:nvPr/>
          </p:nvGraphicFramePr>
          <p:xfrm>
            <a:off x="3406" y="1224"/>
            <a:ext cx="561" cy="334"/>
          </p:xfrm>
          <a:graphic>
            <a:graphicData uri="http://schemas.openxmlformats.org/presentationml/2006/ole">
              <mc:AlternateContent xmlns:mc="http://schemas.openxmlformats.org/markup-compatibility/2006">
                <mc:Choice xmlns:v="urn:schemas-microsoft-com:vml" Requires="v">
                  <p:oleObj name="公式" r:id="rId10" imgW="419100" imgH="228600" progId="Equation.3">
                    <p:embed/>
                  </p:oleObj>
                </mc:Choice>
                <mc:Fallback>
                  <p:oleObj name="公式" r:id="rId10" imgW="419100" imgH="228600" progId="Equation.3">
                    <p:embed/>
                    <p:pic>
                      <p:nvPicPr>
                        <p:cNvPr id="0" name="Object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06" y="1224"/>
                          <a:ext cx="561"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362" name="Object 31"/>
            <p:cNvGraphicFramePr>
              <a:graphicFrameLocks noChangeAspect="1"/>
            </p:cNvGraphicFramePr>
            <p:nvPr/>
          </p:nvGraphicFramePr>
          <p:xfrm>
            <a:off x="2876" y="970"/>
            <a:ext cx="204" cy="241"/>
          </p:xfrm>
          <a:graphic>
            <a:graphicData uri="http://schemas.openxmlformats.org/presentationml/2006/ole">
              <mc:AlternateContent xmlns:mc="http://schemas.openxmlformats.org/markup-compatibility/2006">
                <mc:Choice xmlns:v="urn:schemas-microsoft-com:vml" Requires="v">
                  <p:oleObj name="Equation" r:id="rId12" imgW="152400" imgH="165100" progId="Equation.3">
                    <p:embed/>
                  </p:oleObj>
                </mc:Choice>
                <mc:Fallback>
                  <p:oleObj name="Equation" r:id="rId12" imgW="152400" imgH="165100" progId="Equation.3">
                    <p:embed/>
                    <p:pic>
                      <p:nvPicPr>
                        <p:cNvPr id="0" name="Object 3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76" y="970"/>
                          <a:ext cx="204"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363" name="Object 32"/>
            <p:cNvGraphicFramePr>
              <a:graphicFrameLocks noChangeAspect="1"/>
            </p:cNvGraphicFramePr>
            <p:nvPr/>
          </p:nvGraphicFramePr>
          <p:xfrm>
            <a:off x="2806" y="1365"/>
            <a:ext cx="391" cy="316"/>
          </p:xfrm>
          <a:graphic>
            <a:graphicData uri="http://schemas.openxmlformats.org/presentationml/2006/ole">
              <mc:AlternateContent xmlns:mc="http://schemas.openxmlformats.org/markup-compatibility/2006">
                <mc:Choice xmlns:v="urn:schemas-microsoft-com:vml" Requires="v">
                  <p:oleObj name="公式" r:id="rId14" imgW="292100" imgH="215900" progId="Equation.3">
                    <p:embed/>
                  </p:oleObj>
                </mc:Choice>
                <mc:Fallback>
                  <p:oleObj name="公式" r:id="rId14" imgW="292100" imgH="215900" progId="Equation.3">
                    <p:embed/>
                    <p:pic>
                      <p:nvPicPr>
                        <p:cNvPr id="0" name="Object 3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06" y="1365"/>
                          <a:ext cx="391" cy="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06593" name="Text Box 33"/>
          <p:cNvSpPr txBox="1">
            <a:spLocks noChangeArrowheads="1"/>
          </p:cNvSpPr>
          <p:nvPr/>
        </p:nvSpPr>
        <p:spPr bwMode="auto">
          <a:xfrm>
            <a:off x="342900" y="1042988"/>
            <a:ext cx="4749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0" u="none">
                <a:solidFill>
                  <a:schemeClr val="accent2"/>
                </a:solidFill>
                <a:latin typeface="Times New Roman" panose="02020603050405020304" pitchFamily="18" charset="0"/>
                <a:ea typeface="楷体_GB2312" pitchFamily="49" charset="-122"/>
              </a:rPr>
              <a:t>   </a:t>
            </a:r>
            <a:r>
              <a:rPr kumimoji="1" lang="zh-CN" altLang="en-US" sz="2800" b="1" i="0" u="none">
                <a:solidFill>
                  <a:schemeClr val="accent2"/>
                </a:solidFill>
                <a:latin typeface="Times New Roman" panose="02020603050405020304" pitchFamily="18" charset="0"/>
                <a:ea typeface="楷体_GB2312" pitchFamily="49" charset="-122"/>
              </a:rPr>
              <a:t>反映并联谐振时，支路电流与总电流的倍数。</a:t>
            </a:r>
          </a:p>
        </p:txBody>
      </p:sp>
      <p:graphicFrame>
        <p:nvGraphicFramePr>
          <p:cNvPr id="706594" name="Object 34"/>
          <p:cNvGraphicFramePr>
            <a:graphicFrameLocks noChangeAspect="1"/>
          </p:cNvGraphicFramePr>
          <p:nvPr/>
        </p:nvGraphicFramePr>
        <p:xfrm>
          <a:off x="755650" y="3644900"/>
          <a:ext cx="2266950" cy="1289050"/>
        </p:xfrm>
        <a:graphic>
          <a:graphicData uri="http://schemas.openxmlformats.org/presentationml/2006/ole">
            <mc:AlternateContent xmlns:mc="http://schemas.openxmlformats.org/markup-compatibility/2006">
              <mc:Choice xmlns:v="urn:schemas-microsoft-com:vml" Requires="v">
                <p:oleObj name="公式" r:id="rId16" imgW="763905" imgH="430530" progId="Equation.3">
                  <p:embed/>
                </p:oleObj>
              </mc:Choice>
              <mc:Fallback>
                <p:oleObj name="公式" r:id="rId16" imgW="763905" imgH="430530" progId="Equation.3">
                  <p:embed/>
                  <p:pic>
                    <p:nvPicPr>
                      <p:cNvPr id="0" name="Object 3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5650" y="3644900"/>
                        <a:ext cx="2266950" cy="1289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596" name="Text Box 36"/>
          <p:cNvSpPr txBox="1">
            <a:spLocks noChangeArrowheads="1"/>
          </p:cNvSpPr>
          <p:nvPr/>
        </p:nvSpPr>
        <p:spPr bwMode="auto">
          <a:xfrm>
            <a:off x="133350" y="5108575"/>
            <a:ext cx="883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i="0" u="none">
                <a:solidFill>
                  <a:schemeClr val="accent2"/>
                </a:solidFill>
                <a:latin typeface="Times New Roman" panose="02020603050405020304" pitchFamily="18" charset="0"/>
                <a:ea typeface="楷体_GB2312" pitchFamily="49" charset="-122"/>
              </a:rPr>
              <a:t>可见</a:t>
            </a:r>
            <a:r>
              <a:rPr kumimoji="1" lang="en-US" altLang="zh-CN" sz="2800" b="1" u="none">
                <a:solidFill>
                  <a:schemeClr val="accent2"/>
                </a:solidFill>
                <a:latin typeface="Times New Roman" panose="02020603050405020304" pitchFamily="18" charset="0"/>
                <a:ea typeface="楷体_GB2312" pitchFamily="49" charset="-122"/>
              </a:rPr>
              <a:t>Q</a:t>
            </a:r>
            <a:r>
              <a:rPr kumimoji="1" lang="en-US" altLang="zh-CN" sz="2800" b="1" i="0" u="none">
                <a:solidFill>
                  <a:schemeClr val="accent2"/>
                </a:solidFill>
                <a:latin typeface="楷体_GB2312" pitchFamily="49" charset="-122"/>
                <a:ea typeface="楷体_GB2312" pitchFamily="49" charset="-122"/>
              </a:rPr>
              <a:t> </a:t>
            </a:r>
            <a:r>
              <a:rPr kumimoji="1" lang="zh-CN" altLang="en-US" sz="2800" b="1" i="0" u="none">
                <a:solidFill>
                  <a:schemeClr val="accent2"/>
                </a:solidFill>
                <a:latin typeface="楷体_GB2312" pitchFamily="49" charset="-122"/>
                <a:ea typeface="楷体_GB2312" pitchFamily="49" charset="-122"/>
              </a:rPr>
              <a:t>值由电路参数确定。通常</a:t>
            </a:r>
            <a:r>
              <a:rPr kumimoji="1" lang="en-US" altLang="zh-CN" sz="2800" b="1" u="none">
                <a:solidFill>
                  <a:schemeClr val="accent2"/>
                </a:solidFill>
                <a:latin typeface="Times New Roman" panose="02020603050405020304" pitchFamily="18" charset="0"/>
                <a:ea typeface="楷体_GB2312" pitchFamily="49" charset="-122"/>
              </a:rPr>
              <a:t>R</a:t>
            </a:r>
            <a:r>
              <a:rPr kumimoji="1" lang="en-US" altLang="zh-CN" sz="2800" b="1" i="0" u="none">
                <a:solidFill>
                  <a:schemeClr val="accent2"/>
                </a:solidFill>
                <a:latin typeface="Times New Roman" panose="02020603050405020304" pitchFamily="18" charset="0"/>
                <a:ea typeface="楷体_GB2312" pitchFamily="49" charset="-122"/>
              </a:rPr>
              <a:t>↓→ </a:t>
            </a:r>
            <a:r>
              <a:rPr kumimoji="1" lang="en-US" altLang="zh-CN" sz="2800" b="1" u="none">
                <a:solidFill>
                  <a:schemeClr val="accent2"/>
                </a:solidFill>
                <a:latin typeface="Times New Roman" panose="02020603050405020304" pitchFamily="18" charset="0"/>
                <a:ea typeface="楷体_GB2312" pitchFamily="49" charset="-122"/>
              </a:rPr>
              <a:t>Q</a:t>
            </a:r>
            <a:r>
              <a:rPr kumimoji="1" lang="en-US" altLang="zh-CN" sz="2800" b="1" i="0" u="none">
                <a:solidFill>
                  <a:schemeClr val="accent2"/>
                </a:solidFill>
                <a:latin typeface="Times New Roman" panose="02020603050405020304" pitchFamily="18" charset="0"/>
                <a:ea typeface="楷体_GB2312" pitchFamily="49" charset="-122"/>
              </a:rPr>
              <a:t>↑→</a:t>
            </a:r>
            <a:r>
              <a:rPr kumimoji="1" lang="zh-CN" altLang="en-US" sz="2800" b="1" i="0" u="none">
                <a:solidFill>
                  <a:schemeClr val="accent2"/>
                </a:solidFill>
                <a:latin typeface="楷体_GB2312" pitchFamily="49" charset="-122"/>
                <a:ea typeface="楷体_GB2312" pitchFamily="49" charset="-122"/>
              </a:rPr>
              <a:t>选择性强 </a:t>
            </a:r>
          </a:p>
        </p:txBody>
      </p:sp>
      <p:graphicFrame>
        <p:nvGraphicFramePr>
          <p:cNvPr id="706597" name="Object 37"/>
          <p:cNvGraphicFramePr>
            <a:graphicFrameLocks noChangeAspect="1"/>
          </p:cNvGraphicFramePr>
          <p:nvPr/>
        </p:nvGraphicFramePr>
        <p:xfrm>
          <a:off x="2243138" y="5589588"/>
          <a:ext cx="2973387" cy="842962"/>
        </p:xfrm>
        <a:graphic>
          <a:graphicData uri="http://schemas.openxmlformats.org/presentationml/2006/ole">
            <mc:AlternateContent xmlns:mc="http://schemas.openxmlformats.org/markup-compatibility/2006">
              <mc:Choice xmlns:v="urn:schemas-microsoft-com:vml" Requires="v">
                <p:oleObj name="公式" r:id="rId18" imgW="882015" imgH="204470" progId="Equation.3">
                  <p:embed/>
                </p:oleObj>
              </mc:Choice>
              <mc:Fallback>
                <p:oleObj name="公式" r:id="rId18" imgW="882015" imgH="204470" progId="Equation.3">
                  <p:embed/>
                  <p:pic>
                    <p:nvPicPr>
                      <p:cNvPr id="0" name="Object 3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43138" y="5589588"/>
                        <a:ext cx="2973387" cy="842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对象 1"/>
          <p:cNvGraphicFramePr>
            <a:graphicFrameLocks noChangeAspect="1"/>
          </p:cNvGraphicFramePr>
          <p:nvPr/>
        </p:nvGraphicFramePr>
        <p:xfrm>
          <a:off x="3417093" y="3717032"/>
          <a:ext cx="2271713" cy="1273175"/>
        </p:xfrm>
        <a:graphic>
          <a:graphicData uri="http://schemas.openxmlformats.org/presentationml/2006/ole">
            <mc:AlternateContent xmlns:mc="http://schemas.openxmlformats.org/markup-compatibility/2006">
              <mc:Choice xmlns:v="urn:schemas-microsoft-com:vml" Requires="v">
                <p:oleObj name="公式" r:id="rId20" imgW="817880" imgH="505460" progId="Equation.3">
                  <p:embed/>
                </p:oleObj>
              </mc:Choice>
              <mc:Fallback>
                <p:oleObj name="公式" r:id="rId20" imgW="817880" imgH="505460" progId="Equation.3">
                  <p:embed/>
                  <p:pic>
                    <p:nvPicPr>
                      <p:cNvPr id="0" name="Object 3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17093" y="3717032"/>
                        <a:ext cx="2271713" cy="1273175"/>
                      </a:xfrm>
                      <a:prstGeom prst="rect">
                        <a:avLst/>
                      </a:prstGeom>
                      <a:noFill/>
                      <a:ln w="3810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对象 2"/>
          <p:cNvGraphicFramePr>
            <a:graphicFrameLocks noChangeAspect="1"/>
          </p:cNvGraphicFramePr>
          <p:nvPr/>
        </p:nvGraphicFramePr>
        <p:xfrm>
          <a:off x="23813" y="1955800"/>
          <a:ext cx="5718175" cy="1622425"/>
        </p:xfrm>
        <a:graphic>
          <a:graphicData uri="http://schemas.openxmlformats.org/presentationml/2006/ole">
            <mc:AlternateContent xmlns:mc="http://schemas.openxmlformats.org/markup-compatibility/2006">
              <mc:Choice xmlns:v="urn:schemas-microsoft-com:vml" Requires="v">
                <p:oleObj name="公式" r:id="rId22" imgW="35356800" imgH="11887200" progId="Equation.3">
                  <p:embed/>
                </p:oleObj>
              </mc:Choice>
              <mc:Fallback>
                <p:oleObj name="公式" r:id="rId22" imgW="35356800" imgH="11887200" progId="Equation.3">
                  <p:embed/>
                  <p:pic>
                    <p:nvPicPr>
                      <p:cNvPr id="0" name="Object 2"/>
                      <p:cNvPicPr>
                        <a:picLocks noChangeAspect="1" noChangeArrowheads="1"/>
                      </p:cNvPicPr>
                      <p:nvPr/>
                    </p:nvPicPr>
                    <p:blipFill>
                      <a:blip r:embed="rId23"/>
                      <a:srcRect/>
                      <a:stretch>
                        <a:fillRect/>
                      </a:stretch>
                    </p:blipFill>
                    <p:spPr bwMode="auto">
                      <a:xfrm>
                        <a:off x="23813" y="1955800"/>
                        <a:ext cx="5718175" cy="162242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4" name="TextBox 3"/>
              <p:cNvSpPr txBox="1"/>
              <p:nvPr/>
            </p:nvSpPr>
            <p:spPr>
              <a:xfrm>
                <a:off x="6228184" y="2924944"/>
                <a:ext cx="2533743" cy="11294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600" i="1" u="none" smtClean="0">
                              <a:latin typeface="Cambria Math" panose="02040503050406030204" pitchFamily="18" charset="0"/>
                            </a:rPr>
                          </m:ctrlPr>
                        </m:dPr>
                        <m:e>
                          <m:sSub>
                            <m:sSubPr>
                              <m:ctrlPr>
                                <a:rPr lang="en-US" altLang="zh-CN" sz="3600" i="1" u="none" smtClean="0">
                                  <a:latin typeface="Cambria Math" panose="02040503050406030204" pitchFamily="18" charset="0"/>
                                </a:rPr>
                              </m:ctrlPr>
                            </m:sSubPr>
                            <m:e>
                              <m:r>
                                <a:rPr lang="en-US" altLang="zh-CN" sz="3600" b="0" i="1" u="none" smtClean="0">
                                  <a:latin typeface="Cambria Math" panose="02040503050406030204"/>
                                </a:rPr>
                                <m:t>𝑍</m:t>
                              </m:r>
                            </m:e>
                            <m:sub>
                              <m:r>
                                <a:rPr lang="en-US" altLang="zh-CN" sz="3600" b="0" i="1" u="none" smtClean="0">
                                  <a:latin typeface="Cambria Math" panose="02040503050406030204"/>
                                </a:rPr>
                                <m:t>0</m:t>
                              </m:r>
                            </m:sub>
                          </m:sSub>
                        </m:e>
                      </m:d>
                      <m:r>
                        <a:rPr lang="en-US" altLang="zh-CN" sz="3600" b="0" i="1" u="none" smtClean="0">
                          <a:latin typeface="Cambria Math" panose="02040503050406030204"/>
                        </a:rPr>
                        <m:t>=</m:t>
                      </m:r>
                      <m:f>
                        <m:fPr>
                          <m:ctrlPr>
                            <a:rPr lang="en-US" altLang="zh-CN" sz="3600" b="0" i="1" u="none" smtClean="0">
                              <a:latin typeface="Cambria Math" panose="02040503050406030204" pitchFamily="18" charset="0"/>
                            </a:rPr>
                          </m:ctrlPr>
                        </m:fPr>
                        <m:num>
                          <m:r>
                            <a:rPr lang="en-US" altLang="zh-CN" sz="3600" b="0" i="1" u="none" smtClean="0">
                              <a:latin typeface="Cambria Math" panose="02040503050406030204"/>
                            </a:rPr>
                            <m:t>𝐿</m:t>
                          </m:r>
                        </m:num>
                        <m:den>
                          <m:r>
                            <a:rPr lang="en-US" altLang="zh-CN" sz="3600" b="0" i="1" u="none" smtClean="0">
                              <a:latin typeface="Cambria Math" panose="02040503050406030204"/>
                            </a:rPr>
                            <m:t>𝑅𝐶</m:t>
                          </m:r>
                        </m:den>
                      </m:f>
                    </m:oMath>
                  </m:oMathPara>
                </a14:m>
                <a:endParaRPr lang="zh-CN" altLang="en-US" sz="3600" u="none" dirty="0"/>
              </a:p>
            </p:txBody>
          </p:sp>
        </mc:Choice>
        <mc:Fallback xmlns="">
          <p:sp>
            <p:nvSpPr>
              <p:cNvPr id="4" name="TextBox 3"/>
              <p:cNvSpPr txBox="1">
                <a:spLocks noRot="1" noChangeAspect="1" noMove="1" noResize="1" noEditPoints="1" noAdjustHandles="1" noChangeArrowheads="1" noChangeShapeType="1" noTextEdit="1"/>
              </p:cNvSpPr>
              <p:nvPr/>
            </p:nvSpPr>
            <p:spPr>
              <a:xfrm>
                <a:off x="6228184" y="2924944"/>
                <a:ext cx="2533743" cy="1129476"/>
              </a:xfrm>
              <a:prstGeom prst="rect">
                <a:avLst/>
              </a:prstGeom>
              <a:blipFill rotWithShape="1">
                <a:blip r:embed="rId24"/>
                <a:stretch>
                  <a:fillRect l="-4" t="-12" r="8" b="51"/>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6563"/>
                                        </p:tgtEl>
                                        <p:attrNameLst>
                                          <p:attrName>style.visibility</p:attrName>
                                        </p:attrNameLst>
                                      </p:cBhvr>
                                      <p:to>
                                        <p:strVal val="visible"/>
                                      </p:to>
                                    </p:set>
                                    <p:animEffect transition="in" filter="wipe(left)">
                                      <p:cBhvr>
                                        <p:cTn id="7" dur="500"/>
                                        <p:tgtEl>
                                          <p:spTgt spid="7065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06593">
                                            <p:txEl>
                                              <p:pRg st="0" end="0"/>
                                            </p:txEl>
                                          </p:spTgt>
                                        </p:tgtEl>
                                        <p:attrNameLst>
                                          <p:attrName>style.visibility</p:attrName>
                                        </p:attrNameLst>
                                      </p:cBhvr>
                                      <p:to>
                                        <p:strVal val="visible"/>
                                      </p:to>
                                    </p:set>
                                    <p:animEffect transition="in" filter="wipe(left)">
                                      <p:cBhvr>
                                        <p:cTn id="12" dur="500"/>
                                        <p:tgtEl>
                                          <p:spTgt spid="70659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7065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06594"/>
                                        </p:tgtEl>
                                        <p:attrNameLst>
                                          <p:attrName>style.visibility</p:attrName>
                                        </p:attrNameLst>
                                      </p:cBhvr>
                                      <p:to>
                                        <p:strVal val="visible"/>
                                      </p:to>
                                    </p:set>
                                    <p:animEffect transition="in" filter="wipe(left)">
                                      <p:cBhvr>
                                        <p:cTn id="35" dur="500"/>
                                        <p:tgtEl>
                                          <p:spTgt spid="70659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06596">
                                            <p:txEl>
                                              <p:pRg st="0" end="0"/>
                                            </p:txEl>
                                          </p:spTgt>
                                        </p:tgtEl>
                                        <p:attrNameLst>
                                          <p:attrName>style.visibility</p:attrName>
                                        </p:attrNameLst>
                                      </p:cBhvr>
                                      <p:to>
                                        <p:strVal val="visible"/>
                                      </p:to>
                                    </p:set>
                                    <p:animEffect transition="in" filter="wipe(left)">
                                      <p:cBhvr>
                                        <p:cTn id="45" dur="500"/>
                                        <p:tgtEl>
                                          <p:spTgt spid="706596">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706597"/>
                                        </p:tgtEl>
                                        <p:attrNameLst>
                                          <p:attrName>style.visibility</p:attrName>
                                        </p:attrNameLst>
                                      </p:cBhvr>
                                      <p:to>
                                        <p:strVal val="visible"/>
                                      </p:to>
                                    </p:set>
                                    <p:animEffect transition="in" filter="wipe(left)">
                                      <p:cBhvr>
                                        <p:cTn id="50" dur="500"/>
                                        <p:tgtEl>
                                          <p:spTgt spid="706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63" grpId="0" autoUpdateAnimBg="0"/>
      <p:bldP spid="706593" grpId="0" build="p" autoUpdateAnimBg="0"/>
      <p:bldP spid="706596" grpId="0" build="p" autoUpdateAnimBg="0"/>
      <p:bldP spid="4"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83F3810E-BB0B-4059-B40D-AE1A885E1DE3}" type="slidenum">
              <a:rPr lang="en-US" altLang="zh-CN" i="0" u="none" smtClean="0">
                <a:latin typeface="Times New Roman" panose="02020603050405020304" pitchFamily="18" charset="0"/>
              </a:rPr>
              <a:t>131</a:t>
            </a:fld>
            <a:endParaRPr lang="en-US" altLang="zh-CN" i="0" u="none">
              <a:latin typeface="Times New Roman" panose="02020603050405020304" pitchFamily="18" charset="0"/>
            </a:endParaRPr>
          </a:p>
        </p:txBody>
      </p:sp>
      <p:sp>
        <p:nvSpPr>
          <p:cNvPr id="100355" name="Rectangle 2"/>
          <p:cNvSpPr>
            <a:spLocks noChangeArrowheads="1"/>
          </p:cNvSpPr>
          <p:nvPr/>
        </p:nvSpPr>
        <p:spPr bwMode="auto">
          <a:xfrm>
            <a:off x="4705350" y="482600"/>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kumimoji="1" lang="zh-CN" altLang="zh-CN" sz="2800" b="1" i="0" u="none">
              <a:latin typeface="Times New Roman" panose="02020603050405020304" pitchFamily="18" charset="0"/>
            </a:endParaRPr>
          </a:p>
        </p:txBody>
      </p:sp>
      <p:graphicFrame>
        <p:nvGraphicFramePr>
          <p:cNvPr id="707587" name="Object 3"/>
          <p:cNvGraphicFramePr>
            <a:graphicFrameLocks noChangeAspect="1"/>
          </p:cNvGraphicFramePr>
          <p:nvPr/>
        </p:nvGraphicFramePr>
        <p:xfrm>
          <a:off x="648047" y="4411663"/>
          <a:ext cx="4032250" cy="863600"/>
        </p:xfrm>
        <a:graphic>
          <a:graphicData uri="http://schemas.openxmlformats.org/presentationml/2006/ole">
            <mc:AlternateContent xmlns:mc="http://schemas.openxmlformats.org/markup-compatibility/2006">
              <mc:Choice xmlns:v="urn:schemas-microsoft-com:vml" Requires="v">
                <p:oleObj name="公式" r:id="rId2" imgW="1409065" imgH="236855" progId="Equation.3">
                  <p:embed/>
                </p:oleObj>
              </mc:Choice>
              <mc:Fallback>
                <p:oleObj name="公式" r:id="rId2" imgW="1409065" imgH="236855"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047" y="4411663"/>
                        <a:ext cx="403225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07588" name="Group 4"/>
          <p:cNvGrpSpPr/>
          <p:nvPr/>
        </p:nvGrpSpPr>
        <p:grpSpPr bwMode="auto">
          <a:xfrm>
            <a:off x="441325" y="2573338"/>
            <a:ext cx="4264025" cy="1616075"/>
            <a:chOff x="258" y="489"/>
            <a:chExt cx="2686" cy="1018"/>
          </a:xfrm>
        </p:grpSpPr>
        <p:sp>
          <p:nvSpPr>
            <p:cNvPr id="100401" name="Text Box 5"/>
            <p:cNvSpPr txBox="1">
              <a:spLocks noChangeArrowheads="1"/>
            </p:cNvSpPr>
            <p:nvPr/>
          </p:nvSpPr>
          <p:spPr bwMode="auto">
            <a:xfrm>
              <a:off x="258" y="489"/>
              <a:ext cx="2686" cy="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3200" b="1" i="0" u="none" dirty="0">
                  <a:solidFill>
                    <a:srgbClr val="0000FF"/>
                  </a:solidFill>
                  <a:latin typeface="楷体_GB2312" pitchFamily="49" charset="-122"/>
                  <a:ea typeface="楷体_GB2312" pitchFamily="49" charset="-122"/>
                </a:rPr>
                <a:t>外加恒流源</a:t>
              </a:r>
              <a:r>
                <a:rPr kumimoji="1" lang="zh-CN" altLang="en-US" sz="2000" b="1" i="0" u="none" dirty="0">
                  <a:solidFill>
                    <a:srgbClr val="0000FF"/>
                  </a:solidFill>
                  <a:latin typeface="楷体_GB2312" pitchFamily="49" charset="-122"/>
                  <a:ea typeface="楷体_GB2312" pitchFamily="49" charset="-122"/>
                </a:rPr>
                <a:t>   </a:t>
              </a:r>
              <a:r>
                <a:rPr kumimoji="1" lang="zh-CN" altLang="en-US" sz="3200" b="1" i="0" u="none" dirty="0">
                  <a:solidFill>
                    <a:srgbClr val="0000FF"/>
                  </a:solidFill>
                  <a:latin typeface="楷体_GB2312" pitchFamily="49" charset="-122"/>
                  <a:ea typeface="楷体_GB2312" pitchFamily="49" charset="-122"/>
                </a:rPr>
                <a:t>时，</a:t>
              </a:r>
            </a:p>
            <a:p>
              <a:pPr algn="l" eaLnBrk="1" hangingPunct="1"/>
              <a:r>
                <a:rPr kumimoji="1" lang="zh-CN" altLang="en-US" sz="3200" b="1" i="0" u="none" dirty="0">
                  <a:solidFill>
                    <a:srgbClr val="0000FF"/>
                  </a:solidFill>
                  <a:latin typeface="楷体_GB2312" pitchFamily="49" charset="-122"/>
                  <a:ea typeface="楷体_GB2312" pitchFamily="49" charset="-122"/>
                </a:rPr>
                <a:t>并联</a:t>
              </a:r>
              <a:r>
                <a:rPr kumimoji="1" lang="zh-CN" altLang="en-US" sz="3200" b="1" i="0" u="none" dirty="0">
                  <a:solidFill>
                    <a:srgbClr val="0000FF"/>
                  </a:solidFill>
                  <a:latin typeface="Times New Roman" panose="02020603050405020304" pitchFamily="18" charset="0"/>
                  <a:ea typeface="楷体_GB2312" pitchFamily="49" charset="-122"/>
                </a:rPr>
                <a:t>谐振的阻抗最大，</a:t>
              </a:r>
            </a:p>
            <a:p>
              <a:pPr algn="l" eaLnBrk="1" hangingPunct="1"/>
              <a:r>
                <a:rPr kumimoji="1" lang="zh-CN" altLang="en-US" sz="3600" b="1" i="0" u="none" dirty="0">
                  <a:solidFill>
                    <a:srgbClr val="0000FF"/>
                  </a:solidFill>
                  <a:latin typeface="Times New Roman" panose="02020603050405020304" pitchFamily="18" charset="0"/>
                  <a:ea typeface="楷体_GB2312" pitchFamily="49" charset="-122"/>
                </a:rPr>
                <a:t>所以</a:t>
              </a:r>
              <a:r>
                <a:rPr kumimoji="1" lang="zh-CN" altLang="en-US" sz="3200" b="1" i="0" u="none" dirty="0">
                  <a:solidFill>
                    <a:srgbClr val="0000FF"/>
                  </a:solidFill>
                  <a:latin typeface="楷体_GB2312" pitchFamily="49" charset="-122"/>
                  <a:ea typeface="楷体_GB2312" pitchFamily="49" charset="-122"/>
                </a:rPr>
                <a:t>输出电压最大</a:t>
              </a:r>
              <a:r>
                <a:rPr kumimoji="1" lang="zh-CN" altLang="en-US" sz="3200" b="1" i="0" u="none" dirty="0">
                  <a:solidFill>
                    <a:srgbClr val="0000FF"/>
                  </a:solidFill>
                  <a:latin typeface="Times New Roman" panose="02020603050405020304" pitchFamily="18" charset="0"/>
                </a:rPr>
                <a:t>。</a:t>
              </a:r>
            </a:p>
          </p:txBody>
        </p:sp>
        <p:graphicFrame>
          <p:nvGraphicFramePr>
            <p:cNvPr id="100402" name="Object 6"/>
            <p:cNvGraphicFramePr>
              <a:graphicFrameLocks noChangeAspect="1"/>
            </p:cNvGraphicFramePr>
            <p:nvPr/>
          </p:nvGraphicFramePr>
          <p:xfrm>
            <a:off x="1535" y="489"/>
            <a:ext cx="381" cy="410"/>
          </p:xfrm>
          <a:graphic>
            <a:graphicData uri="http://schemas.openxmlformats.org/presentationml/2006/ole">
              <mc:AlternateContent xmlns:mc="http://schemas.openxmlformats.org/markup-compatibility/2006">
                <mc:Choice xmlns:v="urn:schemas-microsoft-com:vml" Requires="v">
                  <p:oleObj name="公式" r:id="rId4" imgW="161290" imgH="215265" progId="Equation.3">
                    <p:embed/>
                  </p:oleObj>
                </mc:Choice>
                <mc:Fallback>
                  <p:oleObj name="公式" r:id="rId4" imgW="161290" imgH="215265"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5" y="489"/>
                          <a:ext cx="381" cy="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07591" name="Text Box 7"/>
          <p:cNvSpPr txBox="1">
            <a:spLocks noChangeArrowheads="1"/>
          </p:cNvSpPr>
          <p:nvPr/>
        </p:nvSpPr>
        <p:spPr bwMode="auto">
          <a:xfrm>
            <a:off x="0" y="411163"/>
            <a:ext cx="4559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3600" b="1" i="0" u="none">
                <a:solidFill>
                  <a:schemeClr val="accent2"/>
                </a:solidFill>
                <a:latin typeface="楷体_GB2312" pitchFamily="49" charset="-122"/>
                <a:ea typeface="楷体_GB2312" pitchFamily="49" charset="-122"/>
              </a:rPr>
              <a:t>（</a:t>
            </a:r>
            <a:r>
              <a:rPr kumimoji="1" lang="en-US" altLang="zh-CN" sz="3600" b="1" i="0" u="none">
                <a:solidFill>
                  <a:schemeClr val="accent2"/>
                </a:solidFill>
                <a:latin typeface="楷体_GB2312" pitchFamily="49" charset="-122"/>
                <a:ea typeface="楷体_GB2312" pitchFamily="49" charset="-122"/>
              </a:rPr>
              <a:t>4</a:t>
            </a:r>
            <a:r>
              <a:rPr kumimoji="1" lang="zh-CN" altLang="en-US" sz="3600" b="1" i="0" u="none">
                <a:solidFill>
                  <a:schemeClr val="accent2"/>
                </a:solidFill>
                <a:latin typeface="楷体_GB2312" pitchFamily="49" charset="-122"/>
                <a:ea typeface="楷体_GB2312" pitchFamily="49" charset="-122"/>
              </a:rPr>
              <a:t>）并联</a:t>
            </a:r>
            <a:r>
              <a:rPr kumimoji="1" lang="zh-CN" altLang="en-US" sz="3600" b="1" i="0" u="none">
                <a:solidFill>
                  <a:schemeClr val="accent2"/>
                </a:solidFill>
                <a:latin typeface="Times New Roman" panose="02020603050405020304" pitchFamily="18" charset="0"/>
                <a:ea typeface="楷体_GB2312" pitchFamily="49" charset="-122"/>
              </a:rPr>
              <a:t>谐振的应用</a:t>
            </a:r>
          </a:p>
        </p:txBody>
      </p:sp>
      <p:grpSp>
        <p:nvGrpSpPr>
          <p:cNvPr id="707592" name="Group 8"/>
          <p:cNvGrpSpPr/>
          <p:nvPr/>
        </p:nvGrpSpPr>
        <p:grpSpPr bwMode="auto">
          <a:xfrm>
            <a:off x="5181600" y="530225"/>
            <a:ext cx="3543300" cy="1905000"/>
            <a:chOff x="3300" y="1438"/>
            <a:chExt cx="2232" cy="1200"/>
          </a:xfrm>
        </p:grpSpPr>
        <p:sp>
          <p:nvSpPr>
            <p:cNvPr id="100374" name="Rectangle 9"/>
            <p:cNvSpPr>
              <a:spLocks noChangeArrowheads="1"/>
            </p:cNvSpPr>
            <p:nvPr/>
          </p:nvSpPr>
          <p:spPr bwMode="auto">
            <a:xfrm>
              <a:off x="4074" y="1438"/>
              <a:ext cx="1074" cy="1200"/>
            </a:xfrm>
            <a:prstGeom prst="rect">
              <a:avLst/>
            </a:prstGeom>
            <a:solidFill>
              <a:srgbClr val="CCFFFF"/>
            </a:solidFill>
            <a:ln w="25400">
              <a:solidFill>
                <a:srgbClr val="FF0000"/>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0375" name="Line 10"/>
            <p:cNvSpPr>
              <a:spLocks noChangeShapeType="1"/>
            </p:cNvSpPr>
            <p:nvPr/>
          </p:nvSpPr>
          <p:spPr bwMode="auto">
            <a:xfrm>
              <a:off x="3433" y="2515"/>
              <a:ext cx="156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6" name="Line 11"/>
            <p:cNvSpPr>
              <a:spLocks noChangeShapeType="1"/>
            </p:cNvSpPr>
            <p:nvPr/>
          </p:nvSpPr>
          <p:spPr bwMode="auto">
            <a:xfrm flipV="1">
              <a:off x="4373" y="1579"/>
              <a:ext cx="0" cy="27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7" name="Line 12"/>
            <p:cNvSpPr>
              <a:spLocks noChangeShapeType="1"/>
            </p:cNvSpPr>
            <p:nvPr/>
          </p:nvSpPr>
          <p:spPr bwMode="auto">
            <a:xfrm flipV="1">
              <a:off x="4351" y="2242"/>
              <a:ext cx="0" cy="27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8" name="Line 13"/>
            <p:cNvSpPr>
              <a:spLocks noChangeShapeType="1"/>
            </p:cNvSpPr>
            <p:nvPr/>
          </p:nvSpPr>
          <p:spPr bwMode="auto">
            <a:xfrm>
              <a:off x="4861" y="2016"/>
              <a:ext cx="243"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9" name="Line 14"/>
            <p:cNvSpPr>
              <a:spLocks noChangeShapeType="1"/>
            </p:cNvSpPr>
            <p:nvPr/>
          </p:nvSpPr>
          <p:spPr bwMode="auto">
            <a:xfrm>
              <a:off x="4861" y="2071"/>
              <a:ext cx="243"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80" name="Line 15"/>
            <p:cNvSpPr>
              <a:spLocks noChangeShapeType="1"/>
            </p:cNvSpPr>
            <p:nvPr/>
          </p:nvSpPr>
          <p:spPr bwMode="auto">
            <a:xfrm>
              <a:off x="3428" y="1591"/>
              <a:ext cx="1573"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81" name="Line 16"/>
            <p:cNvSpPr>
              <a:spLocks noChangeShapeType="1"/>
            </p:cNvSpPr>
            <p:nvPr/>
          </p:nvSpPr>
          <p:spPr bwMode="auto">
            <a:xfrm>
              <a:off x="4921" y="1634"/>
              <a:ext cx="0" cy="218"/>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82" name="Line 17"/>
            <p:cNvSpPr>
              <a:spLocks noChangeShapeType="1"/>
            </p:cNvSpPr>
            <p:nvPr/>
          </p:nvSpPr>
          <p:spPr bwMode="auto">
            <a:xfrm>
              <a:off x="4271" y="1698"/>
              <a:ext cx="0" cy="218"/>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0383" name="Object 18"/>
            <p:cNvGraphicFramePr>
              <a:graphicFrameLocks noChangeAspect="1"/>
            </p:cNvGraphicFramePr>
            <p:nvPr/>
          </p:nvGraphicFramePr>
          <p:xfrm>
            <a:off x="4050" y="1836"/>
            <a:ext cx="293" cy="438"/>
          </p:xfrm>
          <a:graphic>
            <a:graphicData uri="http://schemas.openxmlformats.org/presentationml/2006/ole">
              <mc:AlternateContent xmlns:mc="http://schemas.openxmlformats.org/markup-compatibility/2006">
                <mc:Choice xmlns:v="urn:schemas-microsoft-com:vml" Requires="v">
                  <p:oleObj name="Equation" r:id="rId6" imgW="139700" imgH="228600" progId="Equation.3">
                    <p:embed/>
                  </p:oleObj>
                </mc:Choice>
                <mc:Fallback>
                  <p:oleObj name="Equation" r:id="rId6" imgW="139700" imgH="228600" progId="Equation.3">
                    <p:embed/>
                    <p:pic>
                      <p:nvPicPr>
                        <p:cNvPr id="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0" y="1836"/>
                          <a:ext cx="293" cy="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84" name="Object 19"/>
            <p:cNvGraphicFramePr>
              <a:graphicFrameLocks noChangeAspect="1"/>
            </p:cNvGraphicFramePr>
            <p:nvPr/>
          </p:nvGraphicFramePr>
          <p:xfrm>
            <a:off x="4579" y="1579"/>
            <a:ext cx="287" cy="492"/>
          </p:xfrm>
          <a:graphic>
            <a:graphicData uri="http://schemas.openxmlformats.org/presentationml/2006/ole">
              <mc:AlternateContent xmlns:mc="http://schemas.openxmlformats.org/markup-compatibility/2006">
                <mc:Choice xmlns:v="urn:schemas-microsoft-com:vml" Requires="v">
                  <p:oleObj name="公式" r:id="rId8" imgW="177800" imgH="241300" progId="Equation.3">
                    <p:embed/>
                  </p:oleObj>
                </mc:Choice>
                <mc:Fallback>
                  <p:oleObj name="公式" r:id="rId8" imgW="177800" imgH="241300" progId="Equation.3">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9" y="1579"/>
                          <a:ext cx="287" cy="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385" name="Oval 20"/>
            <p:cNvSpPr>
              <a:spLocks noChangeArrowheads="1"/>
            </p:cNvSpPr>
            <p:nvPr/>
          </p:nvSpPr>
          <p:spPr bwMode="auto">
            <a:xfrm flipV="1">
              <a:off x="4326" y="2485"/>
              <a:ext cx="47" cy="53"/>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86" name="Oval 21"/>
            <p:cNvSpPr>
              <a:spLocks noChangeArrowheads="1"/>
            </p:cNvSpPr>
            <p:nvPr/>
          </p:nvSpPr>
          <p:spPr bwMode="auto">
            <a:xfrm flipV="1">
              <a:off x="4348" y="1551"/>
              <a:ext cx="46" cy="53"/>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0387" name="Group 22"/>
            <p:cNvGrpSpPr/>
            <p:nvPr/>
          </p:nvGrpSpPr>
          <p:grpSpPr bwMode="auto">
            <a:xfrm>
              <a:off x="4332" y="1816"/>
              <a:ext cx="101" cy="449"/>
              <a:chOff x="1382" y="1483"/>
              <a:chExt cx="191" cy="1277"/>
            </a:xfrm>
          </p:grpSpPr>
          <p:sp>
            <p:nvSpPr>
              <p:cNvPr id="100398" name="Arc 23"/>
              <p:cNvSpPr/>
              <p:nvPr/>
            </p:nvSpPr>
            <p:spPr bwMode="auto">
              <a:xfrm>
                <a:off x="1406" y="1911"/>
                <a:ext cx="159" cy="436"/>
              </a:xfrm>
              <a:custGeom>
                <a:avLst/>
                <a:gdLst>
                  <a:gd name="T0" fmla="*/ 0 w 25569"/>
                  <a:gd name="T1" fmla="*/ 0 h 43200"/>
                  <a:gd name="T2" fmla="*/ 0 w 25569"/>
                  <a:gd name="T3" fmla="*/ 0 h 43200"/>
                  <a:gd name="T4" fmla="*/ 0 w 25569"/>
                  <a:gd name="T5" fmla="*/ 0 h 43200"/>
                  <a:gd name="T6" fmla="*/ 0 60000 65536"/>
                  <a:gd name="T7" fmla="*/ 0 60000 65536"/>
                  <a:gd name="T8" fmla="*/ 0 60000 65536"/>
                </a:gdLst>
                <a:ahLst/>
                <a:cxnLst>
                  <a:cxn ang="T6">
                    <a:pos x="T0" y="T1"/>
                  </a:cxn>
                  <a:cxn ang="T7">
                    <a:pos x="T2" y="T3"/>
                  </a:cxn>
                  <a:cxn ang="T8">
                    <a:pos x="T4" y="T5"/>
                  </a:cxn>
                </a:cxnLst>
                <a:rect l="0" t="0" r="r" b="b"/>
                <a:pathLst>
                  <a:path w="25569" h="43200" fill="none" extrusionOk="0">
                    <a:moveTo>
                      <a:pt x="3968" y="0"/>
                    </a:moveTo>
                    <a:cubicBezTo>
                      <a:pt x="15898" y="0"/>
                      <a:pt x="25569" y="9670"/>
                      <a:pt x="25569" y="21600"/>
                    </a:cubicBezTo>
                    <a:cubicBezTo>
                      <a:pt x="25569" y="33529"/>
                      <a:pt x="15898" y="43200"/>
                      <a:pt x="3969" y="43200"/>
                    </a:cubicBezTo>
                    <a:cubicBezTo>
                      <a:pt x="2637" y="43200"/>
                      <a:pt x="1308" y="43076"/>
                      <a:pt x="-1" y="42832"/>
                    </a:cubicBezTo>
                  </a:path>
                  <a:path w="25569" h="43200" stroke="0" extrusionOk="0">
                    <a:moveTo>
                      <a:pt x="3968" y="0"/>
                    </a:moveTo>
                    <a:cubicBezTo>
                      <a:pt x="15898" y="0"/>
                      <a:pt x="25569" y="9670"/>
                      <a:pt x="25569" y="21600"/>
                    </a:cubicBezTo>
                    <a:cubicBezTo>
                      <a:pt x="25569" y="33529"/>
                      <a:pt x="15898" y="43200"/>
                      <a:pt x="3969" y="43200"/>
                    </a:cubicBezTo>
                    <a:cubicBezTo>
                      <a:pt x="2637" y="43200"/>
                      <a:pt x="1308" y="43076"/>
                      <a:pt x="-1" y="42832"/>
                    </a:cubicBezTo>
                    <a:lnTo>
                      <a:pt x="3969" y="21600"/>
                    </a:lnTo>
                    <a:lnTo>
                      <a:pt x="3968" y="0"/>
                    </a:lnTo>
                    <a:close/>
                  </a:path>
                </a:pathLst>
              </a:cu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99" name="Arc 24"/>
              <p:cNvSpPr/>
              <p:nvPr/>
            </p:nvSpPr>
            <p:spPr bwMode="auto">
              <a:xfrm>
                <a:off x="1382" y="2324"/>
                <a:ext cx="159" cy="436"/>
              </a:xfrm>
              <a:custGeom>
                <a:avLst/>
                <a:gdLst>
                  <a:gd name="T0" fmla="*/ 0 w 25569"/>
                  <a:gd name="T1" fmla="*/ 0 h 43200"/>
                  <a:gd name="T2" fmla="*/ 0 w 25569"/>
                  <a:gd name="T3" fmla="*/ 0 h 43200"/>
                  <a:gd name="T4" fmla="*/ 0 w 25569"/>
                  <a:gd name="T5" fmla="*/ 0 h 43200"/>
                  <a:gd name="T6" fmla="*/ 0 60000 65536"/>
                  <a:gd name="T7" fmla="*/ 0 60000 65536"/>
                  <a:gd name="T8" fmla="*/ 0 60000 65536"/>
                </a:gdLst>
                <a:ahLst/>
                <a:cxnLst>
                  <a:cxn ang="T6">
                    <a:pos x="T0" y="T1"/>
                  </a:cxn>
                  <a:cxn ang="T7">
                    <a:pos x="T2" y="T3"/>
                  </a:cxn>
                  <a:cxn ang="T8">
                    <a:pos x="T4" y="T5"/>
                  </a:cxn>
                </a:cxnLst>
                <a:rect l="0" t="0" r="r" b="b"/>
                <a:pathLst>
                  <a:path w="25569" h="43200" fill="none" extrusionOk="0">
                    <a:moveTo>
                      <a:pt x="3968" y="0"/>
                    </a:moveTo>
                    <a:cubicBezTo>
                      <a:pt x="15898" y="0"/>
                      <a:pt x="25569" y="9670"/>
                      <a:pt x="25569" y="21600"/>
                    </a:cubicBezTo>
                    <a:cubicBezTo>
                      <a:pt x="25569" y="33529"/>
                      <a:pt x="15898" y="43200"/>
                      <a:pt x="3969" y="43200"/>
                    </a:cubicBezTo>
                    <a:cubicBezTo>
                      <a:pt x="2637" y="43200"/>
                      <a:pt x="1308" y="43076"/>
                      <a:pt x="-1" y="42832"/>
                    </a:cubicBezTo>
                  </a:path>
                  <a:path w="25569" h="43200" stroke="0" extrusionOk="0">
                    <a:moveTo>
                      <a:pt x="3968" y="0"/>
                    </a:moveTo>
                    <a:cubicBezTo>
                      <a:pt x="15898" y="0"/>
                      <a:pt x="25569" y="9670"/>
                      <a:pt x="25569" y="21600"/>
                    </a:cubicBezTo>
                    <a:cubicBezTo>
                      <a:pt x="25569" y="33529"/>
                      <a:pt x="15898" y="43200"/>
                      <a:pt x="3969" y="43200"/>
                    </a:cubicBezTo>
                    <a:cubicBezTo>
                      <a:pt x="2637" y="43200"/>
                      <a:pt x="1308" y="43076"/>
                      <a:pt x="-1" y="42832"/>
                    </a:cubicBezTo>
                    <a:lnTo>
                      <a:pt x="3969" y="21600"/>
                    </a:lnTo>
                    <a:lnTo>
                      <a:pt x="3968" y="0"/>
                    </a:lnTo>
                    <a:close/>
                  </a:path>
                </a:pathLst>
              </a:cu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400" name="Arc 25"/>
              <p:cNvSpPr/>
              <p:nvPr/>
            </p:nvSpPr>
            <p:spPr bwMode="auto">
              <a:xfrm>
                <a:off x="1414" y="1483"/>
                <a:ext cx="159" cy="436"/>
              </a:xfrm>
              <a:custGeom>
                <a:avLst/>
                <a:gdLst>
                  <a:gd name="T0" fmla="*/ 0 w 25569"/>
                  <a:gd name="T1" fmla="*/ 0 h 43200"/>
                  <a:gd name="T2" fmla="*/ 0 w 25569"/>
                  <a:gd name="T3" fmla="*/ 0 h 43200"/>
                  <a:gd name="T4" fmla="*/ 0 w 25569"/>
                  <a:gd name="T5" fmla="*/ 0 h 43200"/>
                  <a:gd name="T6" fmla="*/ 0 60000 65536"/>
                  <a:gd name="T7" fmla="*/ 0 60000 65536"/>
                  <a:gd name="T8" fmla="*/ 0 60000 65536"/>
                </a:gdLst>
                <a:ahLst/>
                <a:cxnLst>
                  <a:cxn ang="T6">
                    <a:pos x="T0" y="T1"/>
                  </a:cxn>
                  <a:cxn ang="T7">
                    <a:pos x="T2" y="T3"/>
                  </a:cxn>
                  <a:cxn ang="T8">
                    <a:pos x="T4" y="T5"/>
                  </a:cxn>
                </a:cxnLst>
                <a:rect l="0" t="0" r="r" b="b"/>
                <a:pathLst>
                  <a:path w="25569" h="43200" fill="none" extrusionOk="0">
                    <a:moveTo>
                      <a:pt x="3968" y="0"/>
                    </a:moveTo>
                    <a:cubicBezTo>
                      <a:pt x="15898" y="0"/>
                      <a:pt x="25569" y="9670"/>
                      <a:pt x="25569" y="21600"/>
                    </a:cubicBezTo>
                    <a:cubicBezTo>
                      <a:pt x="25569" y="33529"/>
                      <a:pt x="15898" y="43200"/>
                      <a:pt x="3969" y="43200"/>
                    </a:cubicBezTo>
                    <a:cubicBezTo>
                      <a:pt x="2637" y="43200"/>
                      <a:pt x="1308" y="43076"/>
                      <a:pt x="-1" y="42832"/>
                    </a:cubicBezTo>
                  </a:path>
                  <a:path w="25569" h="43200" stroke="0" extrusionOk="0">
                    <a:moveTo>
                      <a:pt x="3968" y="0"/>
                    </a:moveTo>
                    <a:cubicBezTo>
                      <a:pt x="15898" y="0"/>
                      <a:pt x="25569" y="9670"/>
                      <a:pt x="25569" y="21600"/>
                    </a:cubicBezTo>
                    <a:cubicBezTo>
                      <a:pt x="25569" y="33529"/>
                      <a:pt x="15898" y="43200"/>
                      <a:pt x="3969" y="43200"/>
                    </a:cubicBezTo>
                    <a:cubicBezTo>
                      <a:pt x="2637" y="43200"/>
                      <a:pt x="1308" y="43076"/>
                      <a:pt x="-1" y="42832"/>
                    </a:cubicBezTo>
                    <a:lnTo>
                      <a:pt x="3969" y="21600"/>
                    </a:lnTo>
                    <a:lnTo>
                      <a:pt x="3968" y="0"/>
                    </a:lnTo>
                    <a:close/>
                  </a:path>
                </a:pathLst>
              </a:cu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0388" name="Line 26"/>
            <p:cNvSpPr>
              <a:spLocks noChangeShapeType="1"/>
            </p:cNvSpPr>
            <p:nvPr/>
          </p:nvSpPr>
          <p:spPr bwMode="auto">
            <a:xfrm>
              <a:off x="5232" y="1740"/>
              <a:ext cx="0" cy="600"/>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00389" name="Object 27"/>
            <p:cNvGraphicFramePr>
              <a:graphicFrameLocks noChangeAspect="1"/>
            </p:cNvGraphicFramePr>
            <p:nvPr/>
          </p:nvGraphicFramePr>
          <p:xfrm>
            <a:off x="5219" y="1845"/>
            <a:ext cx="313" cy="353"/>
          </p:xfrm>
          <a:graphic>
            <a:graphicData uri="http://schemas.openxmlformats.org/presentationml/2006/ole">
              <mc:AlternateContent xmlns:mc="http://schemas.openxmlformats.org/markup-compatibility/2006">
                <mc:Choice xmlns:v="urn:schemas-microsoft-com:vml" Requires="v">
                  <p:oleObj name="公式" r:id="rId10" imgW="204470" imgH="215265" progId="Equation.3">
                    <p:embed/>
                  </p:oleObj>
                </mc:Choice>
                <mc:Fallback>
                  <p:oleObj name="公式" r:id="rId10" imgW="204470" imgH="215265" progId="Equation.3">
                    <p:embed/>
                    <p:pic>
                      <p:nvPicPr>
                        <p:cNvPr id="0" name="Object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19" y="1845"/>
                          <a:ext cx="313" cy="3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390" name="Line 28"/>
            <p:cNvSpPr>
              <a:spLocks noChangeShapeType="1"/>
            </p:cNvSpPr>
            <p:nvPr/>
          </p:nvSpPr>
          <p:spPr bwMode="auto">
            <a:xfrm rot="-5400000">
              <a:off x="3432" y="2088"/>
              <a:ext cx="408" cy="0"/>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00391" name="Object 29"/>
            <p:cNvGraphicFramePr>
              <a:graphicFrameLocks noChangeAspect="1"/>
            </p:cNvGraphicFramePr>
            <p:nvPr/>
          </p:nvGraphicFramePr>
          <p:xfrm>
            <a:off x="3675" y="1893"/>
            <a:ext cx="309" cy="395"/>
          </p:xfrm>
          <a:graphic>
            <a:graphicData uri="http://schemas.openxmlformats.org/presentationml/2006/ole">
              <mc:AlternateContent xmlns:mc="http://schemas.openxmlformats.org/markup-compatibility/2006">
                <mc:Choice xmlns:v="urn:schemas-microsoft-com:vml" Requires="v">
                  <p:oleObj name="公式" r:id="rId12" imgW="128905" imgH="215265" progId="Equation.3">
                    <p:embed/>
                  </p:oleObj>
                </mc:Choice>
                <mc:Fallback>
                  <p:oleObj name="公式" r:id="rId12" imgW="128905" imgH="215265" progId="Equation.3">
                    <p:embed/>
                    <p:pic>
                      <p:nvPicPr>
                        <p:cNvPr id="0" name="Object 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75" y="1893"/>
                          <a:ext cx="309" cy="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392" name="Line 30"/>
            <p:cNvSpPr>
              <a:spLocks noChangeShapeType="1"/>
            </p:cNvSpPr>
            <p:nvPr/>
          </p:nvSpPr>
          <p:spPr bwMode="auto">
            <a:xfrm>
              <a:off x="4992" y="1596"/>
              <a:ext cx="0" cy="42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0393" name="Line 31"/>
            <p:cNvSpPr>
              <a:spLocks noChangeShapeType="1"/>
            </p:cNvSpPr>
            <p:nvPr/>
          </p:nvSpPr>
          <p:spPr bwMode="auto">
            <a:xfrm>
              <a:off x="4992" y="2088"/>
              <a:ext cx="0" cy="432"/>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100394" name="Oval 32"/>
            <p:cNvSpPr>
              <a:spLocks noChangeArrowheads="1"/>
            </p:cNvSpPr>
            <p:nvPr/>
          </p:nvSpPr>
          <p:spPr bwMode="auto">
            <a:xfrm>
              <a:off x="3300" y="1956"/>
              <a:ext cx="277" cy="272"/>
            </a:xfrm>
            <a:prstGeom prst="ellipse">
              <a:avLst/>
            </a:prstGeom>
            <a:ln w="4127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95" name="Line 33"/>
            <p:cNvSpPr>
              <a:spLocks noChangeShapeType="1"/>
            </p:cNvSpPr>
            <p:nvPr/>
          </p:nvSpPr>
          <p:spPr bwMode="auto">
            <a:xfrm>
              <a:off x="3432" y="1596"/>
              <a:ext cx="0" cy="360"/>
            </a:xfrm>
            <a:prstGeom prst="line">
              <a:avLst/>
            </a:prstGeom>
            <a:noFill/>
            <a:ln w="412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96" name="Line 34"/>
            <p:cNvSpPr>
              <a:spLocks noChangeShapeType="1"/>
            </p:cNvSpPr>
            <p:nvPr/>
          </p:nvSpPr>
          <p:spPr bwMode="auto">
            <a:xfrm>
              <a:off x="3444" y="2220"/>
              <a:ext cx="0" cy="288"/>
            </a:xfrm>
            <a:prstGeom prst="line">
              <a:avLst/>
            </a:prstGeom>
            <a:noFill/>
            <a:ln w="412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97" name="Line 35"/>
            <p:cNvSpPr>
              <a:spLocks noChangeShapeType="1"/>
            </p:cNvSpPr>
            <p:nvPr/>
          </p:nvSpPr>
          <p:spPr bwMode="auto">
            <a:xfrm>
              <a:off x="3312" y="2100"/>
              <a:ext cx="264" cy="0"/>
            </a:xfrm>
            <a:prstGeom prst="line">
              <a:avLst/>
            </a:prstGeom>
            <a:noFill/>
            <a:ln w="412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620" name="Group 36"/>
          <p:cNvGrpSpPr/>
          <p:nvPr/>
        </p:nvGrpSpPr>
        <p:grpSpPr bwMode="auto">
          <a:xfrm>
            <a:off x="5603875" y="2697163"/>
            <a:ext cx="3025775" cy="3132137"/>
            <a:chOff x="3530" y="1699"/>
            <a:chExt cx="1906" cy="1973"/>
          </a:xfrm>
        </p:grpSpPr>
        <p:sp>
          <p:nvSpPr>
            <p:cNvPr id="100362" name="Line 37"/>
            <p:cNvSpPr>
              <a:spLocks noChangeShapeType="1"/>
            </p:cNvSpPr>
            <p:nvPr/>
          </p:nvSpPr>
          <p:spPr bwMode="auto">
            <a:xfrm flipV="1">
              <a:off x="4462" y="1963"/>
              <a:ext cx="0" cy="1352"/>
            </a:xfrm>
            <a:prstGeom prst="line">
              <a:avLst/>
            </a:prstGeom>
            <a:noFill/>
            <a:ln w="31750" cap="rnd">
              <a:solidFill>
                <a:srgbClr val="FF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0363" name="Object 38"/>
            <p:cNvGraphicFramePr>
              <a:graphicFrameLocks noChangeAspect="1"/>
            </p:cNvGraphicFramePr>
            <p:nvPr/>
          </p:nvGraphicFramePr>
          <p:xfrm>
            <a:off x="3603" y="1727"/>
            <a:ext cx="318" cy="356"/>
          </p:xfrm>
          <a:graphic>
            <a:graphicData uri="http://schemas.openxmlformats.org/presentationml/2006/ole">
              <mc:AlternateContent xmlns:mc="http://schemas.openxmlformats.org/markup-compatibility/2006">
                <mc:Choice xmlns:v="urn:schemas-microsoft-com:vml" Requires="v">
                  <p:oleObj name="公式" r:id="rId14" imgW="203200" imgH="228600" progId="Equation.3">
                    <p:embed/>
                  </p:oleObj>
                </mc:Choice>
                <mc:Fallback>
                  <p:oleObj name="公式" r:id="rId14" imgW="203200" imgH="228600" progId="Equation.3">
                    <p:embed/>
                    <p:pic>
                      <p:nvPicPr>
                        <p:cNvPr id="0" name="Object 3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03" y="1727"/>
                          <a:ext cx="318" cy="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364" name="Line 39"/>
            <p:cNvSpPr>
              <a:spLocks noChangeShapeType="1"/>
            </p:cNvSpPr>
            <p:nvPr/>
          </p:nvSpPr>
          <p:spPr bwMode="auto">
            <a:xfrm flipV="1">
              <a:off x="3962" y="1699"/>
              <a:ext cx="0" cy="1616"/>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65" name="Line 40"/>
            <p:cNvSpPr>
              <a:spLocks noChangeShapeType="1"/>
            </p:cNvSpPr>
            <p:nvPr/>
          </p:nvSpPr>
          <p:spPr bwMode="auto">
            <a:xfrm flipV="1">
              <a:off x="3948" y="3311"/>
              <a:ext cx="1396" cy="12"/>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0366" name="Line 41"/>
            <p:cNvSpPr>
              <a:spLocks noChangeShapeType="1"/>
            </p:cNvSpPr>
            <p:nvPr/>
          </p:nvSpPr>
          <p:spPr bwMode="auto">
            <a:xfrm flipH="1">
              <a:off x="3885" y="1933"/>
              <a:ext cx="600" cy="0"/>
            </a:xfrm>
            <a:prstGeom prst="line">
              <a:avLst/>
            </a:prstGeom>
            <a:noFill/>
            <a:ln w="25400">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100367" name="Line 42"/>
            <p:cNvSpPr>
              <a:spLocks noChangeShapeType="1"/>
            </p:cNvSpPr>
            <p:nvPr/>
          </p:nvSpPr>
          <p:spPr bwMode="auto">
            <a:xfrm flipH="1">
              <a:off x="3936" y="2605"/>
              <a:ext cx="576" cy="0"/>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graphicFrame>
          <p:nvGraphicFramePr>
            <p:cNvPr id="100368" name="Object 43"/>
            <p:cNvGraphicFramePr>
              <a:graphicFrameLocks noChangeAspect="1"/>
            </p:cNvGraphicFramePr>
            <p:nvPr/>
          </p:nvGraphicFramePr>
          <p:xfrm>
            <a:off x="3530" y="2365"/>
            <a:ext cx="426" cy="441"/>
          </p:xfrm>
          <a:graphic>
            <a:graphicData uri="http://schemas.openxmlformats.org/presentationml/2006/ole">
              <mc:AlternateContent xmlns:mc="http://schemas.openxmlformats.org/markup-compatibility/2006">
                <mc:Choice xmlns:v="urn:schemas-microsoft-com:vml" Requires="v">
                  <p:oleObj name="公式" r:id="rId16" imgW="247650" imgH="236855" progId="Equation.3">
                    <p:embed/>
                  </p:oleObj>
                </mc:Choice>
                <mc:Fallback>
                  <p:oleObj name="公式" r:id="rId16" imgW="247650" imgH="236855" progId="Equation.3">
                    <p:embed/>
                    <p:pic>
                      <p:nvPicPr>
                        <p:cNvPr id="0" name="Object 4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30" y="2365"/>
                          <a:ext cx="426" cy="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369" name="Freeform 44"/>
            <p:cNvSpPr/>
            <p:nvPr/>
          </p:nvSpPr>
          <p:spPr bwMode="auto">
            <a:xfrm>
              <a:off x="4026" y="1890"/>
              <a:ext cx="1097" cy="1111"/>
            </a:xfrm>
            <a:custGeom>
              <a:avLst/>
              <a:gdLst>
                <a:gd name="T0" fmla="*/ 0 w 1056"/>
                <a:gd name="T1" fmla="*/ 531 h 1336"/>
                <a:gd name="T2" fmla="*/ 290 w 1056"/>
                <a:gd name="T3" fmla="*/ 302 h 1336"/>
                <a:gd name="T4" fmla="*/ 464 w 1056"/>
                <a:gd name="T5" fmla="*/ 35 h 1336"/>
                <a:gd name="T6" fmla="*/ 639 w 1056"/>
                <a:gd name="T7" fmla="*/ 92 h 1336"/>
                <a:gd name="T8" fmla="*/ 929 w 1056"/>
                <a:gd name="T9" fmla="*/ 379 h 1336"/>
                <a:gd name="T10" fmla="*/ 1278 w 1056"/>
                <a:gd name="T11" fmla="*/ 512 h 13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56" h="1336">
                  <a:moveTo>
                    <a:pt x="0" y="1336"/>
                  </a:moveTo>
                  <a:cubicBezTo>
                    <a:pt x="88" y="1152"/>
                    <a:pt x="176" y="968"/>
                    <a:pt x="240" y="760"/>
                  </a:cubicBezTo>
                  <a:cubicBezTo>
                    <a:pt x="304" y="552"/>
                    <a:pt x="336" y="176"/>
                    <a:pt x="384" y="88"/>
                  </a:cubicBezTo>
                  <a:cubicBezTo>
                    <a:pt x="432" y="0"/>
                    <a:pt x="464" y="88"/>
                    <a:pt x="528" y="232"/>
                  </a:cubicBezTo>
                  <a:cubicBezTo>
                    <a:pt x="592" y="376"/>
                    <a:pt x="680" y="776"/>
                    <a:pt x="768" y="952"/>
                  </a:cubicBezTo>
                  <a:cubicBezTo>
                    <a:pt x="856" y="1128"/>
                    <a:pt x="956" y="1208"/>
                    <a:pt x="1056" y="1288"/>
                  </a:cubicBezTo>
                </a:path>
              </a:pathLst>
            </a:custGeom>
            <a:noFill/>
            <a:ln w="3175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0" name="Freeform 45"/>
            <p:cNvSpPr/>
            <p:nvPr/>
          </p:nvSpPr>
          <p:spPr bwMode="auto">
            <a:xfrm>
              <a:off x="4032" y="2596"/>
              <a:ext cx="1188" cy="680"/>
            </a:xfrm>
            <a:custGeom>
              <a:avLst/>
              <a:gdLst>
                <a:gd name="T0" fmla="*/ 0 w 1188"/>
                <a:gd name="T1" fmla="*/ 680 h 680"/>
                <a:gd name="T2" fmla="*/ 180 w 1188"/>
                <a:gd name="T3" fmla="*/ 296 h 680"/>
                <a:gd name="T4" fmla="*/ 348 w 1188"/>
                <a:gd name="T5" fmla="*/ 68 h 680"/>
                <a:gd name="T6" fmla="*/ 408 w 1188"/>
                <a:gd name="T7" fmla="*/ 8 h 680"/>
                <a:gd name="T8" fmla="*/ 552 w 1188"/>
                <a:gd name="T9" fmla="*/ 20 h 680"/>
                <a:gd name="T10" fmla="*/ 660 w 1188"/>
                <a:gd name="T11" fmla="*/ 104 h 680"/>
                <a:gd name="T12" fmla="*/ 756 w 1188"/>
                <a:gd name="T13" fmla="*/ 200 h 680"/>
                <a:gd name="T14" fmla="*/ 924 w 1188"/>
                <a:gd name="T15" fmla="*/ 380 h 680"/>
                <a:gd name="T16" fmla="*/ 1188 w 1188"/>
                <a:gd name="T17" fmla="*/ 608 h 6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88" h="680">
                  <a:moveTo>
                    <a:pt x="0" y="680"/>
                  </a:moveTo>
                  <a:cubicBezTo>
                    <a:pt x="61" y="539"/>
                    <a:pt x="122" y="398"/>
                    <a:pt x="180" y="296"/>
                  </a:cubicBezTo>
                  <a:cubicBezTo>
                    <a:pt x="238" y="194"/>
                    <a:pt x="310" y="116"/>
                    <a:pt x="348" y="68"/>
                  </a:cubicBezTo>
                  <a:cubicBezTo>
                    <a:pt x="386" y="20"/>
                    <a:pt x="374" y="16"/>
                    <a:pt x="408" y="8"/>
                  </a:cubicBezTo>
                  <a:cubicBezTo>
                    <a:pt x="442" y="0"/>
                    <a:pt x="510" y="4"/>
                    <a:pt x="552" y="20"/>
                  </a:cubicBezTo>
                  <a:cubicBezTo>
                    <a:pt x="594" y="36"/>
                    <a:pt x="626" y="74"/>
                    <a:pt x="660" y="104"/>
                  </a:cubicBezTo>
                  <a:cubicBezTo>
                    <a:pt x="694" y="134"/>
                    <a:pt x="712" y="154"/>
                    <a:pt x="756" y="200"/>
                  </a:cubicBezTo>
                  <a:cubicBezTo>
                    <a:pt x="800" y="246"/>
                    <a:pt x="852" y="312"/>
                    <a:pt x="924" y="380"/>
                  </a:cubicBezTo>
                  <a:cubicBezTo>
                    <a:pt x="996" y="448"/>
                    <a:pt x="1144" y="572"/>
                    <a:pt x="1188" y="608"/>
                  </a:cubicBezTo>
                </a:path>
              </a:pathLst>
            </a:custGeom>
            <a:noFill/>
            <a:ln w="31750" cap="flat" cmpd="sng">
              <a:solidFill>
                <a:srgbClr val="339966"/>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0371" name="Object 46"/>
            <p:cNvGraphicFramePr>
              <a:graphicFrameLocks noChangeAspect="1"/>
            </p:cNvGraphicFramePr>
            <p:nvPr/>
          </p:nvGraphicFramePr>
          <p:xfrm>
            <a:off x="4308" y="3340"/>
            <a:ext cx="335" cy="332"/>
          </p:xfrm>
          <a:graphic>
            <a:graphicData uri="http://schemas.openxmlformats.org/presentationml/2006/ole">
              <mc:AlternateContent xmlns:mc="http://schemas.openxmlformats.org/markup-compatibility/2006">
                <mc:Choice xmlns:v="urn:schemas-microsoft-com:vml" Requires="v">
                  <p:oleObj name="公式" r:id="rId18" imgW="190500" imgH="228600" progId="Equation.3">
                    <p:embed/>
                  </p:oleObj>
                </mc:Choice>
                <mc:Fallback>
                  <p:oleObj name="公式" r:id="rId18" imgW="190500" imgH="228600" progId="Equation.3">
                    <p:embed/>
                    <p:pic>
                      <p:nvPicPr>
                        <p:cNvPr id="0" name="Object 4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08" y="3340"/>
                          <a:ext cx="335"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72" name="Object 47"/>
            <p:cNvGraphicFramePr>
              <a:graphicFrameLocks noChangeAspect="1"/>
            </p:cNvGraphicFramePr>
            <p:nvPr/>
          </p:nvGraphicFramePr>
          <p:xfrm>
            <a:off x="3773" y="3280"/>
            <a:ext cx="275" cy="242"/>
          </p:xfrm>
          <a:graphic>
            <a:graphicData uri="http://schemas.openxmlformats.org/presentationml/2006/ole">
              <mc:AlternateContent xmlns:mc="http://schemas.openxmlformats.org/markup-compatibility/2006">
                <mc:Choice xmlns:v="urn:schemas-microsoft-com:vml" Requires="v">
                  <p:oleObj name="Equation" r:id="rId20" imgW="86360" imgH="107315" progId="Equation.3">
                    <p:embed/>
                  </p:oleObj>
                </mc:Choice>
                <mc:Fallback>
                  <p:oleObj name="Equation" r:id="rId20" imgW="86360" imgH="107315" progId="Equation.3">
                    <p:embed/>
                    <p:pic>
                      <p:nvPicPr>
                        <p:cNvPr id="0" name="Object 4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73" y="3280"/>
                          <a:ext cx="275"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73" name="Object 48"/>
            <p:cNvGraphicFramePr>
              <a:graphicFrameLocks noChangeAspect="1"/>
            </p:cNvGraphicFramePr>
            <p:nvPr/>
          </p:nvGraphicFramePr>
          <p:xfrm>
            <a:off x="5139" y="3357"/>
            <a:ext cx="297" cy="292"/>
          </p:xfrm>
          <a:graphic>
            <a:graphicData uri="http://schemas.openxmlformats.org/presentationml/2006/ole">
              <mc:AlternateContent xmlns:mc="http://schemas.openxmlformats.org/markup-compatibility/2006">
                <mc:Choice xmlns:v="urn:schemas-microsoft-com:vml" Requires="v">
                  <p:oleObj name="公式" r:id="rId22" imgW="128905" imgH="172085" progId="Equation.3">
                    <p:embed/>
                  </p:oleObj>
                </mc:Choice>
                <mc:Fallback>
                  <p:oleObj name="公式" r:id="rId22" imgW="128905" imgH="172085" progId="Equation.3">
                    <p:embed/>
                    <p:pic>
                      <p:nvPicPr>
                        <p:cNvPr id="0" name="Object 4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139" y="3357"/>
                          <a:ext cx="297"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0361" name="AutoShape 51">
            <a:hlinkClick r:id="" action="ppaction://noaction" highlightClick="1"/>
          </p:cNvPr>
          <p:cNvSpPr>
            <a:spLocks noChangeArrowheads="1"/>
          </p:cNvSpPr>
          <p:nvPr/>
        </p:nvSpPr>
        <p:spPr bwMode="auto">
          <a:xfrm>
            <a:off x="8604250" y="6021388"/>
            <a:ext cx="539750" cy="466725"/>
          </a:xfrm>
          <a:prstGeom prst="actionButtonInformation">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pic>
        <p:nvPicPr>
          <p:cNvPr id="51" name="Picture 2" descr="C:\Program Files\Microsoft Office\MEDIA\CAGCAT10\j0234131.wmf"/>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367820" y="5661248"/>
            <a:ext cx="776179" cy="82536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2" name="TextBox 51"/>
              <p:cNvSpPr txBox="1"/>
              <p:nvPr/>
            </p:nvSpPr>
            <p:spPr>
              <a:xfrm>
                <a:off x="1012778" y="1206912"/>
                <a:ext cx="2533743" cy="11294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600" i="1" u="none" smtClean="0">
                              <a:latin typeface="Cambria Math" panose="02040503050406030204" pitchFamily="18" charset="0"/>
                            </a:rPr>
                          </m:ctrlPr>
                        </m:dPr>
                        <m:e>
                          <m:sSub>
                            <m:sSubPr>
                              <m:ctrlPr>
                                <a:rPr lang="en-US" altLang="zh-CN" sz="3600" i="1" u="none" smtClean="0">
                                  <a:latin typeface="Cambria Math" panose="02040503050406030204" pitchFamily="18" charset="0"/>
                                </a:rPr>
                              </m:ctrlPr>
                            </m:sSubPr>
                            <m:e>
                              <m:r>
                                <a:rPr lang="en-US" altLang="zh-CN" sz="3600" b="0" i="1" u="none" smtClean="0">
                                  <a:latin typeface="Cambria Math" panose="02040503050406030204"/>
                                </a:rPr>
                                <m:t>𝑍</m:t>
                              </m:r>
                            </m:e>
                            <m:sub>
                              <m:r>
                                <a:rPr lang="en-US" altLang="zh-CN" sz="3600" b="0" i="1" u="none" smtClean="0">
                                  <a:latin typeface="Cambria Math" panose="02040503050406030204"/>
                                </a:rPr>
                                <m:t>0</m:t>
                              </m:r>
                            </m:sub>
                          </m:sSub>
                        </m:e>
                      </m:d>
                      <m:r>
                        <a:rPr lang="en-US" altLang="zh-CN" sz="3600" b="0" i="1" u="none" smtClean="0">
                          <a:latin typeface="Cambria Math" panose="02040503050406030204"/>
                        </a:rPr>
                        <m:t>=</m:t>
                      </m:r>
                      <m:f>
                        <m:fPr>
                          <m:ctrlPr>
                            <a:rPr lang="en-US" altLang="zh-CN" sz="3600" b="0" i="1" u="none" smtClean="0">
                              <a:latin typeface="Cambria Math" panose="02040503050406030204" pitchFamily="18" charset="0"/>
                            </a:rPr>
                          </m:ctrlPr>
                        </m:fPr>
                        <m:num>
                          <m:r>
                            <a:rPr lang="en-US" altLang="zh-CN" sz="3600" b="0" i="1" u="none" smtClean="0">
                              <a:latin typeface="Cambria Math" panose="02040503050406030204"/>
                            </a:rPr>
                            <m:t>𝐿</m:t>
                          </m:r>
                        </m:num>
                        <m:den>
                          <m:r>
                            <a:rPr lang="en-US" altLang="zh-CN" sz="3600" b="0" i="1" u="none" smtClean="0">
                              <a:latin typeface="Cambria Math" panose="02040503050406030204"/>
                            </a:rPr>
                            <m:t>𝑅𝐶</m:t>
                          </m:r>
                        </m:den>
                      </m:f>
                    </m:oMath>
                  </m:oMathPara>
                </a14:m>
                <a:endParaRPr lang="zh-CN" altLang="en-US" sz="3600" u="none" dirty="0"/>
              </a:p>
            </p:txBody>
          </p:sp>
        </mc:Choice>
        <mc:Fallback xmlns="">
          <p:sp>
            <p:nvSpPr>
              <p:cNvPr id="52" name="TextBox 51"/>
              <p:cNvSpPr txBox="1">
                <a:spLocks noRot="1" noChangeAspect="1" noMove="1" noResize="1" noEditPoints="1" noAdjustHandles="1" noChangeArrowheads="1" noChangeShapeType="1" noTextEdit="1"/>
              </p:cNvSpPr>
              <p:nvPr/>
            </p:nvSpPr>
            <p:spPr>
              <a:xfrm>
                <a:off x="1012778" y="1206912"/>
                <a:ext cx="2533743" cy="1129476"/>
              </a:xfrm>
              <a:prstGeom prst="rect">
                <a:avLst/>
              </a:prstGeom>
              <a:blipFill rotWithShape="1">
                <a:blip r:embed="rId25"/>
                <a:stretch>
                  <a:fillRect l="-23" t="-36" r="2" b="20"/>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7591"/>
                                        </p:tgtEl>
                                        <p:attrNameLst>
                                          <p:attrName>style.visibility</p:attrName>
                                        </p:attrNameLst>
                                      </p:cBhvr>
                                      <p:to>
                                        <p:strVal val="visible"/>
                                      </p:to>
                                    </p:set>
                                    <p:animEffect transition="in" filter="wipe(left)">
                                      <p:cBhvr>
                                        <p:cTn id="7" dur="500"/>
                                        <p:tgtEl>
                                          <p:spTgt spid="70759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70759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nodeType="clickEffect">
                                  <p:stCondLst>
                                    <p:cond delay="0"/>
                                  </p:stCondLst>
                                  <p:childTnLst>
                                    <p:set>
                                      <p:cBhvr>
                                        <p:cTn id="15" dur="1" fill="hold">
                                          <p:stCondLst>
                                            <p:cond delay="0"/>
                                          </p:stCondLst>
                                        </p:cTn>
                                        <p:tgtEl>
                                          <p:spTgt spid="707588"/>
                                        </p:tgtEl>
                                        <p:attrNameLst>
                                          <p:attrName>style.visibility</p:attrName>
                                        </p:attrNameLst>
                                      </p:cBhvr>
                                      <p:to>
                                        <p:strVal val="visible"/>
                                      </p:to>
                                    </p:set>
                                    <p:animEffect transition="in" filter="box(out)">
                                      <p:cBhvr>
                                        <p:cTn id="16" dur="500"/>
                                        <p:tgtEl>
                                          <p:spTgt spid="70758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07587"/>
                                        </p:tgtEl>
                                        <p:attrNameLst>
                                          <p:attrName>style.visibility</p:attrName>
                                        </p:attrNameLst>
                                      </p:cBhvr>
                                      <p:to>
                                        <p:strVal val="visible"/>
                                      </p:to>
                                    </p:set>
                                    <p:animEffect transition="in" filter="wipe(left)">
                                      <p:cBhvr>
                                        <p:cTn id="21" dur="500"/>
                                        <p:tgtEl>
                                          <p:spTgt spid="707587"/>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32" fill="hold" nodeType="clickEffect">
                                  <p:stCondLst>
                                    <p:cond delay="0"/>
                                  </p:stCondLst>
                                  <p:childTnLst>
                                    <p:set>
                                      <p:cBhvr>
                                        <p:cTn id="25" dur="1" fill="hold">
                                          <p:stCondLst>
                                            <p:cond delay="0"/>
                                          </p:stCondLst>
                                        </p:cTn>
                                        <p:tgtEl>
                                          <p:spTgt spid="707620"/>
                                        </p:tgtEl>
                                        <p:attrNameLst>
                                          <p:attrName>style.visibility</p:attrName>
                                        </p:attrNameLst>
                                      </p:cBhvr>
                                      <p:to>
                                        <p:strVal val="visible"/>
                                      </p:to>
                                    </p:set>
                                    <p:animEffect transition="in" filter="box(out)">
                                      <p:cBhvr>
                                        <p:cTn id="26" dur="500"/>
                                        <p:tgtEl>
                                          <p:spTgt spid="70762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1000"/>
                                        <p:tgtEl>
                                          <p:spTgt spid="52"/>
                                        </p:tgtEl>
                                      </p:cBhvr>
                                    </p:animEffect>
                                    <p:anim calcmode="lin" valueType="num">
                                      <p:cBhvr>
                                        <p:cTn id="32" dur="1000" fill="hold"/>
                                        <p:tgtEl>
                                          <p:spTgt spid="52"/>
                                        </p:tgtEl>
                                        <p:attrNameLst>
                                          <p:attrName>ppt_x</p:attrName>
                                        </p:attrNameLst>
                                      </p:cBhvr>
                                      <p:tavLst>
                                        <p:tav tm="0">
                                          <p:val>
                                            <p:strVal val="#ppt_x"/>
                                          </p:val>
                                        </p:tav>
                                        <p:tav tm="100000">
                                          <p:val>
                                            <p:strVal val="#ppt_x"/>
                                          </p:val>
                                        </p:tav>
                                      </p:tavLst>
                                    </p:anim>
                                    <p:anim calcmode="lin" valueType="num">
                                      <p:cBhvr>
                                        <p:cTn id="33"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591" grpId="0" autoUpdateAnimBg="0"/>
      <p:bldP spid="52"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23FAF0E3-DC1F-4B6C-88CE-0BF5387510DB}" type="slidenum">
              <a:rPr lang="en-US" altLang="zh-CN" i="0" u="none" smtClean="0">
                <a:latin typeface="Times New Roman" panose="02020603050405020304" pitchFamily="18" charset="0"/>
              </a:rPr>
              <a:t>132</a:t>
            </a:fld>
            <a:endParaRPr lang="en-US" altLang="zh-CN" i="0" u="none">
              <a:latin typeface="Times New Roman" panose="02020603050405020304" pitchFamily="18" charset="0"/>
            </a:endParaRPr>
          </a:p>
        </p:txBody>
      </p:sp>
      <p:sp>
        <p:nvSpPr>
          <p:cNvPr id="592900" name="Rectangle 4">
            <a:hlinkClick r:id="rId2" action="ppaction://hlinksldjump"/>
          </p:cNvPr>
          <p:cNvSpPr>
            <a:spLocks noChangeArrowheads="1"/>
          </p:cNvSpPr>
          <p:nvPr/>
        </p:nvSpPr>
        <p:spPr bwMode="auto">
          <a:xfrm>
            <a:off x="1408112" y="3890006"/>
            <a:ext cx="6408738"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3.6</a:t>
            </a:r>
            <a:r>
              <a:rPr kumimoji="1" lang="zh-CN" altLang="en-US" sz="3600" b="1" i="0" u="none" dirty="0">
                <a:solidFill>
                  <a:srgbClr val="0000CC"/>
                </a:solidFill>
                <a:latin typeface="Times New Roman" panose="02020603050405020304" pitchFamily="18" charset="0"/>
                <a:ea typeface="楷体_GB2312" pitchFamily="49" charset="-122"/>
              </a:rPr>
              <a:t>正弦交流电路的频率特性</a:t>
            </a:r>
          </a:p>
        </p:txBody>
      </p:sp>
      <p:sp>
        <p:nvSpPr>
          <p:cNvPr id="592901" name="Rectangle 5">
            <a:hlinkClick r:id="rId3" action="ppaction://hlinksldjump"/>
          </p:cNvPr>
          <p:cNvSpPr>
            <a:spLocks noChangeArrowheads="1"/>
          </p:cNvSpPr>
          <p:nvPr/>
        </p:nvSpPr>
        <p:spPr bwMode="auto">
          <a:xfrm>
            <a:off x="1436687" y="1226181"/>
            <a:ext cx="61214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3.2 </a:t>
            </a:r>
            <a:r>
              <a:rPr kumimoji="1" lang="zh-CN" altLang="en-US" sz="3600" b="1" i="0" u="none" dirty="0">
                <a:solidFill>
                  <a:srgbClr val="0000CC"/>
                </a:solidFill>
                <a:latin typeface="Times New Roman" panose="02020603050405020304" pitchFamily="18" charset="0"/>
                <a:ea typeface="楷体_GB2312" pitchFamily="49" charset="-122"/>
              </a:rPr>
              <a:t>正弦量的相量表示法</a:t>
            </a:r>
            <a:endParaRPr kumimoji="1" lang="zh-CN" altLang="en-US" sz="3600" b="1" i="0" u="none" dirty="0">
              <a:solidFill>
                <a:srgbClr val="0000CC"/>
              </a:solidFill>
              <a:latin typeface="Times New Roman" panose="02020603050405020304" pitchFamily="18" charset="0"/>
              <a:ea typeface="隶书" panose="02010509060101010101" pitchFamily="49" charset="-122"/>
            </a:endParaRPr>
          </a:p>
        </p:txBody>
      </p:sp>
      <p:sp>
        <p:nvSpPr>
          <p:cNvPr id="592902" name="Rectangle 6">
            <a:hlinkClick r:id="rId4" action="ppaction://hlinksldjump"/>
          </p:cNvPr>
          <p:cNvSpPr>
            <a:spLocks noChangeArrowheads="1"/>
          </p:cNvSpPr>
          <p:nvPr/>
        </p:nvSpPr>
        <p:spPr bwMode="auto">
          <a:xfrm>
            <a:off x="1520825" y="3177218"/>
            <a:ext cx="6545212"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3.5</a:t>
            </a:r>
            <a:r>
              <a:rPr kumimoji="1" lang="zh-CN" altLang="en-US" sz="3600" b="1" i="0" u="none" dirty="0">
                <a:solidFill>
                  <a:srgbClr val="0000CC"/>
                </a:solidFill>
                <a:latin typeface="Times New Roman" panose="02020603050405020304" pitchFamily="18" charset="0"/>
                <a:ea typeface="楷体_GB2312" pitchFamily="49" charset="-122"/>
              </a:rPr>
              <a:t>复杂交流电路的分析与计算</a:t>
            </a:r>
          </a:p>
        </p:txBody>
      </p:sp>
      <p:sp>
        <p:nvSpPr>
          <p:cNvPr id="592903" name="Rectangle 7">
            <a:hlinkClick r:id="rId5" action="ppaction://hlinksldjump"/>
          </p:cNvPr>
          <p:cNvSpPr>
            <a:spLocks noChangeArrowheads="1"/>
          </p:cNvSpPr>
          <p:nvPr/>
        </p:nvSpPr>
        <p:spPr bwMode="auto">
          <a:xfrm>
            <a:off x="1687512" y="578481"/>
            <a:ext cx="583247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a:solidFill>
                  <a:srgbClr val="0000CC"/>
                </a:solidFill>
                <a:latin typeface="Times New Roman" panose="02020603050405020304" pitchFamily="18" charset="0"/>
                <a:ea typeface="楷体_GB2312" pitchFamily="49" charset="-122"/>
              </a:rPr>
              <a:t>3.1 </a:t>
            </a:r>
            <a:r>
              <a:rPr kumimoji="1" lang="zh-CN" altLang="en-US" sz="3600" b="1" i="0" u="none">
                <a:solidFill>
                  <a:srgbClr val="0000CC"/>
                </a:solidFill>
                <a:latin typeface="Times New Roman" panose="02020603050405020304" pitchFamily="18" charset="0"/>
                <a:ea typeface="楷体_GB2312" pitchFamily="49" charset="-122"/>
              </a:rPr>
              <a:t>正弦交流电的基本概念</a:t>
            </a:r>
            <a:endParaRPr kumimoji="1" lang="zh-CN" altLang="en-US" sz="3600" b="1" i="0" u="none">
              <a:solidFill>
                <a:srgbClr val="0000CC"/>
              </a:solidFill>
              <a:latin typeface="Times New Roman" panose="02020603050405020304" pitchFamily="18" charset="0"/>
              <a:ea typeface="隶书" panose="02010509060101010101" pitchFamily="49" charset="-122"/>
            </a:endParaRPr>
          </a:p>
        </p:txBody>
      </p:sp>
      <p:sp>
        <p:nvSpPr>
          <p:cNvPr id="592904" name="Rectangle 8">
            <a:hlinkClick r:id="rId6" action="ppaction://hlinksldjump"/>
          </p:cNvPr>
          <p:cNvSpPr>
            <a:spLocks noChangeArrowheads="1"/>
          </p:cNvSpPr>
          <p:nvPr/>
        </p:nvSpPr>
        <p:spPr bwMode="auto">
          <a:xfrm>
            <a:off x="1495425" y="4537706"/>
            <a:ext cx="6024562" cy="646331"/>
          </a:xfrm>
          <a:prstGeom prst="rect">
            <a:avLst/>
          </a:prstGeom>
          <a:solidFill>
            <a:srgbClr val="FFC000"/>
          </a:solidFill>
          <a:ln>
            <a:noFill/>
          </a:ln>
          <a:effectLst/>
        </p:spPr>
        <p:txBody>
          <a:bodyPr wrap="square">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3.7</a:t>
            </a:r>
            <a:r>
              <a:rPr kumimoji="1" lang="zh-CN" altLang="en-US" sz="3600" b="1" i="0" u="none" dirty="0">
                <a:solidFill>
                  <a:srgbClr val="0000CC"/>
                </a:solidFill>
                <a:latin typeface="Times New Roman" panose="02020603050405020304" pitchFamily="18" charset="0"/>
                <a:ea typeface="楷体_GB2312" pitchFamily="49" charset="-122"/>
              </a:rPr>
              <a:t>非正弦周期的电路分析</a:t>
            </a:r>
          </a:p>
        </p:txBody>
      </p:sp>
      <p:sp>
        <p:nvSpPr>
          <p:cNvPr id="592906" name="Rectangle 10">
            <a:hlinkClick r:id="rId7" action="ppaction://hlinksldjump"/>
          </p:cNvPr>
          <p:cNvSpPr>
            <a:spLocks noChangeArrowheads="1"/>
          </p:cNvSpPr>
          <p:nvPr/>
        </p:nvSpPr>
        <p:spPr bwMode="auto">
          <a:xfrm>
            <a:off x="1428750" y="1880231"/>
            <a:ext cx="5211762" cy="641350"/>
          </a:xfrm>
          <a:prstGeom prst="rect">
            <a:avLst/>
          </a:prstGeom>
          <a:noFill/>
          <a:ln>
            <a:noFill/>
          </a:ln>
          <a:effec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3.3 </a:t>
            </a:r>
            <a:r>
              <a:rPr kumimoji="1" lang="zh-CN" altLang="en-US" sz="3600" b="1" i="0" u="none" dirty="0">
                <a:solidFill>
                  <a:srgbClr val="0000CC"/>
                </a:solidFill>
                <a:latin typeface="Times New Roman" panose="02020603050405020304" pitchFamily="18" charset="0"/>
                <a:ea typeface="楷体_GB2312" pitchFamily="49" charset="-122"/>
              </a:rPr>
              <a:t>单一元件参数电路</a:t>
            </a:r>
            <a:endParaRPr kumimoji="1" lang="zh-CN" altLang="en-US" sz="3600" b="1" i="0" u="none" dirty="0">
              <a:solidFill>
                <a:srgbClr val="0000CC"/>
              </a:solidFill>
              <a:latin typeface="Times New Roman" panose="02020603050405020304" pitchFamily="18" charset="0"/>
              <a:ea typeface="隶书" panose="02010509060101010101" pitchFamily="49" charset="-122"/>
            </a:endParaRPr>
          </a:p>
        </p:txBody>
      </p:sp>
      <p:sp>
        <p:nvSpPr>
          <p:cNvPr id="592907" name="Rectangle 11">
            <a:hlinkClick r:id="rId8" action="ppaction://hlinksldjump"/>
          </p:cNvPr>
          <p:cNvSpPr>
            <a:spLocks noChangeArrowheads="1"/>
          </p:cNvSpPr>
          <p:nvPr/>
        </p:nvSpPr>
        <p:spPr bwMode="auto">
          <a:xfrm>
            <a:off x="1433512" y="2529518"/>
            <a:ext cx="5083175" cy="641350"/>
          </a:xfrm>
          <a:prstGeom prst="rect">
            <a:avLst/>
          </a:prstGeom>
          <a:noFill/>
          <a:ln>
            <a:noFill/>
          </a:ln>
          <a:effec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3.4</a:t>
            </a:r>
            <a:r>
              <a:rPr kumimoji="1" lang="en-US" altLang="zh-CN" sz="3600" b="1" u="none" dirty="0">
                <a:solidFill>
                  <a:srgbClr val="0000CC"/>
                </a:solidFill>
                <a:latin typeface="Times New Roman" panose="02020603050405020304" pitchFamily="18" charset="0"/>
                <a:ea typeface="楷体_GB2312" pitchFamily="49" charset="-122"/>
              </a:rPr>
              <a:t> </a:t>
            </a:r>
            <a:r>
              <a:rPr kumimoji="1" lang="zh-CN" altLang="en-US" sz="3600" b="1" i="0" u="none" dirty="0">
                <a:solidFill>
                  <a:srgbClr val="0000CC"/>
                </a:solidFill>
                <a:latin typeface="Times New Roman" panose="02020603050405020304" pitchFamily="18" charset="0"/>
                <a:ea typeface="楷体_GB2312" pitchFamily="49" charset="-122"/>
              </a:rPr>
              <a:t>简单正弦交流电路</a:t>
            </a:r>
            <a:endParaRPr kumimoji="1" lang="zh-CN" altLang="en-US" sz="3600" b="1" i="0" u="none" dirty="0">
              <a:solidFill>
                <a:srgbClr val="0000CC"/>
              </a:solidFill>
              <a:latin typeface="Times New Roman" panose="02020603050405020304" pitchFamily="18" charset="0"/>
              <a:ea typeface="隶书"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92903"/>
                                        </p:tgtEl>
                                        <p:attrNameLst>
                                          <p:attrName>style.visibility</p:attrName>
                                        </p:attrNameLst>
                                      </p:cBhvr>
                                      <p:to>
                                        <p:strVal val="visible"/>
                                      </p:to>
                                    </p:set>
                                    <p:animEffect transition="in" filter="wipe(left)">
                                      <p:cBhvr>
                                        <p:cTn id="7" dur="500"/>
                                        <p:tgtEl>
                                          <p:spTgt spid="59290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2901"/>
                                        </p:tgtEl>
                                        <p:attrNameLst>
                                          <p:attrName>style.visibility</p:attrName>
                                        </p:attrNameLst>
                                      </p:cBhvr>
                                      <p:to>
                                        <p:strVal val="visible"/>
                                      </p:to>
                                    </p:set>
                                    <p:animEffect transition="in" filter="wipe(left)">
                                      <p:cBhvr>
                                        <p:cTn id="11" dur="500"/>
                                        <p:tgtEl>
                                          <p:spTgt spid="59290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2906"/>
                                        </p:tgtEl>
                                        <p:attrNameLst>
                                          <p:attrName>style.visibility</p:attrName>
                                        </p:attrNameLst>
                                      </p:cBhvr>
                                      <p:to>
                                        <p:strVal val="visible"/>
                                      </p:to>
                                    </p:set>
                                    <p:animEffect transition="in" filter="wipe(left)">
                                      <p:cBhvr>
                                        <p:cTn id="15" dur="500"/>
                                        <p:tgtEl>
                                          <p:spTgt spid="59290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92907"/>
                                        </p:tgtEl>
                                        <p:attrNameLst>
                                          <p:attrName>style.visibility</p:attrName>
                                        </p:attrNameLst>
                                      </p:cBhvr>
                                      <p:to>
                                        <p:strVal val="visible"/>
                                      </p:to>
                                    </p:set>
                                    <p:animEffect transition="in" filter="wipe(left)">
                                      <p:cBhvr>
                                        <p:cTn id="19" dur="500"/>
                                        <p:tgtEl>
                                          <p:spTgt spid="59290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92902"/>
                                        </p:tgtEl>
                                        <p:attrNameLst>
                                          <p:attrName>style.visibility</p:attrName>
                                        </p:attrNameLst>
                                      </p:cBhvr>
                                      <p:to>
                                        <p:strVal val="visible"/>
                                      </p:to>
                                    </p:set>
                                    <p:animEffect transition="in" filter="wipe(left)">
                                      <p:cBhvr>
                                        <p:cTn id="23" dur="500"/>
                                        <p:tgtEl>
                                          <p:spTgt spid="59290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92900"/>
                                        </p:tgtEl>
                                        <p:attrNameLst>
                                          <p:attrName>style.visibility</p:attrName>
                                        </p:attrNameLst>
                                      </p:cBhvr>
                                      <p:to>
                                        <p:strVal val="visible"/>
                                      </p:to>
                                    </p:set>
                                    <p:animEffect transition="in" filter="wipe(left)">
                                      <p:cBhvr>
                                        <p:cTn id="27" dur="500"/>
                                        <p:tgtEl>
                                          <p:spTgt spid="59290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92904"/>
                                        </p:tgtEl>
                                        <p:attrNameLst>
                                          <p:attrName>style.visibility</p:attrName>
                                        </p:attrNameLst>
                                      </p:cBhvr>
                                      <p:to>
                                        <p:strVal val="visible"/>
                                      </p:to>
                                    </p:set>
                                    <p:animEffect transition="in" filter="wipe(left)">
                                      <p:cBhvr>
                                        <p:cTn id="31" dur="500"/>
                                        <p:tgtEl>
                                          <p:spTgt spid="592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900" grpId="0"/>
      <p:bldP spid="592901" grpId="0"/>
      <p:bldP spid="592902" grpId="0"/>
      <p:bldP spid="592903" grpId="0"/>
      <p:bldP spid="592904" grpId="0" animBg="1"/>
      <p:bldP spid="592906" grpId="0"/>
      <p:bldP spid="59290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5"/>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0178DA02-6869-4F59-84A8-C239407CF082}" type="slidenum">
              <a:rPr lang="en-US" altLang="zh-CN" i="0" u="none" smtClean="0">
                <a:latin typeface="Times New Roman" panose="02020603050405020304" pitchFamily="18" charset="0"/>
              </a:rPr>
              <a:t>133</a:t>
            </a:fld>
            <a:endParaRPr lang="en-US" altLang="zh-CN" i="0" u="none">
              <a:latin typeface="Times New Roman" panose="02020603050405020304" pitchFamily="18" charset="0"/>
            </a:endParaRPr>
          </a:p>
        </p:txBody>
      </p:sp>
      <p:sp>
        <p:nvSpPr>
          <p:cNvPr id="101379" name="Rectangle 2"/>
          <p:cNvSpPr>
            <a:spLocks noGrp="1" noChangeArrowheads="1"/>
          </p:cNvSpPr>
          <p:nvPr>
            <p:ph type="title"/>
          </p:nvPr>
        </p:nvSpPr>
        <p:spPr>
          <a:xfrm>
            <a:off x="611188" y="358775"/>
            <a:ext cx="8066087" cy="838200"/>
          </a:xfrm>
          <a:noFill/>
        </p:spPr>
        <p:txBody>
          <a:bodyPr/>
          <a:lstStyle/>
          <a:p>
            <a:pPr algn="l" eaLnBrk="1" hangingPunct="1"/>
            <a:r>
              <a:rPr lang="en-US" altLang="zh-CN" b="1" dirty="0">
                <a:solidFill>
                  <a:srgbClr val="FF3300"/>
                </a:solidFill>
                <a:latin typeface="Times New Roman" panose="02020603050405020304" pitchFamily="18" charset="0"/>
                <a:ea typeface="楷体_GB2312" pitchFamily="49" charset="-122"/>
              </a:rPr>
              <a:t>3.7  </a:t>
            </a:r>
            <a:r>
              <a:rPr lang="zh-CN" altLang="en-US" b="1" dirty="0">
                <a:solidFill>
                  <a:srgbClr val="FF3300"/>
                </a:solidFill>
                <a:latin typeface="Times New Roman" panose="02020603050405020304" pitchFamily="18" charset="0"/>
                <a:ea typeface="楷体_GB2312" pitchFamily="49" charset="-122"/>
              </a:rPr>
              <a:t>非正弦周期的电路分析</a:t>
            </a:r>
          </a:p>
        </p:txBody>
      </p:sp>
      <p:sp>
        <p:nvSpPr>
          <p:cNvPr id="759817" name="Rectangle 9"/>
          <p:cNvSpPr>
            <a:spLocks noGrp="1" noChangeArrowheads="1"/>
          </p:cNvSpPr>
          <p:nvPr>
            <p:ph type="body" idx="1"/>
          </p:nvPr>
        </p:nvSpPr>
        <p:spPr>
          <a:xfrm>
            <a:off x="1258888" y="1268413"/>
            <a:ext cx="6192837" cy="609600"/>
          </a:xfrm>
          <a:noFill/>
        </p:spPr>
        <p:txBody>
          <a:bodyPr/>
          <a:lstStyle/>
          <a:p>
            <a:pPr eaLnBrk="1" hangingPunct="1">
              <a:lnSpc>
                <a:spcPct val="90000"/>
              </a:lnSpc>
              <a:buFontTx/>
              <a:buNone/>
            </a:pPr>
            <a:r>
              <a:rPr lang="zh-CN" altLang="en-US" sz="3600" b="1" dirty="0">
                <a:solidFill>
                  <a:srgbClr val="0000CC"/>
                </a:solidFill>
                <a:ea typeface="楷体_GB2312" pitchFamily="49" charset="-122"/>
              </a:rPr>
              <a:t>非正弦电流、电压的普遍性</a:t>
            </a:r>
          </a:p>
        </p:txBody>
      </p:sp>
      <p:sp>
        <p:nvSpPr>
          <p:cNvPr id="759818" name="Text Box 10"/>
          <p:cNvSpPr txBox="1">
            <a:spLocks noChangeArrowheads="1"/>
          </p:cNvSpPr>
          <p:nvPr/>
        </p:nvSpPr>
        <p:spPr bwMode="auto">
          <a:xfrm>
            <a:off x="468313" y="1844675"/>
            <a:ext cx="7848600" cy="375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lnSpc>
                <a:spcPct val="150000"/>
              </a:lnSpc>
              <a:spcBef>
                <a:spcPct val="150000"/>
              </a:spcBef>
              <a:spcAft>
                <a:spcPct val="100000"/>
              </a:spcAft>
            </a:pPr>
            <a:r>
              <a:rPr kumimoji="1" lang="en-US" altLang="zh-CN" sz="3200" b="1" i="0" u="none">
                <a:solidFill>
                  <a:schemeClr val="tx2"/>
                </a:solidFill>
                <a:latin typeface="Times New Roman" panose="02020603050405020304" pitchFamily="18" charset="0"/>
                <a:ea typeface="楷体_GB2312" pitchFamily="49" charset="-122"/>
              </a:rPr>
              <a:t>        </a:t>
            </a:r>
            <a:r>
              <a:rPr kumimoji="1" lang="zh-CN" altLang="en-US" sz="3200" b="1" i="0" u="none">
                <a:solidFill>
                  <a:schemeClr val="tx2"/>
                </a:solidFill>
                <a:latin typeface="Times New Roman" panose="02020603050405020304" pitchFamily="18" charset="0"/>
                <a:ea typeface="楷体_GB2312" pitchFamily="49" charset="-122"/>
              </a:rPr>
              <a:t>工程技术中常有一些</a:t>
            </a:r>
            <a:r>
              <a:rPr kumimoji="1" lang="zh-CN" altLang="en-US" sz="3200" b="1" i="0" u="none">
                <a:solidFill>
                  <a:srgbClr val="FF3300"/>
                </a:solidFill>
                <a:latin typeface="Times New Roman" panose="02020603050405020304" pitchFamily="18" charset="0"/>
                <a:ea typeface="楷体_GB2312" pitchFamily="49" charset="-122"/>
              </a:rPr>
              <a:t>非正弦信号</a:t>
            </a:r>
            <a:r>
              <a:rPr kumimoji="1" lang="zh-CN" altLang="en-US" sz="3200" b="1" i="0" u="none">
                <a:solidFill>
                  <a:schemeClr val="tx2"/>
                </a:solidFill>
                <a:latin typeface="Times New Roman" panose="02020603050405020304" pitchFamily="18" charset="0"/>
                <a:ea typeface="楷体_GB2312" pitchFamily="49" charset="-122"/>
              </a:rPr>
              <a:t>。如计算机中的脉冲信号；测量技术中将非电电量转换成的电信号；由语言、音乐、图象转换成的电信号；许多电子仪器在工作时所需的控制信号等等。</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59817">
                                            <p:txEl>
                                              <p:pRg st="0" end="0"/>
                                            </p:txEl>
                                          </p:spTgt>
                                        </p:tgtEl>
                                        <p:attrNameLst>
                                          <p:attrName>style.visibility</p:attrName>
                                        </p:attrNameLst>
                                      </p:cBhvr>
                                      <p:to>
                                        <p:strVal val="visible"/>
                                      </p:to>
                                    </p:set>
                                    <p:animEffect transition="in" filter="wipe(left)">
                                      <p:cBhvr>
                                        <p:cTn id="7" dur="500"/>
                                        <p:tgtEl>
                                          <p:spTgt spid="759817">
                                            <p:txEl>
                                              <p:pRg st="0" end="0"/>
                                            </p:txEl>
                                          </p:spTgt>
                                        </p:tgtEl>
                                      </p:cBhvr>
                                    </p:animEffect>
                                  </p:childTnLst>
                                </p:cTn>
                              </p:par>
                            </p:childTnLst>
                          </p:cTn>
                        </p:par>
                        <p:par>
                          <p:cTn id="8" fill="hold">
                            <p:stCondLst>
                              <p:cond delay="500"/>
                            </p:stCondLst>
                            <p:childTnLst>
                              <p:par>
                                <p:cTn id="9" presetID="4" presetClass="entr" presetSubtype="32" fill="hold" grpId="0" nodeType="afterEffect">
                                  <p:stCondLst>
                                    <p:cond delay="0"/>
                                  </p:stCondLst>
                                  <p:childTnLst>
                                    <p:set>
                                      <p:cBhvr>
                                        <p:cTn id="10" dur="1" fill="hold">
                                          <p:stCondLst>
                                            <p:cond delay="0"/>
                                          </p:stCondLst>
                                        </p:cTn>
                                        <p:tgtEl>
                                          <p:spTgt spid="759818"/>
                                        </p:tgtEl>
                                        <p:attrNameLst>
                                          <p:attrName>style.visibility</p:attrName>
                                        </p:attrNameLst>
                                      </p:cBhvr>
                                      <p:to>
                                        <p:strVal val="visible"/>
                                      </p:to>
                                    </p:set>
                                    <p:animEffect transition="in" filter="box(out)">
                                      <p:cBhvr>
                                        <p:cTn id="11" dur="500"/>
                                        <p:tgtEl>
                                          <p:spTgt spid="759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817" grpId="0" build="p"/>
      <p:bldP spid="759818" grpId="0"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F9B3E6E-3F99-4ECD-846E-C18ABFC296DB}" type="slidenum">
              <a:rPr lang="en-US" altLang="zh-CN" smtClean="0"/>
              <a:t>134</a:t>
            </a:fld>
            <a:endParaRPr lang="en-US" altLang="zh-CN"/>
          </a:p>
        </p:txBody>
      </p:sp>
      <p:pic>
        <p:nvPicPr>
          <p:cNvPr id="4" name="Picture 2" descr="C:\Program Files\Microsoft Office\MEDIA\CAGCAT10\j02341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7734" y="5448482"/>
            <a:ext cx="976266" cy="103813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bwMode="auto">
          <a:xfrm>
            <a:off x="611560" y="634999"/>
            <a:ext cx="3240360" cy="2098675"/>
            <a:chOff x="3744" y="912"/>
            <a:chExt cx="1728" cy="1056"/>
          </a:xfrm>
        </p:grpSpPr>
        <p:sp>
          <p:nvSpPr>
            <p:cNvPr id="6" name="Line 5"/>
            <p:cNvSpPr>
              <a:spLocks noChangeShapeType="1"/>
            </p:cNvSpPr>
            <p:nvPr/>
          </p:nvSpPr>
          <p:spPr bwMode="auto">
            <a:xfrm flipV="1">
              <a:off x="4032" y="1008"/>
              <a:ext cx="0" cy="72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6"/>
            <p:cNvSpPr>
              <a:spLocks noChangeShapeType="1"/>
            </p:cNvSpPr>
            <p:nvPr/>
          </p:nvSpPr>
          <p:spPr bwMode="auto">
            <a:xfrm>
              <a:off x="4032" y="1728"/>
              <a:ext cx="12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7"/>
            <p:cNvSpPr>
              <a:spLocks noChangeShapeType="1"/>
            </p:cNvSpPr>
            <p:nvPr/>
          </p:nvSpPr>
          <p:spPr bwMode="auto">
            <a:xfrm>
              <a:off x="4032" y="1284"/>
              <a:ext cx="240" cy="0"/>
            </a:xfrm>
            <a:prstGeom prst="line">
              <a:avLst/>
            </a:prstGeom>
            <a:noFill/>
            <a:ln w="3175">
              <a:solidFill>
                <a:schemeClr val="tx1"/>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Freeform 8"/>
            <p:cNvSpPr/>
            <p:nvPr/>
          </p:nvSpPr>
          <p:spPr bwMode="auto">
            <a:xfrm>
              <a:off x="4032" y="1296"/>
              <a:ext cx="480" cy="432"/>
            </a:xfrm>
            <a:custGeom>
              <a:avLst/>
              <a:gdLst>
                <a:gd name="T0" fmla="*/ 0 w 480"/>
                <a:gd name="T1" fmla="*/ 432 h 432"/>
                <a:gd name="T2" fmla="*/ 240 w 480"/>
                <a:gd name="T3" fmla="*/ 0 h 432"/>
                <a:gd name="T4" fmla="*/ 480 w 480"/>
                <a:gd name="T5" fmla="*/ 432 h 432"/>
                <a:gd name="T6" fmla="*/ 0 60000 65536"/>
                <a:gd name="T7" fmla="*/ 0 60000 65536"/>
                <a:gd name="T8" fmla="*/ 0 60000 65536"/>
              </a:gdLst>
              <a:ahLst/>
              <a:cxnLst>
                <a:cxn ang="T6">
                  <a:pos x="T0" y="T1"/>
                </a:cxn>
                <a:cxn ang="T7">
                  <a:pos x="T2" y="T3"/>
                </a:cxn>
                <a:cxn ang="T8">
                  <a:pos x="T4" y="T5"/>
                </a:cxn>
              </a:cxnLst>
              <a:rect l="0" t="0" r="r" b="b"/>
              <a:pathLst>
                <a:path w="480" h="432">
                  <a:moveTo>
                    <a:pt x="0" y="432"/>
                  </a:moveTo>
                  <a:cubicBezTo>
                    <a:pt x="80" y="216"/>
                    <a:pt x="160" y="0"/>
                    <a:pt x="240" y="0"/>
                  </a:cubicBezTo>
                  <a:cubicBezTo>
                    <a:pt x="320" y="0"/>
                    <a:pt x="400" y="216"/>
                    <a:pt x="480" y="432"/>
                  </a:cubicBez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Freeform 9"/>
            <p:cNvSpPr/>
            <p:nvPr/>
          </p:nvSpPr>
          <p:spPr bwMode="auto">
            <a:xfrm>
              <a:off x="4512" y="1296"/>
              <a:ext cx="480" cy="432"/>
            </a:xfrm>
            <a:custGeom>
              <a:avLst/>
              <a:gdLst>
                <a:gd name="T0" fmla="*/ 0 w 480"/>
                <a:gd name="T1" fmla="*/ 432 h 432"/>
                <a:gd name="T2" fmla="*/ 240 w 480"/>
                <a:gd name="T3" fmla="*/ 0 h 432"/>
                <a:gd name="T4" fmla="*/ 480 w 480"/>
                <a:gd name="T5" fmla="*/ 432 h 432"/>
                <a:gd name="T6" fmla="*/ 0 60000 65536"/>
                <a:gd name="T7" fmla="*/ 0 60000 65536"/>
                <a:gd name="T8" fmla="*/ 0 60000 65536"/>
              </a:gdLst>
              <a:ahLst/>
              <a:cxnLst>
                <a:cxn ang="T6">
                  <a:pos x="T0" y="T1"/>
                </a:cxn>
                <a:cxn ang="T7">
                  <a:pos x="T2" y="T3"/>
                </a:cxn>
                <a:cxn ang="T8">
                  <a:pos x="T4" y="T5"/>
                </a:cxn>
              </a:cxnLst>
              <a:rect l="0" t="0" r="r" b="b"/>
              <a:pathLst>
                <a:path w="480" h="432">
                  <a:moveTo>
                    <a:pt x="0" y="432"/>
                  </a:moveTo>
                  <a:cubicBezTo>
                    <a:pt x="80" y="216"/>
                    <a:pt x="160" y="0"/>
                    <a:pt x="240" y="0"/>
                  </a:cubicBezTo>
                  <a:cubicBezTo>
                    <a:pt x="320" y="0"/>
                    <a:pt x="400" y="216"/>
                    <a:pt x="480" y="432"/>
                  </a:cubicBez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Text Box 10"/>
            <p:cNvSpPr txBox="1">
              <a:spLocks noChangeArrowheads="1"/>
            </p:cNvSpPr>
            <p:nvPr/>
          </p:nvSpPr>
          <p:spPr bwMode="auto">
            <a:xfrm>
              <a:off x="4084" y="912"/>
              <a:ext cx="144"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u="none">
                  <a:latin typeface="Times New Roman" panose="02020603050405020304" pitchFamily="18" charset="0"/>
                </a:rPr>
                <a:t>u</a:t>
              </a:r>
            </a:p>
          </p:txBody>
        </p:sp>
        <p:sp>
          <p:nvSpPr>
            <p:cNvPr id="12" name="Text Box 11"/>
            <p:cNvSpPr txBox="1">
              <a:spLocks noChangeArrowheads="1"/>
            </p:cNvSpPr>
            <p:nvPr/>
          </p:nvSpPr>
          <p:spPr bwMode="auto">
            <a:xfrm>
              <a:off x="5280" y="1584"/>
              <a:ext cx="192"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en-US" altLang="zh-CN" sz="2400" i="0" u="none">
                  <a:latin typeface="Times New Roman" panose="02020603050405020304" pitchFamily="18" charset="0"/>
                  <a:sym typeface="Symbol" panose="05050102010706020507" pitchFamily="18" charset="2"/>
                </a:rPr>
                <a:t>t</a:t>
              </a:r>
              <a:endParaRPr kumimoji="1" lang="en-US" altLang="zh-CN" sz="2400" i="0" u="none">
                <a:latin typeface="Times New Roman" panose="02020603050405020304" pitchFamily="18" charset="0"/>
              </a:endParaRPr>
            </a:p>
          </p:txBody>
        </p:sp>
        <p:sp>
          <p:nvSpPr>
            <p:cNvPr id="13" name="Text Box 12"/>
            <p:cNvSpPr txBox="1">
              <a:spLocks noChangeArrowheads="1"/>
            </p:cNvSpPr>
            <p:nvPr/>
          </p:nvSpPr>
          <p:spPr bwMode="auto">
            <a:xfrm>
              <a:off x="4460" y="1680"/>
              <a:ext cx="144"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i="0" u="none">
                  <a:latin typeface="Times New Roman" panose="02020603050405020304" pitchFamily="18" charset="0"/>
                  <a:sym typeface="Symbol" panose="05050102010706020507" pitchFamily="18" charset="2"/>
                </a:rPr>
                <a:t></a:t>
              </a:r>
              <a:endParaRPr kumimoji="1" lang="en-US" altLang="zh-CN" sz="2400" i="0" u="none">
                <a:latin typeface="Times New Roman" panose="02020603050405020304" pitchFamily="18" charset="0"/>
              </a:endParaRPr>
            </a:p>
          </p:txBody>
        </p:sp>
        <p:sp>
          <p:nvSpPr>
            <p:cNvPr id="14" name="Text Box 13"/>
            <p:cNvSpPr txBox="1">
              <a:spLocks noChangeArrowheads="1"/>
            </p:cNvSpPr>
            <p:nvPr/>
          </p:nvSpPr>
          <p:spPr bwMode="auto">
            <a:xfrm>
              <a:off x="4848" y="1724"/>
              <a:ext cx="240"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en-US" altLang="zh-CN" sz="2400" i="0" u="none">
                  <a:latin typeface="Times New Roman" panose="02020603050405020304" pitchFamily="18" charset="0"/>
                  <a:sym typeface="Symbol" panose="05050102010706020507" pitchFamily="18" charset="2"/>
                </a:rPr>
                <a:t>2</a:t>
              </a:r>
              <a:endParaRPr kumimoji="1" lang="en-US" altLang="zh-CN" sz="2400" i="0" u="none">
                <a:latin typeface="Times New Roman" panose="02020603050405020304" pitchFamily="18" charset="0"/>
              </a:endParaRPr>
            </a:p>
          </p:txBody>
        </p:sp>
        <p:sp>
          <p:nvSpPr>
            <p:cNvPr id="15" name="Text Box 14"/>
            <p:cNvSpPr txBox="1">
              <a:spLocks noChangeArrowheads="1"/>
            </p:cNvSpPr>
            <p:nvPr/>
          </p:nvSpPr>
          <p:spPr bwMode="auto">
            <a:xfrm>
              <a:off x="3888" y="1680"/>
              <a:ext cx="288"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u="none">
                  <a:latin typeface="Times New Roman" panose="02020603050405020304" pitchFamily="18" charset="0"/>
                  <a:sym typeface="Symbol" panose="05050102010706020507" pitchFamily="18" charset="2"/>
                </a:rPr>
                <a:t>o</a:t>
              </a:r>
              <a:endParaRPr kumimoji="1" lang="en-US" altLang="zh-CN" sz="2400" u="none">
                <a:latin typeface="Times New Roman" panose="02020603050405020304" pitchFamily="18" charset="0"/>
              </a:endParaRPr>
            </a:p>
          </p:txBody>
        </p:sp>
        <p:sp>
          <p:nvSpPr>
            <p:cNvPr id="16" name="Text Box 15"/>
            <p:cNvSpPr txBox="1">
              <a:spLocks noChangeArrowheads="1"/>
            </p:cNvSpPr>
            <p:nvPr/>
          </p:nvSpPr>
          <p:spPr bwMode="auto">
            <a:xfrm>
              <a:off x="3744" y="1100"/>
              <a:ext cx="288"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u="none">
                  <a:latin typeface="Times New Roman" panose="02020603050405020304" pitchFamily="18" charset="0"/>
                  <a:sym typeface="Symbol" panose="05050102010706020507" pitchFamily="18" charset="2"/>
                </a:rPr>
                <a:t>U</a:t>
              </a:r>
              <a:r>
                <a:rPr kumimoji="1" lang="en-US" altLang="zh-CN" sz="2400" i="0" u="none" baseline="-14000">
                  <a:latin typeface="Times New Roman" panose="02020603050405020304" pitchFamily="18" charset="0"/>
                  <a:sym typeface="Symbol" panose="05050102010706020507" pitchFamily="18" charset="2"/>
                </a:rPr>
                <a:t>m</a:t>
              </a:r>
              <a:endParaRPr kumimoji="1" lang="en-US" altLang="zh-CN" sz="2400" i="0" u="none" baseline="-14000">
                <a:latin typeface="Times New Roman" panose="02020603050405020304" pitchFamily="18" charset="0"/>
              </a:endParaRPr>
            </a:p>
          </p:txBody>
        </p:sp>
      </p:grpSp>
      <p:grpSp>
        <p:nvGrpSpPr>
          <p:cNvPr id="17" name="Group 21"/>
          <p:cNvGrpSpPr/>
          <p:nvPr/>
        </p:nvGrpSpPr>
        <p:grpSpPr bwMode="auto">
          <a:xfrm>
            <a:off x="4647861" y="715963"/>
            <a:ext cx="3938587" cy="2017712"/>
            <a:chOff x="1020" y="572"/>
            <a:chExt cx="2481" cy="1271"/>
          </a:xfrm>
        </p:grpSpPr>
        <p:sp>
          <p:nvSpPr>
            <p:cNvPr id="18" name="Line 8"/>
            <p:cNvSpPr>
              <a:spLocks noChangeShapeType="1"/>
            </p:cNvSpPr>
            <p:nvPr/>
          </p:nvSpPr>
          <p:spPr bwMode="auto">
            <a:xfrm>
              <a:off x="1150" y="1285"/>
              <a:ext cx="2294" cy="0"/>
            </a:xfrm>
            <a:prstGeom prst="line">
              <a:avLst/>
            </a:prstGeom>
            <a:noFill/>
            <a:ln w="9525">
              <a:solidFill>
                <a:srgbClr val="000000"/>
              </a:solidFill>
              <a:rou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9" name="Line 9"/>
            <p:cNvSpPr>
              <a:spLocks noChangeShapeType="1"/>
            </p:cNvSpPr>
            <p:nvPr/>
          </p:nvSpPr>
          <p:spPr bwMode="auto">
            <a:xfrm flipV="1">
              <a:off x="1353" y="637"/>
              <a:ext cx="0" cy="1206"/>
            </a:xfrm>
            <a:prstGeom prst="line">
              <a:avLst/>
            </a:prstGeom>
            <a:noFill/>
            <a:ln w="9525">
              <a:solidFill>
                <a:srgbClr val="000000"/>
              </a:solidFill>
              <a:rou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 name="Freeform 10"/>
            <p:cNvSpPr/>
            <p:nvPr/>
          </p:nvSpPr>
          <p:spPr bwMode="auto">
            <a:xfrm>
              <a:off x="1353" y="819"/>
              <a:ext cx="1984" cy="904"/>
            </a:xfrm>
            <a:custGeom>
              <a:avLst/>
              <a:gdLst>
                <a:gd name="T0" fmla="*/ 0 w 1755"/>
                <a:gd name="T1" fmla="*/ 0 h 1404"/>
                <a:gd name="T2" fmla="*/ 898 w 1755"/>
                <a:gd name="T3" fmla="*/ 0 h 1404"/>
                <a:gd name="T4" fmla="*/ 898 w 1755"/>
                <a:gd name="T5" fmla="*/ 155 h 1404"/>
                <a:gd name="T6" fmla="*/ 1794 w 1755"/>
                <a:gd name="T7" fmla="*/ 155 h 1404"/>
                <a:gd name="T8" fmla="*/ 1794 w 1755"/>
                <a:gd name="T9" fmla="*/ 0 h 1404"/>
                <a:gd name="T10" fmla="*/ 2692 w 1755"/>
                <a:gd name="T11" fmla="*/ 0 h 1404"/>
                <a:gd name="T12" fmla="*/ 2692 w 1755"/>
                <a:gd name="T13" fmla="*/ 155 h 1404"/>
                <a:gd name="T14" fmla="*/ 3241 w 1755"/>
                <a:gd name="T15" fmla="*/ 155 h 14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55" h="1404">
                  <a:moveTo>
                    <a:pt x="0" y="0"/>
                  </a:moveTo>
                  <a:lnTo>
                    <a:pt x="486" y="0"/>
                  </a:lnTo>
                  <a:lnTo>
                    <a:pt x="486" y="1404"/>
                  </a:lnTo>
                  <a:lnTo>
                    <a:pt x="972" y="1404"/>
                  </a:lnTo>
                  <a:lnTo>
                    <a:pt x="972" y="0"/>
                  </a:lnTo>
                  <a:lnTo>
                    <a:pt x="1458" y="0"/>
                  </a:lnTo>
                  <a:lnTo>
                    <a:pt x="1458" y="1404"/>
                  </a:lnTo>
                  <a:lnTo>
                    <a:pt x="1755" y="1404"/>
                  </a:lnTo>
                </a:path>
              </a:pathLst>
            </a:custGeom>
            <a:noFill/>
            <a:ln w="25400" cap="flat" cmpd="sng">
              <a:solidFill>
                <a:srgbClr val="FF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 name="Line 11"/>
            <p:cNvSpPr>
              <a:spLocks noChangeShapeType="1"/>
            </p:cNvSpPr>
            <p:nvPr/>
          </p:nvSpPr>
          <p:spPr bwMode="auto">
            <a:xfrm flipH="1">
              <a:off x="1353" y="1723"/>
              <a:ext cx="611" cy="0"/>
            </a:xfrm>
            <a:prstGeom prst="line">
              <a:avLst/>
            </a:prstGeom>
            <a:noFill/>
            <a:ln w="9525">
              <a:solidFill>
                <a:srgbClr val="000000"/>
              </a:solidFill>
              <a:prstDash val="dash"/>
              <a:rou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Text Box 12"/>
            <p:cNvSpPr txBox="1">
              <a:spLocks noChangeArrowheads="1"/>
            </p:cNvSpPr>
            <p:nvPr/>
          </p:nvSpPr>
          <p:spPr bwMode="auto">
            <a:xfrm>
              <a:off x="1099" y="761"/>
              <a:ext cx="205" cy="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FF"/>
                  </a:solidFill>
                  <a:latin typeface="Times New Roman" panose="02020603050405020304" pitchFamily="18" charset="0"/>
                </a:rPr>
                <a:t>U</a:t>
              </a:r>
              <a:r>
                <a:rPr lang="en-US" altLang="zh-CN" sz="2000" i="0" u="none" baseline="-25000">
                  <a:solidFill>
                    <a:srgbClr val="0000FF"/>
                  </a:solidFill>
                  <a:latin typeface="Times New Roman" panose="02020603050405020304" pitchFamily="18" charset="0"/>
                </a:rPr>
                <a:t>m</a:t>
              </a:r>
              <a:endParaRPr lang="en-US" altLang="zh-CN" sz="2000" i="0" u="none">
                <a:solidFill>
                  <a:srgbClr val="0000FF"/>
                </a:solidFill>
              </a:endParaRPr>
            </a:p>
          </p:txBody>
        </p:sp>
        <p:sp>
          <p:nvSpPr>
            <p:cNvPr id="23" name="Text Box 13"/>
            <p:cNvSpPr txBox="1">
              <a:spLocks noChangeArrowheads="1"/>
            </p:cNvSpPr>
            <p:nvPr/>
          </p:nvSpPr>
          <p:spPr bwMode="auto">
            <a:xfrm>
              <a:off x="1421" y="1302"/>
              <a:ext cx="141" cy="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FF"/>
                  </a:solidFill>
                  <a:latin typeface="Times New Roman" panose="02020603050405020304" pitchFamily="18" charset="0"/>
                </a:rPr>
                <a:t>o</a:t>
              </a:r>
              <a:endParaRPr lang="en-US" altLang="zh-CN" sz="2000" u="none">
                <a:solidFill>
                  <a:srgbClr val="0000FF"/>
                </a:solidFill>
              </a:endParaRPr>
            </a:p>
          </p:txBody>
        </p:sp>
        <p:sp>
          <p:nvSpPr>
            <p:cNvPr id="24" name="Text Box 14"/>
            <p:cNvSpPr txBox="1">
              <a:spLocks noChangeArrowheads="1"/>
            </p:cNvSpPr>
            <p:nvPr/>
          </p:nvSpPr>
          <p:spPr bwMode="auto">
            <a:xfrm>
              <a:off x="1020" y="1632"/>
              <a:ext cx="333" cy="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i="0" u="none">
                  <a:solidFill>
                    <a:srgbClr val="0000FF"/>
                  </a:solidFill>
                  <a:latin typeface="Times New Roman" panose="02020603050405020304" pitchFamily="18" charset="0"/>
                </a:rPr>
                <a:t>–</a:t>
              </a:r>
              <a:r>
                <a:rPr lang="en-US" altLang="zh-CN" sz="2000" u="none">
                  <a:solidFill>
                    <a:srgbClr val="0000FF"/>
                  </a:solidFill>
                  <a:latin typeface="Times New Roman" panose="02020603050405020304" pitchFamily="18" charset="0"/>
                </a:rPr>
                <a:t>U</a:t>
              </a:r>
              <a:r>
                <a:rPr lang="en-US" altLang="zh-CN" sz="2000" i="0" u="none" baseline="-25000">
                  <a:solidFill>
                    <a:srgbClr val="0000FF"/>
                  </a:solidFill>
                  <a:latin typeface="Times New Roman" panose="02020603050405020304" pitchFamily="18" charset="0"/>
                </a:rPr>
                <a:t>m</a:t>
              </a:r>
              <a:endParaRPr lang="en-US" altLang="zh-CN" sz="2000" i="0" u="none">
                <a:solidFill>
                  <a:srgbClr val="0000FF"/>
                </a:solidFill>
              </a:endParaRPr>
            </a:p>
          </p:txBody>
        </p:sp>
        <p:sp>
          <p:nvSpPr>
            <p:cNvPr id="25" name="Text Box 15"/>
            <p:cNvSpPr txBox="1">
              <a:spLocks noChangeArrowheads="1"/>
            </p:cNvSpPr>
            <p:nvPr/>
          </p:nvSpPr>
          <p:spPr bwMode="auto">
            <a:xfrm>
              <a:off x="2505" y="1306"/>
              <a:ext cx="205" cy="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FF"/>
                  </a:solidFill>
                  <a:latin typeface="Times New Roman" panose="02020603050405020304" pitchFamily="18" charset="0"/>
                </a:rPr>
                <a:t>T</a:t>
              </a:r>
              <a:endParaRPr lang="en-US" altLang="zh-CN" sz="2000" i="0" u="none">
                <a:solidFill>
                  <a:srgbClr val="0000FF"/>
                </a:solidFill>
              </a:endParaRPr>
            </a:p>
          </p:txBody>
        </p:sp>
        <p:sp>
          <p:nvSpPr>
            <p:cNvPr id="26" name="Text Box 16"/>
            <p:cNvSpPr txBox="1">
              <a:spLocks noChangeArrowheads="1"/>
            </p:cNvSpPr>
            <p:nvPr/>
          </p:nvSpPr>
          <p:spPr bwMode="auto">
            <a:xfrm>
              <a:off x="1930" y="1302"/>
              <a:ext cx="269" cy="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FF"/>
                  </a:solidFill>
                  <a:latin typeface="Times New Roman" panose="02020603050405020304" pitchFamily="18" charset="0"/>
                </a:rPr>
                <a:t>T</a:t>
              </a:r>
              <a:r>
                <a:rPr lang="en-US" altLang="zh-CN" sz="2000" i="0" u="none">
                  <a:solidFill>
                    <a:srgbClr val="0000FF"/>
                  </a:solidFill>
                  <a:latin typeface="Times New Roman" panose="02020603050405020304" pitchFamily="18" charset="0"/>
                </a:rPr>
                <a:t>/2</a:t>
              </a:r>
              <a:endParaRPr lang="en-US" altLang="zh-CN" sz="2000" i="0" u="none">
                <a:solidFill>
                  <a:srgbClr val="0000FF"/>
                </a:solidFill>
              </a:endParaRPr>
            </a:p>
          </p:txBody>
        </p:sp>
        <p:sp>
          <p:nvSpPr>
            <p:cNvPr id="27" name="Text Box 17"/>
            <p:cNvSpPr txBox="1">
              <a:spLocks noChangeArrowheads="1"/>
            </p:cNvSpPr>
            <p:nvPr/>
          </p:nvSpPr>
          <p:spPr bwMode="auto">
            <a:xfrm>
              <a:off x="1397" y="572"/>
              <a:ext cx="77" cy="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FF"/>
                  </a:solidFill>
                  <a:latin typeface="Times New Roman" panose="02020603050405020304" pitchFamily="18" charset="0"/>
                </a:rPr>
                <a:t>u</a:t>
              </a:r>
              <a:endParaRPr lang="en-US" altLang="zh-CN" sz="2000" i="0" u="none">
                <a:solidFill>
                  <a:srgbClr val="0000FF"/>
                </a:solidFill>
              </a:endParaRPr>
            </a:p>
          </p:txBody>
        </p:sp>
        <p:sp>
          <p:nvSpPr>
            <p:cNvPr id="28" name="Text Box 18"/>
            <p:cNvSpPr txBox="1">
              <a:spLocks noChangeArrowheads="1"/>
            </p:cNvSpPr>
            <p:nvPr/>
          </p:nvSpPr>
          <p:spPr bwMode="auto">
            <a:xfrm>
              <a:off x="3424" y="1307"/>
              <a:ext cx="77" cy="1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FF"/>
                  </a:solidFill>
                  <a:latin typeface="Times New Roman" panose="02020603050405020304" pitchFamily="18" charset="0"/>
                </a:rPr>
                <a:t>t</a:t>
              </a:r>
              <a:endParaRPr lang="en-US" altLang="zh-CN" sz="2000" i="0" u="none">
                <a:solidFill>
                  <a:srgbClr val="0000FF"/>
                </a:solidFill>
              </a:endParaRPr>
            </a:p>
          </p:txBody>
        </p:sp>
      </p:grpSp>
      <p:grpSp>
        <p:nvGrpSpPr>
          <p:cNvPr id="29" name="Group 18"/>
          <p:cNvGrpSpPr/>
          <p:nvPr/>
        </p:nvGrpSpPr>
        <p:grpSpPr bwMode="auto">
          <a:xfrm>
            <a:off x="733878" y="3501008"/>
            <a:ext cx="3648075" cy="1755775"/>
            <a:chOff x="1082" y="663"/>
            <a:chExt cx="2937" cy="1457"/>
          </a:xfrm>
        </p:grpSpPr>
        <p:sp>
          <p:nvSpPr>
            <p:cNvPr id="30" name="Line 6"/>
            <p:cNvSpPr>
              <a:spLocks noChangeShapeType="1"/>
            </p:cNvSpPr>
            <p:nvPr/>
          </p:nvSpPr>
          <p:spPr bwMode="auto">
            <a:xfrm>
              <a:off x="1085" y="1569"/>
              <a:ext cx="2875" cy="0"/>
            </a:xfrm>
            <a:prstGeom prst="line">
              <a:avLst/>
            </a:prstGeom>
            <a:noFill/>
            <a:ln w="15875">
              <a:solidFill>
                <a:srgbClr val="000000"/>
              </a:solidFill>
              <a:rou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1" name="Line 7"/>
            <p:cNvSpPr>
              <a:spLocks noChangeShapeType="1"/>
            </p:cNvSpPr>
            <p:nvPr/>
          </p:nvSpPr>
          <p:spPr bwMode="auto">
            <a:xfrm flipV="1">
              <a:off x="1340" y="689"/>
              <a:ext cx="0" cy="1244"/>
            </a:xfrm>
            <a:prstGeom prst="line">
              <a:avLst/>
            </a:prstGeom>
            <a:noFill/>
            <a:ln w="15875">
              <a:solidFill>
                <a:srgbClr val="000000"/>
              </a:solidFill>
              <a:rou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 name="Freeform 8"/>
            <p:cNvSpPr/>
            <p:nvPr/>
          </p:nvSpPr>
          <p:spPr bwMode="auto">
            <a:xfrm>
              <a:off x="1340" y="997"/>
              <a:ext cx="2039" cy="580"/>
            </a:xfrm>
            <a:custGeom>
              <a:avLst/>
              <a:gdLst>
                <a:gd name="T0" fmla="*/ 0 w 1440"/>
                <a:gd name="T1" fmla="*/ 333 h 660"/>
                <a:gd name="T2" fmla="*/ 4101 w 1440"/>
                <a:gd name="T3" fmla="*/ 7 h 660"/>
                <a:gd name="T4" fmla="*/ 4101 w 1440"/>
                <a:gd name="T5" fmla="*/ 333 h 660"/>
                <a:gd name="T6" fmla="*/ 8196 w 1440"/>
                <a:gd name="T7" fmla="*/ 0 h 660"/>
                <a:gd name="T8" fmla="*/ 8196 w 1440"/>
                <a:gd name="T9" fmla="*/ 346 h 6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0" h="660">
                  <a:moveTo>
                    <a:pt x="0" y="636"/>
                  </a:moveTo>
                  <a:lnTo>
                    <a:pt x="720" y="12"/>
                  </a:lnTo>
                  <a:lnTo>
                    <a:pt x="720" y="636"/>
                  </a:lnTo>
                  <a:lnTo>
                    <a:pt x="1440" y="0"/>
                  </a:lnTo>
                  <a:lnTo>
                    <a:pt x="1440" y="660"/>
                  </a:lnTo>
                </a:path>
              </a:pathLst>
            </a:custGeom>
            <a:noFill/>
            <a:ln w="25400" cap="flat" cmpd="sng">
              <a:solidFill>
                <a:srgbClr val="FF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 name="Line 9"/>
            <p:cNvSpPr>
              <a:spLocks noChangeShapeType="1"/>
            </p:cNvSpPr>
            <p:nvPr/>
          </p:nvSpPr>
          <p:spPr bwMode="auto">
            <a:xfrm>
              <a:off x="1340" y="1008"/>
              <a:ext cx="2039" cy="0"/>
            </a:xfrm>
            <a:prstGeom prst="line">
              <a:avLst/>
            </a:prstGeom>
            <a:noFill/>
            <a:ln w="9525">
              <a:solidFill>
                <a:srgbClr val="000000"/>
              </a:solidFill>
              <a:prstDash val="dash"/>
              <a:rou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 name="Text Box 10"/>
            <p:cNvSpPr txBox="1">
              <a:spLocks noChangeArrowheads="1"/>
            </p:cNvSpPr>
            <p:nvPr/>
          </p:nvSpPr>
          <p:spPr bwMode="auto">
            <a:xfrm>
              <a:off x="1383" y="1578"/>
              <a:ext cx="177" cy="1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FF"/>
                  </a:solidFill>
                  <a:latin typeface="Times New Roman" panose="02020603050405020304" pitchFamily="18" charset="0"/>
                </a:rPr>
                <a:t>o</a:t>
              </a:r>
              <a:endParaRPr lang="en-US" altLang="zh-CN" sz="2000" u="none">
                <a:solidFill>
                  <a:srgbClr val="0000FF"/>
                </a:solidFill>
              </a:endParaRPr>
            </a:p>
          </p:txBody>
        </p:sp>
        <p:sp>
          <p:nvSpPr>
            <p:cNvPr id="35" name="Text Box 11"/>
            <p:cNvSpPr txBox="1">
              <a:spLocks noChangeArrowheads="1"/>
            </p:cNvSpPr>
            <p:nvPr/>
          </p:nvSpPr>
          <p:spPr bwMode="auto">
            <a:xfrm>
              <a:off x="1082" y="935"/>
              <a:ext cx="256" cy="1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FF"/>
                  </a:solidFill>
                  <a:latin typeface="Times New Roman" panose="02020603050405020304" pitchFamily="18" charset="0"/>
                </a:rPr>
                <a:t>U</a:t>
              </a:r>
              <a:r>
                <a:rPr lang="en-US" altLang="zh-CN" sz="2000" i="0" u="none" baseline="-25000">
                  <a:solidFill>
                    <a:srgbClr val="0000FF"/>
                  </a:solidFill>
                  <a:latin typeface="Times New Roman" panose="02020603050405020304" pitchFamily="18" charset="0"/>
                </a:rPr>
                <a:t>m</a:t>
              </a:r>
              <a:endParaRPr lang="en-US" altLang="zh-CN" sz="2000" i="0" u="none">
                <a:solidFill>
                  <a:srgbClr val="0000FF"/>
                </a:solidFill>
              </a:endParaRPr>
            </a:p>
          </p:txBody>
        </p:sp>
        <p:sp>
          <p:nvSpPr>
            <p:cNvPr id="36" name="Text Box 12"/>
            <p:cNvSpPr txBox="1">
              <a:spLocks noChangeArrowheads="1"/>
            </p:cNvSpPr>
            <p:nvPr/>
          </p:nvSpPr>
          <p:spPr bwMode="auto">
            <a:xfrm>
              <a:off x="3252" y="1585"/>
              <a:ext cx="256" cy="1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i="0" u="none">
                  <a:solidFill>
                    <a:srgbClr val="0000FF"/>
                  </a:solidFill>
                  <a:latin typeface="Times New Roman" panose="02020603050405020304" pitchFamily="18" charset="0"/>
                </a:rPr>
                <a:t>2</a:t>
              </a:r>
              <a:r>
                <a:rPr lang="en-US" altLang="zh-CN" sz="2000" u="none">
                  <a:solidFill>
                    <a:srgbClr val="0000FF"/>
                  </a:solidFill>
                  <a:latin typeface="Times New Roman" panose="02020603050405020304" pitchFamily="18" charset="0"/>
                </a:rPr>
                <a:t>T</a:t>
              </a:r>
              <a:endParaRPr lang="en-US" altLang="zh-CN" sz="2000" i="0" u="none">
                <a:solidFill>
                  <a:srgbClr val="0000FF"/>
                </a:solidFill>
              </a:endParaRPr>
            </a:p>
          </p:txBody>
        </p:sp>
        <p:sp>
          <p:nvSpPr>
            <p:cNvPr id="37" name="Text Box 13"/>
            <p:cNvSpPr txBox="1">
              <a:spLocks noChangeArrowheads="1"/>
            </p:cNvSpPr>
            <p:nvPr/>
          </p:nvSpPr>
          <p:spPr bwMode="auto">
            <a:xfrm>
              <a:off x="2231" y="1595"/>
              <a:ext cx="256" cy="1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FF"/>
                  </a:solidFill>
                  <a:latin typeface="Times New Roman" panose="02020603050405020304" pitchFamily="18" charset="0"/>
                </a:rPr>
                <a:t>T</a:t>
              </a:r>
              <a:endParaRPr lang="en-US" altLang="zh-CN" sz="2000" i="0" u="none">
                <a:solidFill>
                  <a:srgbClr val="0000FF"/>
                </a:solidFill>
              </a:endParaRPr>
            </a:p>
          </p:txBody>
        </p:sp>
        <p:sp>
          <p:nvSpPr>
            <p:cNvPr id="38" name="Text Box 14"/>
            <p:cNvSpPr txBox="1">
              <a:spLocks noChangeArrowheads="1"/>
            </p:cNvSpPr>
            <p:nvPr/>
          </p:nvSpPr>
          <p:spPr bwMode="auto">
            <a:xfrm>
              <a:off x="1429" y="663"/>
              <a:ext cx="96" cy="1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FF"/>
                  </a:solidFill>
                  <a:latin typeface="Times New Roman" panose="02020603050405020304" pitchFamily="18" charset="0"/>
                </a:rPr>
                <a:t>u</a:t>
              </a:r>
              <a:endParaRPr lang="en-US" altLang="zh-CN" sz="2000" i="0" u="none">
                <a:solidFill>
                  <a:srgbClr val="0000FF"/>
                </a:solidFill>
              </a:endParaRPr>
            </a:p>
          </p:txBody>
        </p:sp>
        <p:sp>
          <p:nvSpPr>
            <p:cNvPr id="39" name="Text Box 15"/>
            <p:cNvSpPr txBox="1">
              <a:spLocks noChangeArrowheads="1"/>
            </p:cNvSpPr>
            <p:nvPr/>
          </p:nvSpPr>
          <p:spPr bwMode="auto">
            <a:xfrm>
              <a:off x="3923" y="1579"/>
              <a:ext cx="96" cy="1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FF"/>
                  </a:solidFill>
                  <a:latin typeface="Times New Roman" panose="02020603050405020304" pitchFamily="18" charset="0"/>
                </a:rPr>
                <a:t>t</a:t>
              </a:r>
              <a:endParaRPr lang="en-US" altLang="zh-CN" sz="2000" i="0" u="none">
                <a:solidFill>
                  <a:srgbClr val="0000FF"/>
                </a:solidFill>
              </a:endParaRPr>
            </a:p>
          </p:txBody>
        </p:sp>
        <p:sp>
          <p:nvSpPr>
            <p:cNvPr id="40" name="Rectangle 17"/>
            <p:cNvSpPr>
              <a:spLocks noChangeArrowheads="1"/>
            </p:cNvSpPr>
            <p:nvPr/>
          </p:nvSpPr>
          <p:spPr bwMode="auto">
            <a:xfrm>
              <a:off x="1854" y="1966"/>
              <a:ext cx="156"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l"/>
              <a:r>
                <a:rPr kumimoji="1" lang="en-US" altLang="zh-CN" sz="1000" i="0" u="none">
                  <a:latin typeface="Times New Roman" panose="02020603050405020304" pitchFamily="18" charset="0"/>
                  <a:cs typeface="Times New Roman" panose="02020603050405020304" pitchFamily="18" charset="0"/>
                </a:rPr>
                <a:t>  </a:t>
              </a:r>
              <a:endParaRPr kumimoji="1" lang="en-US" altLang="zh-CN" sz="2400" i="0" u="none">
                <a:latin typeface="Times New Roman" panose="02020603050405020304" pitchFamily="18" charset="0"/>
              </a:endParaRPr>
            </a:p>
          </p:txBody>
        </p:sp>
      </p:grpSp>
      <p:grpSp>
        <p:nvGrpSpPr>
          <p:cNvPr id="41" name="Group 5178"/>
          <p:cNvGrpSpPr/>
          <p:nvPr/>
        </p:nvGrpSpPr>
        <p:grpSpPr bwMode="auto">
          <a:xfrm>
            <a:off x="5141745" y="3033579"/>
            <a:ext cx="3502025" cy="2055812"/>
            <a:chOff x="3384" y="2737"/>
            <a:chExt cx="2206" cy="1295"/>
          </a:xfrm>
        </p:grpSpPr>
        <p:sp>
          <p:nvSpPr>
            <p:cNvPr id="42" name="Rectangle 5141"/>
            <p:cNvSpPr>
              <a:spLocks noChangeArrowheads="1"/>
            </p:cNvSpPr>
            <p:nvPr/>
          </p:nvSpPr>
          <p:spPr bwMode="auto">
            <a:xfrm>
              <a:off x="3384" y="2737"/>
              <a:ext cx="342"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488" tIns="44450" rIns="90488" bIns="44450">
              <a:spAutoFit/>
            </a:bodyPr>
            <a:lstStyle/>
            <a:p>
              <a:pPr algn="l"/>
              <a:r>
                <a:rPr lang="en-US" altLang="zh-CN" sz="3200" b="0" i="1">
                  <a:latin typeface="Times New Roman" panose="02020603050405020304" pitchFamily="18" charset="0"/>
                </a:rPr>
                <a:t>u</a:t>
              </a:r>
              <a:endParaRPr lang="en-US" altLang="zh-CN" b="0">
                <a:latin typeface="Times New Roman" panose="02020603050405020304" pitchFamily="18" charset="0"/>
              </a:endParaRPr>
            </a:p>
          </p:txBody>
        </p:sp>
        <p:sp>
          <p:nvSpPr>
            <p:cNvPr id="43" name="Line 5127"/>
            <p:cNvSpPr>
              <a:spLocks noChangeShapeType="1"/>
            </p:cNvSpPr>
            <p:nvPr/>
          </p:nvSpPr>
          <p:spPr bwMode="auto">
            <a:xfrm>
              <a:off x="3393" y="3225"/>
              <a:ext cx="32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5128"/>
            <p:cNvSpPr>
              <a:spLocks noChangeShapeType="1"/>
            </p:cNvSpPr>
            <p:nvPr/>
          </p:nvSpPr>
          <p:spPr bwMode="auto">
            <a:xfrm>
              <a:off x="3722" y="3231"/>
              <a:ext cx="0" cy="45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5129"/>
            <p:cNvSpPr>
              <a:spLocks noChangeShapeType="1"/>
            </p:cNvSpPr>
            <p:nvPr/>
          </p:nvSpPr>
          <p:spPr bwMode="auto">
            <a:xfrm>
              <a:off x="4119" y="3225"/>
              <a:ext cx="32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5131"/>
            <p:cNvSpPr>
              <a:spLocks noChangeShapeType="1"/>
            </p:cNvSpPr>
            <p:nvPr/>
          </p:nvSpPr>
          <p:spPr bwMode="auto">
            <a:xfrm>
              <a:off x="4436" y="3231"/>
              <a:ext cx="0" cy="45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5133"/>
            <p:cNvSpPr>
              <a:spLocks noChangeShapeType="1"/>
            </p:cNvSpPr>
            <p:nvPr/>
          </p:nvSpPr>
          <p:spPr bwMode="auto">
            <a:xfrm>
              <a:off x="4838" y="3231"/>
              <a:ext cx="33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5134"/>
            <p:cNvSpPr>
              <a:spLocks noChangeShapeType="1"/>
            </p:cNvSpPr>
            <p:nvPr/>
          </p:nvSpPr>
          <p:spPr bwMode="auto">
            <a:xfrm>
              <a:off x="5162" y="3231"/>
              <a:ext cx="0" cy="45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5135"/>
            <p:cNvSpPr>
              <a:spLocks noChangeShapeType="1"/>
            </p:cNvSpPr>
            <p:nvPr/>
          </p:nvSpPr>
          <p:spPr bwMode="auto">
            <a:xfrm>
              <a:off x="3393" y="3689"/>
              <a:ext cx="2055"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5138"/>
            <p:cNvSpPr>
              <a:spLocks noChangeShapeType="1"/>
            </p:cNvSpPr>
            <p:nvPr/>
          </p:nvSpPr>
          <p:spPr bwMode="auto">
            <a:xfrm>
              <a:off x="3896" y="3863"/>
              <a:ext cx="212"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5139"/>
            <p:cNvSpPr>
              <a:spLocks noChangeShapeType="1"/>
            </p:cNvSpPr>
            <p:nvPr/>
          </p:nvSpPr>
          <p:spPr bwMode="auto">
            <a:xfrm>
              <a:off x="3393" y="3863"/>
              <a:ext cx="213" cy="0"/>
            </a:xfrm>
            <a:prstGeom prst="line">
              <a:avLst/>
            </a:prstGeom>
            <a:noFill/>
            <a:ln w="3810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Rectangle 5140"/>
            <p:cNvSpPr>
              <a:spLocks noChangeArrowheads="1"/>
            </p:cNvSpPr>
            <p:nvPr/>
          </p:nvSpPr>
          <p:spPr bwMode="auto">
            <a:xfrm>
              <a:off x="3607" y="3744"/>
              <a:ext cx="23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488" tIns="44450" rIns="90488" bIns="44450">
              <a:spAutoFit/>
            </a:bodyPr>
            <a:lstStyle/>
            <a:p>
              <a:pPr algn="l"/>
              <a:r>
                <a:rPr lang="en-US" altLang="zh-CN" sz="2400" i="1">
                  <a:latin typeface="Times New Roman" panose="02020603050405020304" pitchFamily="18" charset="0"/>
                </a:rPr>
                <a:t>T</a:t>
              </a:r>
              <a:endParaRPr lang="en-US" altLang="zh-CN" sz="2400">
                <a:latin typeface="Times New Roman" panose="02020603050405020304" pitchFamily="18" charset="0"/>
              </a:endParaRPr>
            </a:p>
          </p:txBody>
        </p:sp>
        <p:sp>
          <p:nvSpPr>
            <p:cNvPr id="53" name="Text Box 5167"/>
            <p:cNvSpPr txBox="1">
              <a:spLocks noChangeArrowheads="1"/>
            </p:cNvSpPr>
            <p:nvPr/>
          </p:nvSpPr>
          <p:spPr bwMode="auto">
            <a:xfrm>
              <a:off x="5403" y="3288"/>
              <a:ext cx="18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kumimoji="1" sz="2800" b="1">
                  <a:solidFill>
                    <a:schemeClr val="tx1"/>
                  </a:solidFill>
                  <a:latin typeface="宋体" panose="02010600030101010101" pitchFamily="2" charset="-122"/>
                  <a:ea typeface="宋体" panose="02010600030101010101" pitchFamily="2" charset="-122"/>
                </a:defRPr>
              </a:lvl1pPr>
              <a:lvl2pPr marL="742950" indent="-285750">
                <a:defRPr kumimoji="1" sz="2800" b="1">
                  <a:solidFill>
                    <a:schemeClr val="tx1"/>
                  </a:solidFill>
                  <a:latin typeface="宋体" panose="02010600030101010101" pitchFamily="2" charset="-122"/>
                  <a:ea typeface="宋体" panose="02010600030101010101" pitchFamily="2" charset="-122"/>
                </a:defRPr>
              </a:lvl2pPr>
              <a:lvl3pPr marL="1143000" indent="-228600">
                <a:defRPr kumimoji="1" sz="2800" b="1">
                  <a:solidFill>
                    <a:schemeClr val="tx1"/>
                  </a:solidFill>
                  <a:latin typeface="宋体" panose="02010600030101010101" pitchFamily="2" charset="-122"/>
                  <a:ea typeface="宋体" panose="02010600030101010101" pitchFamily="2" charset="-122"/>
                </a:defRPr>
              </a:lvl3pPr>
              <a:lvl4pPr marL="1600200" indent="-228600">
                <a:defRPr kumimoji="1" sz="2800" b="1">
                  <a:solidFill>
                    <a:schemeClr val="tx1"/>
                  </a:solidFill>
                  <a:latin typeface="宋体" panose="02010600030101010101" pitchFamily="2" charset="-122"/>
                  <a:ea typeface="宋体" panose="02010600030101010101" pitchFamily="2" charset="-122"/>
                </a:defRPr>
              </a:lvl4pPr>
              <a:lvl5pPr marL="2057400" indent="-228600">
                <a:defRPr kumimoji="1" sz="2800" b="1">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宋体" panose="02010600030101010101" pitchFamily="2" charset="-122"/>
                  <a:ea typeface="宋体" panose="02010600030101010101" pitchFamily="2" charset="-122"/>
                </a:defRPr>
              </a:lvl9pPr>
            </a:lstStyle>
            <a:p>
              <a:r>
                <a:rPr lang="en-US" altLang="zh-CN" sz="3200" i="1">
                  <a:latin typeface="Times New Roman" panose="02020603050405020304" pitchFamily="18" charset="0"/>
                </a:rPr>
                <a:t>t</a:t>
              </a:r>
            </a:p>
          </p:txBody>
        </p:sp>
        <p:sp>
          <p:nvSpPr>
            <p:cNvPr id="54" name="Line 5173"/>
            <p:cNvSpPr>
              <a:spLocks noChangeShapeType="1"/>
            </p:cNvSpPr>
            <p:nvPr/>
          </p:nvSpPr>
          <p:spPr bwMode="auto">
            <a:xfrm>
              <a:off x="4848" y="3234"/>
              <a:ext cx="0" cy="46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5174"/>
            <p:cNvSpPr>
              <a:spLocks noChangeShapeType="1"/>
            </p:cNvSpPr>
            <p:nvPr/>
          </p:nvSpPr>
          <p:spPr bwMode="auto">
            <a:xfrm>
              <a:off x="3384" y="2928"/>
              <a:ext cx="0" cy="1104"/>
            </a:xfrm>
            <a:prstGeom prst="line">
              <a:avLst/>
            </a:prstGeom>
            <a:noFill/>
            <a:ln w="38100">
              <a:solidFill>
                <a:srgbClr val="000000"/>
              </a:solidFill>
              <a:round/>
              <a:head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5175"/>
            <p:cNvSpPr>
              <a:spLocks noChangeShapeType="1"/>
            </p:cNvSpPr>
            <p:nvPr/>
          </p:nvSpPr>
          <p:spPr bwMode="auto">
            <a:xfrm>
              <a:off x="4116" y="3672"/>
              <a:ext cx="0" cy="33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5176"/>
            <p:cNvSpPr>
              <a:spLocks noChangeShapeType="1"/>
            </p:cNvSpPr>
            <p:nvPr/>
          </p:nvSpPr>
          <p:spPr bwMode="auto">
            <a:xfrm>
              <a:off x="4128" y="3228"/>
              <a:ext cx="0" cy="45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8" name="TextBox 57"/>
          <p:cNvSpPr txBox="1"/>
          <p:nvPr/>
        </p:nvSpPr>
        <p:spPr>
          <a:xfrm>
            <a:off x="1789670" y="5448482"/>
            <a:ext cx="5927794" cy="707886"/>
          </a:xfrm>
          <a:prstGeom prst="rect">
            <a:avLst/>
          </a:prstGeom>
          <a:noFill/>
        </p:spPr>
        <p:txBody>
          <a:bodyPr wrap="square" rtlCol="0">
            <a:spAutoFit/>
          </a:bodyPr>
          <a:lstStyle/>
          <a:p>
            <a:r>
              <a:rPr lang="zh-CN" altLang="en-US" sz="4000" b="1" u="none" dirty="0"/>
              <a:t>几种常见的周期性信号源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灯片编号占位符 5"/>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5265AF48-101C-4E8C-9E39-5CE8364191B9}" type="slidenum">
              <a:rPr lang="en-US" altLang="zh-CN" i="0" u="none" smtClean="0">
                <a:latin typeface="Times New Roman" panose="02020603050405020304" pitchFamily="18" charset="0"/>
              </a:rPr>
              <a:t>135</a:t>
            </a:fld>
            <a:endParaRPr lang="en-US" altLang="zh-CN" i="0" u="none">
              <a:latin typeface="Times New Roman" panose="02020603050405020304" pitchFamily="18" charset="0"/>
            </a:endParaRPr>
          </a:p>
        </p:txBody>
      </p:sp>
      <p:sp>
        <p:nvSpPr>
          <p:cNvPr id="825348" name="Text Box 4"/>
          <p:cNvSpPr txBox="1">
            <a:spLocks noChangeArrowheads="1"/>
          </p:cNvSpPr>
          <p:nvPr/>
        </p:nvSpPr>
        <p:spPr bwMode="auto">
          <a:xfrm>
            <a:off x="395288" y="1125538"/>
            <a:ext cx="7924800"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lnSpc>
                <a:spcPct val="120000"/>
              </a:lnSpc>
              <a:spcBef>
                <a:spcPct val="50000"/>
              </a:spcBef>
            </a:pPr>
            <a:r>
              <a:rPr kumimoji="1" lang="en-US" altLang="zh-CN" sz="3200" b="1" i="0" u="none" dirty="0">
                <a:latin typeface="Times New Roman" panose="02020603050405020304" pitchFamily="18" charset="0"/>
                <a:ea typeface="楷体_GB2312" pitchFamily="49" charset="-122"/>
              </a:rPr>
              <a:t>         </a:t>
            </a:r>
            <a:r>
              <a:rPr kumimoji="1" lang="zh-CN" altLang="en-US" sz="3200" b="1" i="0" u="none" dirty="0">
                <a:latin typeface="Times New Roman" panose="02020603050405020304" pitchFamily="18" charset="0"/>
                <a:ea typeface="楷体_GB2312" pitchFamily="49" charset="-122"/>
              </a:rPr>
              <a:t>既然是非正弦的电学量，就不能用正弦交流电的相量分析方法进行讨论分析。</a:t>
            </a:r>
          </a:p>
        </p:txBody>
      </p:sp>
      <p:sp>
        <p:nvSpPr>
          <p:cNvPr id="825349" name="Text Box 5"/>
          <p:cNvSpPr txBox="1">
            <a:spLocks noChangeArrowheads="1"/>
          </p:cNvSpPr>
          <p:nvPr/>
        </p:nvSpPr>
        <p:spPr bwMode="auto">
          <a:xfrm>
            <a:off x="611560" y="2852936"/>
            <a:ext cx="79248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lnSpc>
                <a:spcPct val="120000"/>
              </a:lnSpc>
              <a:spcBef>
                <a:spcPct val="50000"/>
              </a:spcBef>
            </a:pPr>
            <a:r>
              <a:rPr kumimoji="1" lang="en-US" altLang="zh-CN" sz="3200" b="1" i="0" u="none" dirty="0">
                <a:solidFill>
                  <a:schemeClr val="tx2"/>
                </a:solidFill>
                <a:latin typeface="Times New Roman" panose="02020603050405020304" pitchFamily="18" charset="0"/>
                <a:ea typeface="楷体_GB2312" pitchFamily="49" charset="-122"/>
              </a:rPr>
              <a:t>        </a:t>
            </a:r>
            <a:r>
              <a:rPr kumimoji="1" lang="zh-CN" altLang="en-US" sz="3200" b="1" i="0" u="none" dirty="0">
                <a:solidFill>
                  <a:schemeClr val="tx2"/>
                </a:solidFill>
                <a:latin typeface="Times New Roman" panose="02020603050405020304" pitchFamily="18" charset="0"/>
                <a:ea typeface="楷体_GB2312" pitchFamily="49" charset="-122"/>
              </a:rPr>
              <a:t>对非正弦的电学量分析的理论依据，仍然是受电路</a:t>
            </a:r>
            <a:r>
              <a:rPr kumimoji="1" lang="zh-CN" altLang="en-US" sz="3200" b="1" i="0" u="none" dirty="0">
                <a:solidFill>
                  <a:srgbClr val="FF3300"/>
                </a:solidFill>
                <a:latin typeface="Times New Roman" panose="02020603050405020304" pitchFamily="18" charset="0"/>
                <a:ea typeface="楷体_GB2312" pitchFamily="49" charset="-122"/>
              </a:rPr>
              <a:t>约束方程</a:t>
            </a:r>
            <a:r>
              <a:rPr kumimoji="1" lang="zh-CN" altLang="en-US" sz="3200" b="1" i="0" u="none" dirty="0">
                <a:solidFill>
                  <a:schemeClr val="tx2"/>
                </a:solidFill>
                <a:latin typeface="Times New Roman" panose="02020603050405020304" pitchFamily="18" charset="0"/>
                <a:ea typeface="楷体_GB2312" pitchFamily="49" charset="-122"/>
              </a:rPr>
              <a:t>制约，即受</a:t>
            </a:r>
            <a:r>
              <a:rPr kumimoji="1" lang="en-US" altLang="zh-CN" sz="3200" b="1" i="0" u="none" dirty="0">
                <a:solidFill>
                  <a:schemeClr val="tx2"/>
                </a:solidFill>
                <a:latin typeface="Times New Roman" panose="02020603050405020304" pitchFamily="18" charset="0"/>
                <a:ea typeface="楷体_GB2312" pitchFamily="49" charset="-122"/>
              </a:rPr>
              <a:t>KCL</a:t>
            </a:r>
            <a:r>
              <a:rPr kumimoji="1" lang="zh-CN" altLang="en-US" sz="3200" b="1" i="0" u="none" dirty="0">
                <a:solidFill>
                  <a:schemeClr val="tx2"/>
                </a:solidFill>
                <a:latin typeface="Times New Roman" panose="02020603050405020304" pitchFamily="18" charset="0"/>
                <a:ea typeface="楷体_GB2312" pitchFamily="49" charset="-122"/>
              </a:rPr>
              <a:t>和</a:t>
            </a:r>
            <a:r>
              <a:rPr kumimoji="1" lang="en-US" altLang="zh-CN" sz="3200" b="1" i="0" u="none" dirty="0">
                <a:solidFill>
                  <a:schemeClr val="tx2"/>
                </a:solidFill>
                <a:latin typeface="Times New Roman" panose="02020603050405020304" pitchFamily="18" charset="0"/>
                <a:ea typeface="楷体_GB2312" pitchFamily="49" charset="-122"/>
              </a:rPr>
              <a:t>KVL</a:t>
            </a:r>
            <a:r>
              <a:rPr kumimoji="1" lang="zh-CN" altLang="en-US" sz="3200" b="1" i="0" u="none" dirty="0">
                <a:solidFill>
                  <a:schemeClr val="tx2"/>
                </a:solidFill>
                <a:latin typeface="Times New Roman" panose="02020603050405020304" pitchFamily="18" charset="0"/>
                <a:ea typeface="楷体_GB2312" pitchFamily="49" charset="-122"/>
              </a:rPr>
              <a:t>约束。</a:t>
            </a:r>
          </a:p>
        </p:txBody>
      </p:sp>
      <p:sp>
        <p:nvSpPr>
          <p:cNvPr id="825351" name="Rectangle 7"/>
          <p:cNvSpPr>
            <a:spLocks noGrp="1" noChangeArrowheads="1"/>
          </p:cNvSpPr>
          <p:nvPr>
            <p:ph type="body" idx="1"/>
          </p:nvPr>
        </p:nvSpPr>
        <p:spPr>
          <a:xfrm>
            <a:off x="611188" y="549275"/>
            <a:ext cx="6767512" cy="609600"/>
          </a:xfrm>
          <a:noFill/>
        </p:spPr>
        <p:txBody>
          <a:bodyPr/>
          <a:lstStyle/>
          <a:p>
            <a:pPr eaLnBrk="1" hangingPunct="1">
              <a:lnSpc>
                <a:spcPct val="90000"/>
              </a:lnSpc>
              <a:buFontTx/>
              <a:buNone/>
            </a:pPr>
            <a:r>
              <a:rPr lang="zh-CN" altLang="en-US" sz="3600" b="1" dirty="0">
                <a:solidFill>
                  <a:srgbClr val="0000CC"/>
                </a:solidFill>
                <a:ea typeface="楷体_GB2312" pitchFamily="49" charset="-122"/>
              </a:rPr>
              <a:t>非正弦电学量的特殊性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25351">
                                            <p:txEl>
                                              <p:pRg st="0" end="0"/>
                                            </p:txEl>
                                          </p:spTgt>
                                        </p:tgtEl>
                                        <p:attrNameLst>
                                          <p:attrName>style.visibility</p:attrName>
                                        </p:attrNameLst>
                                      </p:cBhvr>
                                      <p:to>
                                        <p:strVal val="visible"/>
                                      </p:to>
                                    </p:set>
                                    <p:animEffect transition="in" filter="wipe(left)">
                                      <p:cBhvr>
                                        <p:cTn id="7" dur="500"/>
                                        <p:tgtEl>
                                          <p:spTgt spid="825351">
                                            <p:txEl>
                                              <p:pRg st="0" end="0"/>
                                            </p:txEl>
                                          </p:spTgt>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825348"/>
                                        </p:tgtEl>
                                        <p:attrNameLst>
                                          <p:attrName>style.visibility</p:attrName>
                                        </p:attrNameLst>
                                      </p:cBhvr>
                                      <p:to>
                                        <p:strVal val="visible"/>
                                      </p:to>
                                    </p:set>
                                    <p:animEffect transition="in" filter="slide(fromBottom)">
                                      <p:cBhvr>
                                        <p:cTn id="11" dur="500"/>
                                        <p:tgtEl>
                                          <p:spTgt spid="825348"/>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825349"/>
                                        </p:tgtEl>
                                        <p:attrNameLst>
                                          <p:attrName>style.visibility</p:attrName>
                                        </p:attrNameLst>
                                      </p:cBhvr>
                                      <p:to>
                                        <p:strVal val="visible"/>
                                      </p:to>
                                    </p:set>
                                    <p:animEffect transition="in" filter="slide(fromBottom)">
                                      <p:cBhvr>
                                        <p:cTn id="15" dur="500"/>
                                        <p:tgtEl>
                                          <p:spTgt spid="825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348" grpId="0" autoUpdateAnimBg="0"/>
      <p:bldP spid="825349" grpId="0" autoUpdateAnimBg="0"/>
      <p:bldP spid="825351"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7DDBE325-90E0-4D7C-AA78-686B63F42D51}" type="slidenum">
              <a:rPr lang="en-US" altLang="zh-CN" i="0" u="none" smtClean="0">
                <a:latin typeface="Times New Roman" panose="02020603050405020304" pitchFamily="18" charset="0"/>
              </a:rPr>
              <a:t>136</a:t>
            </a:fld>
            <a:endParaRPr lang="en-US" altLang="zh-CN" i="0" u="none">
              <a:latin typeface="Times New Roman" panose="02020603050405020304" pitchFamily="18" charset="0"/>
            </a:endParaRPr>
          </a:p>
        </p:txBody>
      </p:sp>
      <p:graphicFrame>
        <p:nvGraphicFramePr>
          <p:cNvPr id="107523" name="Object 4"/>
          <p:cNvGraphicFramePr>
            <a:graphicFrameLocks noChangeAspect="1"/>
          </p:cNvGraphicFramePr>
          <p:nvPr/>
        </p:nvGraphicFramePr>
        <p:xfrm>
          <a:off x="1187624" y="561975"/>
          <a:ext cx="4897438" cy="3946525"/>
        </p:xfrm>
        <a:graphic>
          <a:graphicData uri="http://schemas.openxmlformats.org/presentationml/2006/ole">
            <mc:AlternateContent xmlns:mc="http://schemas.openxmlformats.org/markup-compatibility/2006">
              <mc:Choice xmlns:v="urn:schemas-microsoft-com:vml" Requires="v">
                <p:oleObj name="Visio" r:id="rId2" imgW="2922270" imgH="2357755" progId="Visio.Drawing.11">
                  <p:embed/>
                </p:oleObj>
              </mc:Choice>
              <mc:Fallback>
                <p:oleObj name="Visio" r:id="rId2" imgW="2922270" imgH="2357755" progId="Visio.Drawing.11">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561975"/>
                        <a:ext cx="4897438" cy="3946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3237" name="Text Box 5"/>
          <p:cNvSpPr txBox="1">
            <a:spLocks noChangeArrowheads="1"/>
          </p:cNvSpPr>
          <p:nvPr/>
        </p:nvSpPr>
        <p:spPr bwMode="auto">
          <a:xfrm>
            <a:off x="468313" y="4508500"/>
            <a:ext cx="8207375" cy="216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lnSpc>
                <a:spcPct val="120000"/>
              </a:lnSpc>
              <a:spcBef>
                <a:spcPct val="50000"/>
              </a:spcBef>
            </a:pPr>
            <a:r>
              <a:rPr kumimoji="1" lang="en-US" altLang="zh-CN" sz="2800" b="1" i="0" u="none" dirty="0">
                <a:solidFill>
                  <a:srgbClr val="FF3300"/>
                </a:solidFill>
                <a:latin typeface="Times New Roman" panose="02020603050405020304" pitchFamily="18" charset="0"/>
                <a:ea typeface="楷体_GB2312" pitchFamily="49" charset="-122"/>
              </a:rPr>
              <a:t>        </a:t>
            </a:r>
            <a:r>
              <a:rPr kumimoji="1" lang="zh-CN" altLang="en-US" sz="2800" b="1" i="0" u="none" dirty="0">
                <a:solidFill>
                  <a:srgbClr val="FF3300"/>
                </a:solidFill>
                <a:latin typeface="Times New Roman" panose="02020603050405020304" pitchFamily="18" charset="0"/>
                <a:ea typeface="楷体_GB2312" pitchFamily="49" charset="-122"/>
              </a:rPr>
              <a:t>对非正弦的线性电路采用</a:t>
            </a:r>
            <a:r>
              <a:rPr kumimoji="1" lang="zh-CN" altLang="en-US" sz="2800" b="1" i="0" u="none" dirty="0">
                <a:solidFill>
                  <a:srgbClr val="3399FF"/>
                </a:solidFill>
                <a:latin typeface="Times New Roman" panose="02020603050405020304" pitchFamily="18" charset="0"/>
                <a:ea typeface="楷体_GB2312" pitchFamily="49" charset="-122"/>
              </a:rPr>
              <a:t>叠加原理</a:t>
            </a:r>
            <a:r>
              <a:rPr kumimoji="1" lang="zh-CN" altLang="en-US" sz="2800" b="1" i="0" u="none" dirty="0">
                <a:solidFill>
                  <a:srgbClr val="FF3300"/>
                </a:solidFill>
                <a:latin typeface="Times New Roman" panose="02020603050405020304" pitchFamily="18" charset="0"/>
                <a:ea typeface="楷体_GB2312" pitchFamily="49" charset="-122"/>
              </a:rPr>
              <a:t>的方法分别进行讨论。在直流状态下，用直流电路分析方法；在交流状态下，采用相量分析法，但要注意各交流状态的频率不同。</a:t>
            </a:r>
          </a:p>
        </p:txBody>
      </p:sp>
      <p:sp>
        <p:nvSpPr>
          <p:cNvPr id="2" name="矩形标注 1"/>
          <p:cNvSpPr/>
          <p:nvPr/>
        </p:nvSpPr>
        <p:spPr bwMode="auto">
          <a:xfrm>
            <a:off x="6228184" y="1202991"/>
            <a:ext cx="1656184" cy="432048"/>
          </a:xfrm>
          <a:prstGeom prst="wedgeRectCallout">
            <a:avLst>
              <a:gd name="adj1" fmla="val -133127"/>
              <a:gd name="adj2" fmla="val 112720"/>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r>
              <a:rPr lang="zh-CN" altLang="en-US" sz="2400" u="none" dirty="0"/>
              <a:t>频率为</a:t>
            </a:r>
            <a:r>
              <a:rPr lang="en-US" altLang="zh-CN" sz="2400" u="none" dirty="0"/>
              <a:t>f</a:t>
            </a:r>
            <a:endParaRPr lang="zh-CN" altLang="en-US" sz="2400" u="none" dirty="0"/>
          </a:p>
        </p:txBody>
      </p:sp>
      <p:sp>
        <p:nvSpPr>
          <p:cNvPr id="3" name="矩形标注 2"/>
          <p:cNvSpPr/>
          <p:nvPr/>
        </p:nvSpPr>
        <p:spPr bwMode="auto">
          <a:xfrm>
            <a:off x="468313" y="764704"/>
            <a:ext cx="1799431" cy="432048"/>
          </a:xfrm>
          <a:prstGeom prst="wedgeRectCallout">
            <a:avLst>
              <a:gd name="adj1" fmla="val 49793"/>
              <a:gd name="adj2" fmla="val 256207"/>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400" b="0" i="1" u="none" strike="noStrike" cap="none" normalizeH="0" baseline="0" dirty="0">
                <a:ln>
                  <a:noFill/>
                </a:ln>
                <a:solidFill>
                  <a:schemeClr val="tx1"/>
                </a:solidFill>
                <a:effectLst/>
                <a:latin typeface="Arial" panose="020B0604020202020204" pitchFamily="34" charset="0"/>
                <a:ea typeface="宋体" panose="02010600030101010101" pitchFamily="2" charset="-122"/>
              </a:rPr>
              <a:t>频率为</a:t>
            </a:r>
            <a:r>
              <a:rPr kumimoji="0" lang="en-US" altLang="zh-CN" sz="2400" b="0" i="1" u="none" strike="noStrike" cap="none" normalizeH="0" baseline="0" dirty="0">
                <a:ln>
                  <a:noFill/>
                </a:ln>
                <a:solidFill>
                  <a:schemeClr val="tx1"/>
                </a:solidFill>
                <a:effectLst/>
                <a:latin typeface="Arial" panose="020B0604020202020204" pitchFamily="34" charset="0"/>
                <a:ea typeface="宋体" panose="02010600030101010101" pitchFamily="2" charset="-122"/>
              </a:rPr>
              <a:t>f</a:t>
            </a:r>
            <a:endParaRPr kumimoji="0" lang="zh-CN" altLang="en-US" sz="2400" b="0" i="1"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7" name="矩形标注 6"/>
          <p:cNvSpPr/>
          <p:nvPr/>
        </p:nvSpPr>
        <p:spPr bwMode="auto">
          <a:xfrm>
            <a:off x="6232731" y="1988840"/>
            <a:ext cx="1656184" cy="432048"/>
          </a:xfrm>
          <a:prstGeom prst="wedgeRectCallout">
            <a:avLst>
              <a:gd name="adj1" fmla="val -133127"/>
              <a:gd name="adj2" fmla="val 112720"/>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r>
              <a:rPr lang="zh-CN" altLang="en-US" sz="2400" u="none" dirty="0"/>
              <a:t>频率为</a:t>
            </a:r>
            <a:r>
              <a:rPr lang="en-US" altLang="zh-CN" sz="2400" u="none" dirty="0"/>
              <a:t>2*f</a:t>
            </a:r>
            <a:endParaRPr lang="zh-CN" altLang="en-US" sz="2400" u="none" dirty="0"/>
          </a:p>
        </p:txBody>
      </p:sp>
      <p:sp>
        <p:nvSpPr>
          <p:cNvPr id="8" name="矩形标注 7"/>
          <p:cNvSpPr/>
          <p:nvPr/>
        </p:nvSpPr>
        <p:spPr bwMode="auto">
          <a:xfrm>
            <a:off x="6235850" y="3212976"/>
            <a:ext cx="1656184" cy="432048"/>
          </a:xfrm>
          <a:prstGeom prst="wedgeRectCallout">
            <a:avLst>
              <a:gd name="adj1" fmla="val -133127"/>
              <a:gd name="adj2" fmla="val 112720"/>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r>
              <a:rPr lang="zh-CN" altLang="en-US" sz="2400" u="none" dirty="0"/>
              <a:t>频率为</a:t>
            </a:r>
            <a:r>
              <a:rPr lang="en-US" altLang="zh-CN" sz="2400" u="none" dirty="0"/>
              <a:t>n*f</a:t>
            </a:r>
            <a:endParaRPr lang="zh-CN" altLang="en-US" sz="2400" u="none" dirty="0"/>
          </a:p>
        </p:txBody>
      </p:sp>
      <p:sp>
        <p:nvSpPr>
          <p:cNvPr id="4" name="矩形 3"/>
          <p:cNvSpPr/>
          <p:nvPr/>
        </p:nvSpPr>
        <p:spPr bwMode="auto">
          <a:xfrm>
            <a:off x="4139952" y="2996952"/>
            <a:ext cx="1080120" cy="4320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3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en-US" sz="3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863237">
                                            <p:txEl>
                                              <p:pRg st="0" end="0"/>
                                            </p:txEl>
                                          </p:spTgt>
                                        </p:tgtEl>
                                        <p:attrNameLst>
                                          <p:attrName>style.visibility</p:attrName>
                                        </p:attrNameLst>
                                      </p:cBhvr>
                                      <p:to>
                                        <p:strVal val="visible"/>
                                      </p:to>
                                    </p:set>
                                    <p:animEffect transition="in" filter="barn(outVertical)">
                                      <p:cBhvr>
                                        <p:cTn id="27" dur="500"/>
                                        <p:tgtEl>
                                          <p:spTgt spid="8632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237" grpId="0" build="p" autoUpdateAnimBg="0"/>
      <p:bldP spid="2" grpId="0" animBg="1"/>
      <p:bldP spid="3" grpId="0" animBg="1"/>
      <p:bldP spid="7" grpId="0" animBg="1"/>
      <p:bldP spid="8" grpId="0" animBg="1"/>
    </p:bldLst>
  </p:timing>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6" name="灯片编号占位符 6"/>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329CC59C-9979-41DC-82BE-9C6DF1DD334C}" type="slidenum">
              <a:rPr lang="en-US" altLang="zh-CN" i="0" u="none" smtClean="0">
                <a:latin typeface="Times New Roman" panose="02020603050405020304" pitchFamily="18" charset="0"/>
              </a:rPr>
              <a:t>137</a:t>
            </a:fld>
            <a:endParaRPr lang="en-US" altLang="zh-CN" i="0" u="none">
              <a:latin typeface="Times New Roman" panose="02020603050405020304" pitchFamily="18" charset="0"/>
            </a:endParaRPr>
          </a:p>
        </p:txBody>
      </p:sp>
      <p:sp>
        <p:nvSpPr>
          <p:cNvPr id="108547" name="Rectangle 3"/>
          <p:cNvSpPr>
            <a:spLocks noGrp="1" noChangeArrowheads="1"/>
          </p:cNvSpPr>
          <p:nvPr>
            <p:ph type="title"/>
          </p:nvPr>
        </p:nvSpPr>
        <p:spPr>
          <a:xfrm>
            <a:off x="457200" y="274638"/>
            <a:ext cx="801688" cy="706437"/>
          </a:xfrm>
          <a:solidFill>
            <a:srgbClr val="CCFFCC"/>
          </a:solidFill>
          <a:ln w="25400">
            <a:solidFill>
              <a:srgbClr val="0000FF"/>
            </a:solidFill>
            <a:miter lim="800000"/>
          </a:ln>
        </p:spPr>
        <p:txBody>
          <a:bodyPr/>
          <a:lstStyle/>
          <a:p>
            <a:pPr algn="just" eaLnBrk="1" hangingPunct="1"/>
            <a:r>
              <a:rPr lang="zh-CN" altLang="en-US" sz="3600">
                <a:solidFill>
                  <a:srgbClr val="FF3300"/>
                </a:solidFill>
              </a:rPr>
              <a:t>例</a:t>
            </a:r>
          </a:p>
        </p:txBody>
      </p:sp>
      <p:sp>
        <p:nvSpPr>
          <p:cNvPr id="766978" name="Rectangle 2"/>
          <p:cNvSpPr>
            <a:spLocks noGrp="1" noChangeArrowheads="1"/>
          </p:cNvSpPr>
          <p:nvPr>
            <p:ph type="body" sz="half" idx="1"/>
          </p:nvPr>
        </p:nvSpPr>
        <p:spPr>
          <a:xfrm>
            <a:off x="1619250" y="549275"/>
            <a:ext cx="6913563" cy="719138"/>
          </a:xfrm>
          <a:noFill/>
        </p:spPr>
        <p:txBody>
          <a:bodyPr/>
          <a:lstStyle/>
          <a:p>
            <a:pPr eaLnBrk="1" hangingPunct="1">
              <a:lnSpc>
                <a:spcPct val="90000"/>
              </a:lnSpc>
              <a:buFontTx/>
              <a:buNone/>
            </a:pPr>
            <a:r>
              <a:rPr lang="en-US" altLang="zh-CN" sz="2800" b="1">
                <a:solidFill>
                  <a:srgbClr val="FF3300"/>
                </a:solidFill>
                <a:latin typeface="Times New Roman" panose="02020603050405020304" pitchFamily="18" charset="0"/>
                <a:ea typeface="楷体_GB2312" pitchFamily="49" charset="-122"/>
              </a:rPr>
              <a:t>(1) </a:t>
            </a:r>
            <a:r>
              <a:rPr lang="zh-CN" altLang="en-US" sz="2800" b="1">
                <a:solidFill>
                  <a:srgbClr val="FF3300"/>
                </a:solidFill>
                <a:latin typeface="Times New Roman" panose="02020603050405020304" pitchFamily="18" charset="0"/>
                <a:ea typeface="楷体_GB2312" pitchFamily="49" charset="-122"/>
              </a:rPr>
              <a:t>全波电压整流波形的傅立叶展开式</a:t>
            </a:r>
          </a:p>
        </p:txBody>
      </p:sp>
      <p:grpSp>
        <p:nvGrpSpPr>
          <p:cNvPr id="766980" name="Group 4"/>
          <p:cNvGrpSpPr/>
          <p:nvPr/>
        </p:nvGrpSpPr>
        <p:grpSpPr bwMode="auto">
          <a:xfrm>
            <a:off x="3708400" y="981075"/>
            <a:ext cx="2743200" cy="1676400"/>
            <a:chOff x="3744" y="912"/>
            <a:chExt cx="1728" cy="1056"/>
          </a:xfrm>
        </p:grpSpPr>
        <p:sp>
          <p:nvSpPr>
            <p:cNvPr id="108552" name="Line 5"/>
            <p:cNvSpPr>
              <a:spLocks noChangeShapeType="1"/>
            </p:cNvSpPr>
            <p:nvPr/>
          </p:nvSpPr>
          <p:spPr bwMode="auto">
            <a:xfrm flipV="1">
              <a:off x="4032" y="1008"/>
              <a:ext cx="0" cy="72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3" name="Line 6"/>
            <p:cNvSpPr>
              <a:spLocks noChangeShapeType="1"/>
            </p:cNvSpPr>
            <p:nvPr/>
          </p:nvSpPr>
          <p:spPr bwMode="auto">
            <a:xfrm>
              <a:off x="4032" y="1728"/>
              <a:ext cx="12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4" name="Line 7"/>
            <p:cNvSpPr>
              <a:spLocks noChangeShapeType="1"/>
            </p:cNvSpPr>
            <p:nvPr/>
          </p:nvSpPr>
          <p:spPr bwMode="auto">
            <a:xfrm>
              <a:off x="4032" y="1284"/>
              <a:ext cx="240" cy="0"/>
            </a:xfrm>
            <a:prstGeom prst="line">
              <a:avLst/>
            </a:prstGeom>
            <a:noFill/>
            <a:ln w="3175">
              <a:solidFill>
                <a:schemeClr val="tx1"/>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5" name="Freeform 8"/>
            <p:cNvSpPr/>
            <p:nvPr/>
          </p:nvSpPr>
          <p:spPr bwMode="auto">
            <a:xfrm>
              <a:off x="4032" y="1296"/>
              <a:ext cx="480" cy="432"/>
            </a:xfrm>
            <a:custGeom>
              <a:avLst/>
              <a:gdLst>
                <a:gd name="T0" fmla="*/ 0 w 480"/>
                <a:gd name="T1" fmla="*/ 432 h 432"/>
                <a:gd name="T2" fmla="*/ 240 w 480"/>
                <a:gd name="T3" fmla="*/ 0 h 432"/>
                <a:gd name="T4" fmla="*/ 480 w 480"/>
                <a:gd name="T5" fmla="*/ 432 h 432"/>
                <a:gd name="T6" fmla="*/ 0 60000 65536"/>
                <a:gd name="T7" fmla="*/ 0 60000 65536"/>
                <a:gd name="T8" fmla="*/ 0 60000 65536"/>
              </a:gdLst>
              <a:ahLst/>
              <a:cxnLst>
                <a:cxn ang="T6">
                  <a:pos x="T0" y="T1"/>
                </a:cxn>
                <a:cxn ang="T7">
                  <a:pos x="T2" y="T3"/>
                </a:cxn>
                <a:cxn ang="T8">
                  <a:pos x="T4" y="T5"/>
                </a:cxn>
              </a:cxnLst>
              <a:rect l="0" t="0" r="r" b="b"/>
              <a:pathLst>
                <a:path w="480" h="432">
                  <a:moveTo>
                    <a:pt x="0" y="432"/>
                  </a:moveTo>
                  <a:cubicBezTo>
                    <a:pt x="80" y="216"/>
                    <a:pt x="160" y="0"/>
                    <a:pt x="240" y="0"/>
                  </a:cubicBezTo>
                  <a:cubicBezTo>
                    <a:pt x="320" y="0"/>
                    <a:pt x="400" y="216"/>
                    <a:pt x="480" y="432"/>
                  </a:cubicBez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6" name="Freeform 9"/>
            <p:cNvSpPr/>
            <p:nvPr/>
          </p:nvSpPr>
          <p:spPr bwMode="auto">
            <a:xfrm>
              <a:off x="4512" y="1296"/>
              <a:ext cx="480" cy="432"/>
            </a:xfrm>
            <a:custGeom>
              <a:avLst/>
              <a:gdLst>
                <a:gd name="T0" fmla="*/ 0 w 480"/>
                <a:gd name="T1" fmla="*/ 432 h 432"/>
                <a:gd name="T2" fmla="*/ 240 w 480"/>
                <a:gd name="T3" fmla="*/ 0 h 432"/>
                <a:gd name="T4" fmla="*/ 480 w 480"/>
                <a:gd name="T5" fmla="*/ 432 h 432"/>
                <a:gd name="T6" fmla="*/ 0 60000 65536"/>
                <a:gd name="T7" fmla="*/ 0 60000 65536"/>
                <a:gd name="T8" fmla="*/ 0 60000 65536"/>
              </a:gdLst>
              <a:ahLst/>
              <a:cxnLst>
                <a:cxn ang="T6">
                  <a:pos x="T0" y="T1"/>
                </a:cxn>
                <a:cxn ang="T7">
                  <a:pos x="T2" y="T3"/>
                </a:cxn>
                <a:cxn ang="T8">
                  <a:pos x="T4" y="T5"/>
                </a:cxn>
              </a:cxnLst>
              <a:rect l="0" t="0" r="r" b="b"/>
              <a:pathLst>
                <a:path w="480" h="432">
                  <a:moveTo>
                    <a:pt x="0" y="432"/>
                  </a:moveTo>
                  <a:cubicBezTo>
                    <a:pt x="80" y="216"/>
                    <a:pt x="160" y="0"/>
                    <a:pt x="240" y="0"/>
                  </a:cubicBezTo>
                  <a:cubicBezTo>
                    <a:pt x="320" y="0"/>
                    <a:pt x="400" y="216"/>
                    <a:pt x="480" y="432"/>
                  </a:cubicBez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7" name="Text Box 10"/>
            <p:cNvSpPr txBox="1">
              <a:spLocks noChangeArrowheads="1"/>
            </p:cNvSpPr>
            <p:nvPr/>
          </p:nvSpPr>
          <p:spPr bwMode="auto">
            <a:xfrm>
              <a:off x="4084" y="912"/>
              <a:ext cx="144"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u="none">
                  <a:latin typeface="Times New Roman" panose="02020603050405020304" pitchFamily="18" charset="0"/>
                </a:rPr>
                <a:t>u</a:t>
              </a:r>
            </a:p>
          </p:txBody>
        </p:sp>
        <p:sp>
          <p:nvSpPr>
            <p:cNvPr id="108558" name="Text Box 11"/>
            <p:cNvSpPr txBox="1">
              <a:spLocks noChangeArrowheads="1"/>
            </p:cNvSpPr>
            <p:nvPr/>
          </p:nvSpPr>
          <p:spPr bwMode="auto">
            <a:xfrm>
              <a:off x="5280" y="1584"/>
              <a:ext cx="192"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en-US" altLang="zh-CN" sz="2400" i="0" u="none">
                  <a:latin typeface="Times New Roman" panose="02020603050405020304" pitchFamily="18" charset="0"/>
                  <a:sym typeface="Symbol" panose="05050102010706020507" pitchFamily="18" charset="2"/>
                </a:rPr>
                <a:t>t</a:t>
              </a:r>
              <a:endParaRPr kumimoji="1" lang="en-US" altLang="zh-CN" sz="2400" i="0" u="none">
                <a:latin typeface="Times New Roman" panose="02020603050405020304" pitchFamily="18" charset="0"/>
              </a:endParaRPr>
            </a:p>
          </p:txBody>
        </p:sp>
        <p:sp>
          <p:nvSpPr>
            <p:cNvPr id="108559" name="Text Box 12"/>
            <p:cNvSpPr txBox="1">
              <a:spLocks noChangeArrowheads="1"/>
            </p:cNvSpPr>
            <p:nvPr/>
          </p:nvSpPr>
          <p:spPr bwMode="auto">
            <a:xfrm>
              <a:off x="4460" y="1680"/>
              <a:ext cx="144"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i="0" u="none">
                  <a:latin typeface="Times New Roman" panose="02020603050405020304" pitchFamily="18" charset="0"/>
                  <a:sym typeface="Symbol" panose="05050102010706020507" pitchFamily="18" charset="2"/>
                </a:rPr>
                <a:t></a:t>
              </a:r>
              <a:endParaRPr kumimoji="1" lang="en-US" altLang="zh-CN" sz="2400" i="0" u="none">
                <a:latin typeface="Times New Roman" panose="02020603050405020304" pitchFamily="18" charset="0"/>
              </a:endParaRPr>
            </a:p>
          </p:txBody>
        </p:sp>
        <p:sp>
          <p:nvSpPr>
            <p:cNvPr id="108560" name="Text Box 13"/>
            <p:cNvSpPr txBox="1">
              <a:spLocks noChangeArrowheads="1"/>
            </p:cNvSpPr>
            <p:nvPr/>
          </p:nvSpPr>
          <p:spPr bwMode="auto">
            <a:xfrm>
              <a:off x="4848" y="1724"/>
              <a:ext cx="240"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en-US" altLang="zh-CN" sz="2400" i="0" u="none">
                  <a:latin typeface="Times New Roman" panose="02020603050405020304" pitchFamily="18" charset="0"/>
                  <a:sym typeface="Symbol" panose="05050102010706020507" pitchFamily="18" charset="2"/>
                </a:rPr>
                <a:t>2</a:t>
              </a:r>
              <a:endParaRPr kumimoji="1" lang="en-US" altLang="zh-CN" sz="2400" i="0" u="none">
                <a:latin typeface="Times New Roman" panose="02020603050405020304" pitchFamily="18" charset="0"/>
              </a:endParaRPr>
            </a:p>
          </p:txBody>
        </p:sp>
        <p:sp>
          <p:nvSpPr>
            <p:cNvPr id="108561" name="Text Box 14"/>
            <p:cNvSpPr txBox="1">
              <a:spLocks noChangeArrowheads="1"/>
            </p:cNvSpPr>
            <p:nvPr/>
          </p:nvSpPr>
          <p:spPr bwMode="auto">
            <a:xfrm>
              <a:off x="3888" y="1680"/>
              <a:ext cx="288"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u="none">
                  <a:latin typeface="Times New Roman" panose="02020603050405020304" pitchFamily="18" charset="0"/>
                  <a:sym typeface="Symbol" panose="05050102010706020507" pitchFamily="18" charset="2"/>
                </a:rPr>
                <a:t>o</a:t>
              </a:r>
              <a:endParaRPr kumimoji="1" lang="en-US" altLang="zh-CN" sz="2400" u="none">
                <a:latin typeface="Times New Roman" panose="02020603050405020304" pitchFamily="18" charset="0"/>
              </a:endParaRPr>
            </a:p>
          </p:txBody>
        </p:sp>
        <p:sp>
          <p:nvSpPr>
            <p:cNvPr id="108562" name="Text Box 15"/>
            <p:cNvSpPr txBox="1">
              <a:spLocks noChangeArrowheads="1"/>
            </p:cNvSpPr>
            <p:nvPr/>
          </p:nvSpPr>
          <p:spPr bwMode="auto">
            <a:xfrm>
              <a:off x="3744" y="1100"/>
              <a:ext cx="288"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0800" rIns="0" bIns="1080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u="none">
                  <a:latin typeface="Times New Roman" panose="02020603050405020304" pitchFamily="18" charset="0"/>
                  <a:sym typeface="Symbol" panose="05050102010706020507" pitchFamily="18" charset="2"/>
                </a:rPr>
                <a:t>U</a:t>
              </a:r>
              <a:r>
                <a:rPr kumimoji="1" lang="en-US" altLang="zh-CN" sz="2400" i="0" u="none" baseline="-14000">
                  <a:latin typeface="Times New Roman" panose="02020603050405020304" pitchFamily="18" charset="0"/>
                  <a:sym typeface="Symbol" panose="05050102010706020507" pitchFamily="18" charset="2"/>
                </a:rPr>
                <a:t>m</a:t>
              </a:r>
              <a:endParaRPr kumimoji="1" lang="en-US" altLang="zh-CN" sz="2400" i="0" u="none" baseline="-14000">
                <a:latin typeface="Times New Roman" panose="02020603050405020304" pitchFamily="18" charset="0"/>
              </a:endParaRPr>
            </a:p>
          </p:txBody>
        </p:sp>
      </p:grpSp>
      <p:graphicFrame>
        <p:nvGraphicFramePr>
          <p:cNvPr id="766995" name="Object 19"/>
          <p:cNvGraphicFramePr>
            <a:graphicFrameLocks noChangeAspect="1"/>
          </p:cNvGraphicFramePr>
          <p:nvPr/>
        </p:nvGraphicFramePr>
        <p:xfrm>
          <a:off x="4067175" y="2708275"/>
          <a:ext cx="2125663" cy="623888"/>
        </p:xfrm>
        <a:graphic>
          <a:graphicData uri="http://schemas.openxmlformats.org/presentationml/2006/ole">
            <mc:AlternateContent xmlns:mc="http://schemas.openxmlformats.org/markup-compatibility/2006">
              <mc:Choice xmlns:v="urn:schemas-microsoft-com:vml" Requires="v">
                <p:oleObj name="公式" r:id="rId2" imgW="925195" imgH="236855" progId="Equation.3">
                  <p:embed/>
                </p:oleObj>
              </mc:Choice>
              <mc:Fallback>
                <p:oleObj name="公式" r:id="rId2" imgW="925195" imgH="236855" progId="Equation.3">
                  <p:embed/>
                  <p:pic>
                    <p:nvPicPr>
                      <p:cNvPr id="0" name="Object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2708275"/>
                        <a:ext cx="2125663" cy="623888"/>
                      </a:xfrm>
                      <a:prstGeom prst="rect">
                        <a:avLst/>
                      </a:prstGeom>
                      <a:solidFill>
                        <a:srgbClr val="CCFFCC"/>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7002" name="Object 26"/>
          <p:cNvGraphicFramePr>
            <a:graphicFrameLocks noGrp="1" noChangeAspect="1"/>
          </p:cNvGraphicFramePr>
          <p:nvPr>
            <p:ph sz="half" idx="2"/>
          </p:nvPr>
        </p:nvGraphicFramePr>
        <p:xfrm>
          <a:off x="611188" y="3429000"/>
          <a:ext cx="7993062" cy="992188"/>
        </p:xfrm>
        <a:graphic>
          <a:graphicData uri="http://schemas.openxmlformats.org/presentationml/2006/ole">
            <mc:AlternateContent xmlns:mc="http://schemas.openxmlformats.org/markup-compatibility/2006">
              <mc:Choice xmlns:v="urn:schemas-microsoft-com:vml" Requires="v">
                <p:oleObj name="公式" r:id="rId4" imgW="3646805" imgH="408940" progId="Equation.3">
                  <p:embed/>
                </p:oleObj>
              </mc:Choice>
              <mc:Fallback>
                <p:oleObj name="公式" r:id="rId4" imgW="3646805" imgH="408940" progId="Equation.3">
                  <p:embed/>
                  <p:pic>
                    <p:nvPicPr>
                      <p:cNvPr id="0"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3429000"/>
                        <a:ext cx="7993062" cy="99218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9" name="Picture 2" descr="C:\Program Files\Microsoft Office\MEDIA\CAGCAT10\j023413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67734" y="5448482"/>
            <a:ext cx="976266" cy="10381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766980"/>
                                        </p:tgtEl>
                                        <p:attrNameLst>
                                          <p:attrName>style.visibility</p:attrName>
                                        </p:attrNameLst>
                                      </p:cBhvr>
                                      <p:to>
                                        <p:strVal val="visible"/>
                                      </p:to>
                                    </p:set>
                                    <p:animEffect transition="in" filter="barn(outHorizontal)">
                                      <p:cBhvr>
                                        <p:cTn id="7" dur="500"/>
                                        <p:tgtEl>
                                          <p:spTgt spid="766980"/>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766995"/>
                                        </p:tgtEl>
                                        <p:attrNameLst>
                                          <p:attrName>style.visibility</p:attrName>
                                        </p:attrNameLst>
                                      </p:cBhvr>
                                      <p:to>
                                        <p:strVal val="visible"/>
                                      </p:to>
                                    </p:set>
                                    <p:animEffect transition="in" filter="checkerboard(across)">
                                      <p:cBhvr>
                                        <p:cTn id="11" dur="500"/>
                                        <p:tgtEl>
                                          <p:spTgt spid="76699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66978">
                                            <p:txEl>
                                              <p:pRg st="0" end="0"/>
                                            </p:txEl>
                                          </p:spTgt>
                                        </p:tgtEl>
                                        <p:attrNameLst>
                                          <p:attrName>style.visibility</p:attrName>
                                        </p:attrNameLst>
                                      </p:cBhvr>
                                      <p:to>
                                        <p:strVal val="visible"/>
                                      </p:to>
                                    </p:set>
                                    <p:animEffect transition="in" filter="wipe(left)">
                                      <p:cBhvr>
                                        <p:cTn id="15" dur="500"/>
                                        <p:tgtEl>
                                          <p:spTgt spid="766978">
                                            <p:txEl>
                                              <p:pRg st="0" end="0"/>
                                            </p:txEl>
                                          </p:spTgt>
                                        </p:tgtEl>
                                      </p:cBhvr>
                                    </p:animEffect>
                                  </p:childTnLst>
                                </p:cTn>
                              </p:par>
                            </p:childTnLst>
                          </p:cTn>
                        </p:par>
                        <p:par>
                          <p:cTn id="16" fill="hold">
                            <p:stCondLst>
                              <p:cond delay="1500"/>
                            </p:stCondLst>
                            <p:childTnLst>
                              <p:par>
                                <p:cTn id="17" presetID="4" presetClass="entr" presetSubtype="32" fill="hold" nodeType="afterEffect">
                                  <p:stCondLst>
                                    <p:cond delay="0"/>
                                  </p:stCondLst>
                                  <p:childTnLst>
                                    <p:set>
                                      <p:cBhvr>
                                        <p:cTn id="18" dur="1" fill="hold">
                                          <p:stCondLst>
                                            <p:cond delay="0"/>
                                          </p:stCondLst>
                                        </p:cTn>
                                        <p:tgtEl>
                                          <p:spTgt spid="767002"/>
                                        </p:tgtEl>
                                        <p:attrNameLst>
                                          <p:attrName>style.visibility</p:attrName>
                                        </p:attrNameLst>
                                      </p:cBhvr>
                                      <p:to>
                                        <p:strVal val="visible"/>
                                      </p:to>
                                    </p:set>
                                    <p:animEffect transition="in" filter="box(out)">
                                      <p:cBhvr>
                                        <p:cTn id="19" dur="500"/>
                                        <p:tgtEl>
                                          <p:spTgt spid="767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78" grpId="0" build="p" autoUpdateAnimBg="0" advAuto="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灯片编号占位符 5"/>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DF110D2D-9215-4180-BA66-6132372D0762}" type="slidenum">
              <a:rPr lang="en-US" altLang="zh-CN" i="0" u="none" smtClean="0">
                <a:latin typeface="Times New Roman" panose="02020603050405020304" pitchFamily="18" charset="0"/>
              </a:rPr>
              <a:t>138</a:t>
            </a:fld>
            <a:endParaRPr lang="en-US" altLang="zh-CN" i="0" u="none">
              <a:latin typeface="Times New Roman" panose="02020603050405020304" pitchFamily="18" charset="0"/>
            </a:endParaRPr>
          </a:p>
        </p:txBody>
      </p:sp>
      <p:sp>
        <p:nvSpPr>
          <p:cNvPr id="826373" name="Rectangle 5"/>
          <p:cNvSpPr>
            <a:spLocks noGrp="1" noChangeArrowheads="1"/>
          </p:cNvSpPr>
          <p:nvPr>
            <p:ph type="body" idx="1"/>
          </p:nvPr>
        </p:nvSpPr>
        <p:spPr>
          <a:xfrm>
            <a:off x="900113" y="476250"/>
            <a:ext cx="7605712" cy="533400"/>
          </a:xfrm>
          <a:noFill/>
        </p:spPr>
        <p:txBody>
          <a:bodyPr/>
          <a:lstStyle/>
          <a:p>
            <a:pPr eaLnBrk="1" hangingPunct="1">
              <a:lnSpc>
                <a:spcPct val="90000"/>
              </a:lnSpc>
              <a:buFontTx/>
              <a:buNone/>
            </a:pPr>
            <a:r>
              <a:rPr lang="en-US" altLang="zh-CN" b="1">
                <a:solidFill>
                  <a:srgbClr val="FF3300"/>
                </a:solidFill>
                <a:latin typeface="Times New Roman" panose="02020603050405020304" pitchFamily="18" charset="0"/>
                <a:ea typeface="楷体_GB2312" pitchFamily="49" charset="-122"/>
              </a:rPr>
              <a:t>(2) </a:t>
            </a:r>
            <a:r>
              <a:rPr lang="zh-CN" altLang="en-US" b="1">
                <a:solidFill>
                  <a:srgbClr val="FF3300"/>
                </a:solidFill>
                <a:latin typeface="Times New Roman" panose="02020603050405020304" pitchFamily="18" charset="0"/>
                <a:ea typeface="楷体_GB2312" pitchFamily="49" charset="-122"/>
              </a:rPr>
              <a:t>矩形波电压的傅立叶展开式</a:t>
            </a:r>
          </a:p>
        </p:txBody>
      </p:sp>
      <p:grpSp>
        <p:nvGrpSpPr>
          <p:cNvPr id="826389" name="Group 21"/>
          <p:cNvGrpSpPr/>
          <p:nvPr/>
        </p:nvGrpSpPr>
        <p:grpSpPr bwMode="auto">
          <a:xfrm>
            <a:off x="1763713" y="906463"/>
            <a:ext cx="3938587" cy="2017712"/>
            <a:chOff x="1020" y="572"/>
            <a:chExt cx="2481" cy="1271"/>
          </a:xfrm>
        </p:grpSpPr>
        <p:sp>
          <p:nvSpPr>
            <p:cNvPr id="109575" name="Line 8"/>
            <p:cNvSpPr>
              <a:spLocks noChangeShapeType="1"/>
            </p:cNvSpPr>
            <p:nvPr/>
          </p:nvSpPr>
          <p:spPr bwMode="auto">
            <a:xfrm>
              <a:off x="1150" y="1285"/>
              <a:ext cx="2294" cy="0"/>
            </a:xfrm>
            <a:prstGeom prst="line">
              <a:avLst/>
            </a:prstGeom>
            <a:noFill/>
            <a:ln w="9525">
              <a:solidFill>
                <a:srgbClr val="000000"/>
              </a:solidFill>
              <a:rou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09576" name="Line 9"/>
            <p:cNvSpPr>
              <a:spLocks noChangeShapeType="1"/>
            </p:cNvSpPr>
            <p:nvPr/>
          </p:nvSpPr>
          <p:spPr bwMode="auto">
            <a:xfrm flipV="1">
              <a:off x="1353" y="637"/>
              <a:ext cx="0" cy="1206"/>
            </a:xfrm>
            <a:prstGeom prst="line">
              <a:avLst/>
            </a:prstGeom>
            <a:noFill/>
            <a:ln w="9525">
              <a:solidFill>
                <a:srgbClr val="000000"/>
              </a:solidFill>
              <a:rou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9577" name="Freeform 10"/>
            <p:cNvSpPr/>
            <p:nvPr/>
          </p:nvSpPr>
          <p:spPr bwMode="auto">
            <a:xfrm>
              <a:off x="1353" y="819"/>
              <a:ext cx="1984" cy="904"/>
            </a:xfrm>
            <a:custGeom>
              <a:avLst/>
              <a:gdLst>
                <a:gd name="T0" fmla="*/ 0 w 1755"/>
                <a:gd name="T1" fmla="*/ 0 h 1404"/>
                <a:gd name="T2" fmla="*/ 898 w 1755"/>
                <a:gd name="T3" fmla="*/ 0 h 1404"/>
                <a:gd name="T4" fmla="*/ 898 w 1755"/>
                <a:gd name="T5" fmla="*/ 155 h 1404"/>
                <a:gd name="T6" fmla="*/ 1794 w 1755"/>
                <a:gd name="T7" fmla="*/ 155 h 1404"/>
                <a:gd name="T8" fmla="*/ 1794 w 1755"/>
                <a:gd name="T9" fmla="*/ 0 h 1404"/>
                <a:gd name="T10" fmla="*/ 2692 w 1755"/>
                <a:gd name="T11" fmla="*/ 0 h 1404"/>
                <a:gd name="T12" fmla="*/ 2692 w 1755"/>
                <a:gd name="T13" fmla="*/ 155 h 1404"/>
                <a:gd name="T14" fmla="*/ 3241 w 1755"/>
                <a:gd name="T15" fmla="*/ 155 h 14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55" h="1404">
                  <a:moveTo>
                    <a:pt x="0" y="0"/>
                  </a:moveTo>
                  <a:lnTo>
                    <a:pt x="486" y="0"/>
                  </a:lnTo>
                  <a:lnTo>
                    <a:pt x="486" y="1404"/>
                  </a:lnTo>
                  <a:lnTo>
                    <a:pt x="972" y="1404"/>
                  </a:lnTo>
                  <a:lnTo>
                    <a:pt x="972" y="0"/>
                  </a:lnTo>
                  <a:lnTo>
                    <a:pt x="1458" y="0"/>
                  </a:lnTo>
                  <a:lnTo>
                    <a:pt x="1458" y="1404"/>
                  </a:lnTo>
                  <a:lnTo>
                    <a:pt x="1755" y="1404"/>
                  </a:lnTo>
                </a:path>
              </a:pathLst>
            </a:custGeom>
            <a:noFill/>
            <a:ln w="25400" cap="flat" cmpd="sng">
              <a:solidFill>
                <a:srgbClr val="FF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9578" name="Line 11"/>
            <p:cNvSpPr>
              <a:spLocks noChangeShapeType="1"/>
            </p:cNvSpPr>
            <p:nvPr/>
          </p:nvSpPr>
          <p:spPr bwMode="auto">
            <a:xfrm flipH="1">
              <a:off x="1353" y="1723"/>
              <a:ext cx="611" cy="0"/>
            </a:xfrm>
            <a:prstGeom prst="line">
              <a:avLst/>
            </a:prstGeom>
            <a:noFill/>
            <a:ln w="9525">
              <a:solidFill>
                <a:srgbClr val="000000"/>
              </a:solidFill>
              <a:prstDash val="dash"/>
              <a:rou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9579" name="Text Box 12"/>
            <p:cNvSpPr txBox="1">
              <a:spLocks noChangeArrowheads="1"/>
            </p:cNvSpPr>
            <p:nvPr/>
          </p:nvSpPr>
          <p:spPr bwMode="auto">
            <a:xfrm>
              <a:off x="1099" y="761"/>
              <a:ext cx="205" cy="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FF"/>
                  </a:solidFill>
                  <a:latin typeface="Times New Roman" panose="02020603050405020304" pitchFamily="18" charset="0"/>
                </a:rPr>
                <a:t>U</a:t>
              </a:r>
              <a:r>
                <a:rPr lang="en-US" altLang="zh-CN" sz="2000" i="0" u="none" baseline="-25000">
                  <a:solidFill>
                    <a:srgbClr val="0000FF"/>
                  </a:solidFill>
                  <a:latin typeface="Times New Roman" panose="02020603050405020304" pitchFamily="18" charset="0"/>
                </a:rPr>
                <a:t>m</a:t>
              </a:r>
              <a:endParaRPr lang="en-US" altLang="zh-CN" sz="2000" i="0" u="none">
                <a:solidFill>
                  <a:srgbClr val="0000FF"/>
                </a:solidFill>
              </a:endParaRPr>
            </a:p>
          </p:txBody>
        </p:sp>
        <p:sp>
          <p:nvSpPr>
            <p:cNvPr id="109580" name="Text Box 13"/>
            <p:cNvSpPr txBox="1">
              <a:spLocks noChangeArrowheads="1"/>
            </p:cNvSpPr>
            <p:nvPr/>
          </p:nvSpPr>
          <p:spPr bwMode="auto">
            <a:xfrm>
              <a:off x="1421" y="1302"/>
              <a:ext cx="141" cy="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FF"/>
                  </a:solidFill>
                  <a:latin typeface="Times New Roman" panose="02020603050405020304" pitchFamily="18" charset="0"/>
                </a:rPr>
                <a:t>o</a:t>
              </a:r>
              <a:endParaRPr lang="en-US" altLang="zh-CN" sz="2000" u="none">
                <a:solidFill>
                  <a:srgbClr val="0000FF"/>
                </a:solidFill>
              </a:endParaRPr>
            </a:p>
          </p:txBody>
        </p:sp>
        <p:sp>
          <p:nvSpPr>
            <p:cNvPr id="109581" name="Text Box 14"/>
            <p:cNvSpPr txBox="1">
              <a:spLocks noChangeArrowheads="1"/>
            </p:cNvSpPr>
            <p:nvPr/>
          </p:nvSpPr>
          <p:spPr bwMode="auto">
            <a:xfrm>
              <a:off x="1020" y="1632"/>
              <a:ext cx="333" cy="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i="0" u="none">
                  <a:solidFill>
                    <a:srgbClr val="0000FF"/>
                  </a:solidFill>
                  <a:latin typeface="Times New Roman" panose="02020603050405020304" pitchFamily="18" charset="0"/>
                </a:rPr>
                <a:t>–</a:t>
              </a:r>
              <a:r>
                <a:rPr lang="en-US" altLang="zh-CN" sz="2000" u="none">
                  <a:solidFill>
                    <a:srgbClr val="0000FF"/>
                  </a:solidFill>
                  <a:latin typeface="Times New Roman" panose="02020603050405020304" pitchFamily="18" charset="0"/>
                </a:rPr>
                <a:t>U</a:t>
              </a:r>
              <a:r>
                <a:rPr lang="en-US" altLang="zh-CN" sz="2000" i="0" u="none" baseline="-25000">
                  <a:solidFill>
                    <a:srgbClr val="0000FF"/>
                  </a:solidFill>
                  <a:latin typeface="Times New Roman" panose="02020603050405020304" pitchFamily="18" charset="0"/>
                </a:rPr>
                <a:t>m</a:t>
              </a:r>
              <a:endParaRPr lang="en-US" altLang="zh-CN" sz="2000" i="0" u="none">
                <a:solidFill>
                  <a:srgbClr val="0000FF"/>
                </a:solidFill>
              </a:endParaRPr>
            </a:p>
          </p:txBody>
        </p:sp>
        <p:sp>
          <p:nvSpPr>
            <p:cNvPr id="109582" name="Text Box 15"/>
            <p:cNvSpPr txBox="1">
              <a:spLocks noChangeArrowheads="1"/>
            </p:cNvSpPr>
            <p:nvPr/>
          </p:nvSpPr>
          <p:spPr bwMode="auto">
            <a:xfrm>
              <a:off x="2505" y="1306"/>
              <a:ext cx="205" cy="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FF"/>
                  </a:solidFill>
                  <a:latin typeface="Times New Roman" panose="02020603050405020304" pitchFamily="18" charset="0"/>
                </a:rPr>
                <a:t>T</a:t>
              </a:r>
              <a:endParaRPr lang="en-US" altLang="zh-CN" sz="2000" i="0" u="none">
                <a:solidFill>
                  <a:srgbClr val="0000FF"/>
                </a:solidFill>
              </a:endParaRPr>
            </a:p>
          </p:txBody>
        </p:sp>
        <p:sp>
          <p:nvSpPr>
            <p:cNvPr id="109583" name="Text Box 16"/>
            <p:cNvSpPr txBox="1">
              <a:spLocks noChangeArrowheads="1"/>
            </p:cNvSpPr>
            <p:nvPr/>
          </p:nvSpPr>
          <p:spPr bwMode="auto">
            <a:xfrm>
              <a:off x="1930" y="1302"/>
              <a:ext cx="269" cy="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FF"/>
                  </a:solidFill>
                  <a:latin typeface="Times New Roman" panose="02020603050405020304" pitchFamily="18" charset="0"/>
                </a:rPr>
                <a:t>T</a:t>
              </a:r>
              <a:r>
                <a:rPr lang="en-US" altLang="zh-CN" sz="2000" i="0" u="none">
                  <a:solidFill>
                    <a:srgbClr val="0000FF"/>
                  </a:solidFill>
                  <a:latin typeface="Times New Roman" panose="02020603050405020304" pitchFamily="18" charset="0"/>
                </a:rPr>
                <a:t>/2</a:t>
              </a:r>
              <a:endParaRPr lang="en-US" altLang="zh-CN" sz="2000" i="0" u="none">
                <a:solidFill>
                  <a:srgbClr val="0000FF"/>
                </a:solidFill>
              </a:endParaRPr>
            </a:p>
          </p:txBody>
        </p:sp>
        <p:sp>
          <p:nvSpPr>
            <p:cNvPr id="109584" name="Text Box 17"/>
            <p:cNvSpPr txBox="1">
              <a:spLocks noChangeArrowheads="1"/>
            </p:cNvSpPr>
            <p:nvPr/>
          </p:nvSpPr>
          <p:spPr bwMode="auto">
            <a:xfrm>
              <a:off x="1397" y="572"/>
              <a:ext cx="77" cy="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FF"/>
                  </a:solidFill>
                  <a:latin typeface="Times New Roman" panose="02020603050405020304" pitchFamily="18" charset="0"/>
                </a:rPr>
                <a:t>u</a:t>
              </a:r>
              <a:endParaRPr lang="en-US" altLang="zh-CN" sz="2000" i="0" u="none">
                <a:solidFill>
                  <a:srgbClr val="0000FF"/>
                </a:solidFill>
              </a:endParaRPr>
            </a:p>
          </p:txBody>
        </p:sp>
        <p:sp>
          <p:nvSpPr>
            <p:cNvPr id="109585" name="Text Box 18"/>
            <p:cNvSpPr txBox="1">
              <a:spLocks noChangeArrowheads="1"/>
            </p:cNvSpPr>
            <p:nvPr/>
          </p:nvSpPr>
          <p:spPr bwMode="auto">
            <a:xfrm>
              <a:off x="3424" y="1307"/>
              <a:ext cx="77" cy="1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FF"/>
                  </a:solidFill>
                  <a:latin typeface="Times New Roman" panose="02020603050405020304" pitchFamily="18" charset="0"/>
                </a:rPr>
                <a:t>t</a:t>
              </a:r>
              <a:endParaRPr lang="en-US" altLang="zh-CN" sz="2000" i="0" u="none">
                <a:solidFill>
                  <a:srgbClr val="0000FF"/>
                </a:solidFill>
              </a:endParaRPr>
            </a:p>
          </p:txBody>
        </p:sp>
      </p:grpSp>
      <p:sp>
        <p:nvSpPr>
          <p:cNvPr id="109573" name="Rectangle 20"/>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826387" name="Object 19"/>
          <p:cNvGraphicFramePr>
            <a:graphicFrameLocks noChangeAspect="1"/>
          </p:cNvGraphicFramePr>
          <p:nvPr/>
        </p:nvGraphicFramePr>
        <p:xfrm>
          <a:off x="176213" y="2905125"/>
          <a:ext cx="8716962" cy="1125538"/>
        </p:xfrm>
        <a:graphic>
          <a:graphicData uri="http://schemas.openxmlformats.org/presentationml/2006/ole">
            <mc:AlternateContent xmlns:mc="http://schemas.openxmlformats.org/markup-compatibility/2006">
              <mc:Choice xmlns:v="urn:schemas-microsoft-com:vml" Requires="v">
                <p:oleObj name="公式" r:id="rId2" imgW="3474720" imgH="408940" progId="Equation.3">
                  <p:embed/>
                </p:oleObj>
              </mc:Choice>
              <mc:Fallback>
                <p:oleObj name="公式" r:id="rId2" imgW="3474720" imgH="408940" progId="Equation.3">
                  <p:embed/>
                  <p:pic>
                    <p:nvPicPr>
                      <p:cNvPr id="0" name="Object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3" y="2905125"/>
                        <a:ext cx="8716962"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6373">
                                            <p:txEl>
                                              <p:pRg st="0" end="0"/>
                                            </p:txEl>
                                          </p:spTgt>
                                        </p:tgtEl>
                                        <p:attrNameLst>
                                          <p:attrName>style.visibility</p:attrName>
                                        </p:attrNameLst>
                                      </p:cBhvr>
                                      <p:to>
                                        <p:strVal val="visible"/>
                                      </p:to>
                                    </p:set>
                                    <p:animEffect transition="in" filter="wipe(left)">
                                      <p:cBhvr>
                                        <p:cTn id="7" dur="500"/>
                                        <p:tgtEl>
                                          <p:spTgt spid="8263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26389"/>
                                        </p:tgtEl>
                                        <p:attrNameLst>
                                          <p:attrName>style.visibility</p:attrName>
                                        </p:attrNameLst>
                                      </p:cBhvr>
                                      <p:to>
                                        <p:strVal val="visible"/>
                                      </p:to>
                                    </p:set>
                                    <p:animEffect transition="in" filter="wipe(left)">
                                      <p:cBhvr>
                                        <p:cTn id="12" dur="500"/>
                                        <p:tgtEl>
                                          <p:spTgt spid="8263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26387"/>
                                        </p:tgtEl>
                                        <p:attrNameLst>
                                          <p:attrName>style.visibility</p:attrName>
                                        </p:attrNameLst>
                                      </p:cBhvr>
                                      <p:to>
                                        <p:strVal val="visible"/>
                                      </p:to>
                                    </p:set>
                                    <p:animEffect transition="in" filter="wipe(left)">
                                      <p:cBhvr>
                                        <p:cTn id="17" dur="500"/>
                                        <p:tgtEl>
                                          <p:spTgt spid="82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373" grpId="0" build="p" autoUpdateAnimBg="0" advAuto="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灯片编号占位符 5"/>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EB4B1E54-F55D-4577-A131-DACC0B84B04F}" type="slidenum">
              <a:rPr lang="en-US" altLang="zh-CN" i="0" u="none" smtClean="0">
                <a:latin typeface="Times New Roman" panose="02020603050405020304" pitchFamily="18" charset="0"/>
              </a:rPr>
              <a:t>139</a:t>
            </a:fld>
            <a:endParaRPr lang="en-US" altLang="zh-CN" i="0" u="none">
              <a:latin typeface="Times New Roman" panose="02020603050405020304" pitchFamily="18" charset="0"/>
            </a:endParaRPr>
          </a:p>
        </p:txBody>
      </p:sp>
      <p:sp>
        <p:nvSpPr>
          <p:cNvPr id="827396" name="Rectangle 4"/>
          <p:cNvSpPr>
            <a:spLocks noChangeArrowheads="1"/>
          </p:cNvSpPr>
          <p:nvPr/>
        </p:nvSpPr>
        <p:spPr bwMode="auto">
          <a:xfrm>
            <a:off x="611188" y="549275"/>
            <a:ext cx="7605712"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lnSpc>
                <a:spcPct val="90000"/>
              </a:lnSpc>
              <a:spcBef>
                <a:spcPct val="20000"/>
              </a:spcBef>
            </a:pPr>
            <a:r>
              <a:rPr lang="en-US" altLang="zh-CN" sz="3200" b="1" i="0" u="none">
                <a:solidFill>
                  <a:srgbClr val="FF3300"/>
                </a:solidFill>
                <a:latin typeface="Times New Roman" panose="02020603050405020304" pitchFamily="18" charset="0"/>
                <a:ea typeface="楷体_GB2312" pitchFamily="49" charset="-122"/>
              </a:rPr>
              <a:t>(3) </a:t>
            </a:r>
            <a:r>
              <a:rPr lang="zh-CN" altLang="en-US" sz="3200" b="1" i="0" u="none">
                <a:solidFill>
                  <a:srgbClr val="FF3300"/>
                </a:solidFill>
                <a:latin typeface="Times New Roman" panose="02020603050405020304" pitchFamily="18" charset="0"/>
                <a:ea typeface="楷体_GB2312" pitchFamily="49" charset="-122"/>
              </a:rPr>
              <a:t>锯齿波电压的傅立叶展开式</a:t>
            </a:r>
          </a:p>
        </p:txBody>
      </p:sp>
      <p:grpSp>
        <p:nvGrpSpPr>
          <p:cNvPr id="827410" name="Group 18"/>
          <p:cNvGrpSpPr/>
          <p:nvPr/>
        </p:nvGrpSpPr>
        <p:grpSpPr bwMode="auto">
          <a:xfrm>
            <a:off x="1717675" y="1052513"/>
            <a:ext cx="4662488" cy="2312987"/>
            <a:chOff x="1082" y="663"/>
            <a:chExt cx="2937" cy="1457"/>
          </a:xfrm>
        </p:grpSpPr>
        <p:sp>
          <p:nvSpPr>
            <p:cNvPr id="110598" name="Line 6"/>
            <p:cNvSpPr>
              <a:spLocks noChangeShapeType="1"/>
            </p:cNvSpPr>
            <p:nvPr/>
          </p:nvSpPr>
          <p:spPr bwMode="auto">
            <a:xfrm>
              <a:off x="1085" y="1569"/>
              <a:ext cx="2875" cy="0"/>
            </a:xfrm>
            <a:prstGeom prst="line">
              <a:avLst/>
            </a:prstGeom>
            <a:noFill/>
            <a:ln w="15875">
              <a:solidFill>
                <a:srgbClr val="000000"/>
              </a:solidFill>
              <a:rou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10599" name="Line 7"/>
            <p:cNvSpPr>
              <a:spLocks noChangeShapeType="1"/>
            </p:cNvSpPr>
            <p:nvPr/>
          </p:nvSpPr>
          <p:spPr bwMode="auto">
            <a:xfrm flipV="1">
              <a:off x="1340" y="689"/>
              <a:ext cx="0" cy="1244"/>
            </a:xfrm>
            <a:prstGeom prst="line">
              <a:avLst/>
            </a:prstGeom>
            <a:noFill/>
            <a:ln w="15875">
              <a:solidFill>
                <a:srgbClr val="000000"/>
              </a:solidFill>
              <a:rou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0600" name="Freeform 8"/>
            <p:cNvSpPr/>
            <p:nvPr/>
          </p:nvSpPr>
          <p:spPr bwMode="auto">
            <a:xfrm>
              <a:off x="1340" y="997"/>
              <a:ext cx="2039" cy="580"/>
            </a:xfrm>
            <a:custGeom>
              <a:avLst/>
              <a:gdLst>
                <a:gd name="T0" fmla="*/ 0 w 1440"/>
                <a:gd name="T1" fmla="*/ 333 h 660"/>
                <a:gd name="T2" fmla="*/ 4101 w 1440"/>
                <a:gd name="T3" fmla="*/ 7 h 660"/>
                <a:gd name="T4" fmla="*/ 4101 w 1440"/>
                <a:gd name="T5" fmla="*/ 333 h 660"/>
                <a:gd name="T6" fmla="*/ 8196 w 1440"/>
                <a:gd name="T7" fmla="*/ 0 h 660"/>
                <a:gd name="T8" fmla="*/ 8196 w 1440"/>
                <a:gd name="T9" fmla="*/ 346 h 6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0" h="660">
                  <a:moveTo>
                    <a:pt x="0" y="636"/>
                  </a:moveTo>
                  <a:lnTo>
                    <a:pt x="720" y="12"/>
                  </a:lnTo>
                  <a:lnTo>
                    <a:pt x="720" y="636"/>
                  </a:lnTo>
                  <a:lnTo>
                    <a:pt x="1440" y="0"/>
                  </a:lnTo>
                  <a:lnTo>
                    <a:pt x="1440" y="660"/>
                  </a:lnTo>
                </a:path>
              </a:pathLst>
            </a:custGeom>
            <a:noFill/>
            <a:ln w="25400" cap="flat" cmpd="sng">
              <a:solidFill>
                <a:srgbClr val="FF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0601" name="Line 9"/>
            <p:cNvSpPr>
              <a:spLocks noChangeShapeType="1"/>
            </p:cNvSpPr>
            <p:nvPr/>
          </p:nvSpPr>
          <p:spPr bwMode="auto">
            <a:xfrm>
              <a:off x="1340" y="1008"/>
              <a:ext cx="2039" cy="0"/>
            </a:xfrm>
            <a:prstGeom prst="line">
              <a:avLst/>
            </a:prstGeom>
            <a:noFill/>
            <a:ln w="9525">
              <a:solidFill>
                <a:srgbClr val="000000"/>
              </a:solidFill>
              <a:prstDash val="dash"/>
              <a:rou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0602" name="Text Box 10"/>
            <p:cNvSpPr txBox="1">
              <a:spLocks noChangeArrowheads="1"/>
            </p:cNvSpPr>
            <p:nvPr/>
          </p:nvSpPr>
          <p:spPr bwMode="auto">
            <a:xfrm>
              <a:off x="1383" y="1578"/>
              <a:ext cx="177" cy="1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FF"/>
                  </a:solidFill>
                  <a:latin typeface="Times New Roman" panose="02020603050405020304" pitchFamily="18" charset="0"/>
                </a:rPr>
                <a:t>o</a:t>
              </a:r>
              <a:endParaRPr lang="en-US" altLang="zh-CN" sz="2000" u="none">
                <a:solidFill>
                  <a:srgbClr val="0000FF"/>
                </a:solidFill>
              </a:endParaRPr>
            </a:p>
          </p:txBody>
        </p:sp>
        <p:sp>
          <p:nvSpPr>
            <p:cNvPr id="110603" name="Text Box 11"/>
            <p:cNvSpPr txBox="1">
              <a:spLocks noChangeArrowheads="1"/>
            </p:cNvSpPr>
            <p:nvPr/>
          </p:nvSpPr>
          <p:spPr bwMode="auto">
            <a:xfrm>
              <a:off x="1082" y="935"/>
              <a:ext cx="256" cy="1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FF"/>
                  </a:solidFill>
                  <a:latin typeface="Times New Roman" panose="02020603050405020304" pitchFamily="18" charset="0"/>
                </a:rPr>
                <a:t>U</a:t>
              </a:r>
              <a:r>
                <a:rPr lang="en-US" altLang="zh-CN" sz="2000" i="0" u="none" baseline="-25000">
                  <a:solidFill>
                    <a:srgbClr val="0000FF"/>
                  </a:solidFill>
                  <a:latin typeface="Times New Roman" panose="02020603050405020304" pitchFamily="18" charset="0"/>
                </a:rPr>
                <a:t>m</a:t>
              </a:r>
              <a:endParaRPr lang="en-US" altLang="zh-CN" sz="2000" i="0" u="none">
                <a:solidFill>
                  <a:srgbClr val="0000FF"/>
                </a:solidFill>
              </a:endParaRPr>
            </a:p>
          </p:txBody>
        </p:sp>
        <p:sp>
          <p:nvSpPr>
            <p:cNvPr id="110604" name="Text Box 12"/>
            <p:cNvSpPr txBox="1">
              <a:spLocks noChangeArrowheads="1"/>
            </p:cNvSpPr>
            <p:nvPr/>
          </p:nvSpPr>
          <p:spPr bwMode="auto">
            <a:xfrm>
              <a:off x="3252" y="1585"/>
              <a:ext cx="256" cy="1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i="0" u="none">
                  <a:solidFill>
                    <a:srgbClr val="0000FF"/>
                  </a:solidFill>
                  <a:latin typeface="Times New Roman" panose="02020603050405020304" pitchFamily="18" charset="0"/>
                </a:rPr>
                <a:t>2</a:t>
              </a:r>
              <a:r>
                <a:rPr lang="en-US" altLang="zh-CN" sz="2000" u="none">
                  <a:solidFill>
                    <a:srgbClr val="0000FF"/>
                  </a:solidFill>
                  <a:latin typeface="Times New Roman" panose="02020603050405020304" pitchFamily="18" charset="0"/>
                </a:rPr>
                <a:t>T</a:t>
              </a:r>
              <a:endParaRPr lang="en-US" altLang="zh-CN" sz="2000" i="0" u="none">
                <a:solidFill>
                  <a:srgbClr val="0000FF"/>
                </a:solidFill>
              </a:endParaRPr>
            </a:p>
          </p:txBody>
        </p:sp>
        <p:sp>
          <p:nvSpPr>
            <p:cNvPr id="110605" name="Text Box 13"/>
            <p:cNvSpPr txBox="1">
              <a:spLocks noChangeArrowheads="1"/>
            </p:cNvSpPr>
            <p:nvPr/>
          </p:nvSpPr>
          <p:spPr bwMode="auto">
            <a:xfrm>
              <a:off x="2231" y="1595"/>
              <a:ext cx="256" cy="1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FF"/>
                  </a:solidFill>
                  <a:latin typeface="Times New Roman" panose="02020603050405020304" pitchFamily="18" charset="0"/>
                </a:rPr>
                <a:t>T</a:t>
              </a:r>
              <a:endParaRPr lang="en-US" altLang="zh-CN" sz="2000" i="0" u="none">
                <a:solidFill>
                  <a:srgbClr val="0000FF"/>
                </a:solidFill>
              </a:endParaRPr>
            </a:p>
          </p:txBody>
        </p:sp>
        <p:sp>
          <p:nvSpPr>
            <p:cNvPr id="110606" name="Text Box 14"/>
            <p:cNvSpPr txBox="1">
              <a:spLocks noChangeArrowheads="1"/>
            </p:cNvSpPr>
            <p:nvPr/>
          </p:nvSpPr>
          <p:spPr bwMode="auto">
            <a:xfrm>
              <a:off x="1429" y="663"/>
              <a:ext cx="96" cy="1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FF"/>
                  </a:solidFill>
                  <a:latin typeface="Times New Roman" panose="02020603050405020304" pitchFamily="18" charset="0"/>
                </a:rPr>
                <a:t>u</a:t>
              </a:r>
              <a:endParaRPr lang="en-US" altLang="zh-CN" sz="2000" i="0" u="none">
                <a:solidFill>
                  <a:srgbClr val="0000FF"/>
                </a:solidFill>
              </a:endParaRPr>
            </a:p>
          </p:txBody>
        </p:sp>
        <p:sp>
          <p:nvSpPr>
            <p:cNvPr id="110607" name="Text Box 15"/>
            <p:cNvSpPr txBox="1">
              <a:spLocks noChangeArrowheads="1"/>
            </p:cNvSpPr>
            <p:nvPr/>
          </p:nvSpPr>
          <p:spPr bwMode="auto">
            <a:xfrm>
              <a:off x="3923" y="1579"/>
              <a:ext cx="96" cy="1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FF"/>
                  </a:solidFill>
                  <a:latin typeface="Times New Roman" panose="02020603050405020304" pitchFamily="18" charset="0"/>
                </a:rPr>
                <a:t>t</a:t>
              </a:r>
              <a:endParaRPr lang="en-US" altLang="zh-CN" sz="2000" i="0" u="none">
                <a:solidFill>
                  <a:srgbClr val="0000FF"/>
                </a:solidFill>
              </a:endParaRPr>
            </a:p>
          </p:txBody>
        </p:sp>
        <p:sp>
          <p:nvSpPr>
            <p:cNvPr id="110608" name="Rectangle 17"/>
            <p:cNvSpPr>
              <a:spLocks noChangeArrowheads="1"/>
            </p:cNvSpPr>
            <p:nvPr/>
          </p:nvSpPr>
          <p:spPr bwMode="auto">
            <a:xfrm>
              <a:off x="1854" y="1966"/>
              <a:ext cx="156"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l"/>
              <a:r>
                <a:rPr kumimoji="1" lang="en-US" altLang="zh-CN" sz="1000" i="0" u="none">
                  <a:latin typeface="Times New Roman" panose="02020603050405020304" pitchFamily="18" charset="0"/>
                  <a:cs typeface="Times New Roman" panose="02020603050405020304" pitchFamily="18" charset="0"/>
                </a:rPr>
                <a:t>  </a:t>
              </a:r>
              <a:endParaRPr kumimoji="1" lang="en-US" altLang="zh-CN" sz="2400" i="0" u="none">
                <a:latin typeface="Times New Roman" panose="02020603050405020304" pitchFamily="18" charset="0"/>
              </a:endParaRPr>
            </a:p>
          </p:txBody>
        </p:sp>
      </p:grpSp>
      <p:graphicFrame>
        <p:nvGraphicFramePr>
          <p:cNvPr id="827408" name="Object 16"/>
          <p:cNvGraphicFramePr>
            <a:graphicFrameLocks noChangeAspect="1"/>
          </p:cNvGraphicFramePr>
          <p:nvPr/>
        </p:nvGraphicFramePr>
        <p:xfrm>
          <a:off x="309563" y="3165475"/>
          <a:ext cx="8510587" cy="911225"/>
        </p:xfrm>
        <a:graphic>
          <a:graphicData uri="http://schemas.openxmlformats.org/presentationml/2006/ole">
            <mc:AlternateContent xmlns:mc="http://schemas.openxmlformats.org/markup-compatibility/2006">
              <mc:Choice xmlns:v="urn:schemas-microsoft-com:vml" Requires="v">
                <p:oleObj name="公式" r:id="rId2" imgW="3894455" imgH="408940" progId="Equation.3">
                  <p:embed/>
                </p:oleObj>
              </mc:Choice>
              <mc:Fallback>
                <p:oleObj name="公式" r:id="rId2" imgW="3894455" imgH="408940" progId="Equation.3">
                  <p:embed/>
                  <p:pic>
                    <p:nvPicPr>
                      <p:cNvPr id="0" name="Object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3" y="3165475"/>
                        <a:ext cx="8510587"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7396">
                                            <p:txEl>
                                              <p:pRg st="0" end="0"/>
                                            </p:txEl>
                                          </p:spTgt>
                                        </p:tgtEl>
                                        <p:attrNameLst>
                                          <p:attrName>style.visibility</p:attrName>
                                        </p:attrNameLst>
                                      </p:cBhvr>
                                      <p:to>
                                        <p:strVal val="visible"/>
                                      </p:to>
                                    </p:set>
                                    <p:animEffect transition="in" filter="wipe(left)">
                                      <p:cBhvr>
                                        <p:cTn id="7" dur="500"/>
                                        <p:tgtEl>
                                          <p:spTgt spid="8273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27410"/>
                                        </p:tgtEl>
                                        <p:attrNameLst>
                                          <p:attrName>style.visibility</p:attrName>
                                        </p:attrNameLst>
                                      </p:cBhvr>
                                      <p:to>
                                        <p:strVal val="visible"/>
                                      </p:to>
                                    </p:set>
                                    <p:animEffect transition="in" filter="wipe(left)">
                                      <p:cBhvr>
                                        <p:cTn id="12" dur="500"/>
                                        <p:tgtEl>
                                          <p:spTgt spid="8274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27408"/>
                                        </p:tgtEl>
                                        <p:attrNameLst>
                                          <p:attrName>style.visibility</p:attrName>
                                        </p:attrNameLst>
                                      </p:cBhvr>
                                      <p:to>
                                        <p:strVal val="visible"/>
                                      </p:to>
                                    </p:set>
                                    <p:animEffect transition="in" filter="wipe(left)">
                                      <p:cBhvr>
                                        <p:cTn id="17" dur="500"/>
                                        <p:tgtEl>
                                          <p:spTgt spid="827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396" grpId="0" build="p" autoUpdateAnimBg="0"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B2C98101-5740-4658-BEAE-9474D2BFF454}" type="slidenum">
              <a:rPr lang="en-US" altLang="zh-CN" i="0" u="none" smtClean="0">
                <a:latin typeface="Times New Roman" panose="02020603050405020304" pitchFamily="18" charset="0"/>
              </a:rPr>
              <a:t>14</a:t>
            </a:fld>
            <a:endParaRPr lang="en-US" altLang="zh-CN" i="0" u="none">
              <a:latin typeface="Times New Roman" panose="02020603050405020304" pitchFamily="18" charset="0"/>
            </a:endParaRPr>
          </a:p>
        </p:txBody>
      </p:sp>
      <p:sp>
        <p:nvSpPr>
          <p:cNvPr id="602114" name="Rectangle 2"/>
          <p:cNvSpPr>
            <a:spLocks noChangeArrowheads="1"/>
          </p:cNvSpPr>
          <p:nvPr/>
        </p:nvSpPr>
        <p:spPr bwMode="auto">
          <a:xfrm>
            <a:off x="407988" y="339725"/>
            <a:ext cx="4019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3200" b="1" i="0" u="none">
                <a:solidFill>
                  <a:srgbClr val="FF0000"/>
                </a:solidFill>
                <a:latin typeface="楷体_GB2312" pitchFamily="49" charset="-122"/>
                <a:ea typeface="楷体_GB2312" pitchFamily="49" charset="-122"/>
              </a:rPr>
              <a:t>3.</a:t>
            </a:r>
            <a:r>
              <a:rPr kumimoji="1" lang="zh-CN" altLang="en-US" sz="3200" b="1" i="0" u="none">
                <a:solidFill>
                  <a:srgbClr val="FF0000"/>
                </a:solidFill>
                <a:latin typeface="楷体_GB2312" pitchFamily="49" charset="-122"/>
                <a:ea typeface="楷体_GB2312" pitchFamily="49" charset="-122"/>
              </a:rPr>
              <a:t>相位差</a:t>
            </a:r>
            <a:r>
              <a:rPr kumimoji="1" lang="zh-CN" altLang="en-US" sz="3600" b="1" i="0" u="none">
                <a:solidFill>
                  <a:srgbClr val="0000FF"/>
                </a:solidFill>
                <a:latin typeface="宋体" panose="02010600030101010101" pitchFamily="2" charset="-122"/>
              </a:rPr>
              <a:t>（</a:t>
            </a:r>
            <a:r>
              <a:rPr kumimoji="1" lang="en-US" altLang="zh-CN" sz="3600" b="1" u="none">
                <a:solidFill>
                  <a:srgbClr val="0000FF"/>
                </a:solidFill>
                <a:latin typeface="宋体" panose="02010600030101010101" pitchFamily="2" charset="-122"/>
              </a:rPr>
              <a:t>φ </a:t>
            </a:r>
            <a:r>
              <a:rPr kumimoji="1" lang="zh-CN" altLang="en-US" sz="3600" b="1" i="0" u="none">
                <a:solidFill>
                  <a:srgbClr val="0000FF"/>
                </a:solidFill>
                <a:latin typeface="宋体" panose="02010600030101010101" pitchFamily="2" charset="-122"/>
              </a:rPr>
              <a:t>）</a:t>
            </a:r>
          </a:p>
        </p:txBody>
      </p:sp>
      <p:sp>
        <p:nvSpPr>
          <p:cNvPr id="602115" name="Rectangle 3"/>
          <p:cNvSpPr>
            <a:spLocks noChangeArrowheads="1"/>
          </p:cNvSpPr>
          <p:nvPr/>
        </p:nvSpPr>
        <p:spPr bwMode="auto">
          <a:xfrm>
            <a:off x="266700" y="1055688"/>
            <a:ext cx="7829550"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lnSpc>
                <a:spcPct val="90000"/>
              </a:lnSpc>
              <a:spcBef>
                <a:spcPct val="50000"/>
              </a:spcBef>
            </a:pPr>
            <a:r>
              <a:rPr kumimoji="1" lang="en-US" altLang="zh-CN" sz="3200" b="1" i="0" u="none">
                <a:latin typeface="楷体_GB2312" pitchFamily="49" charset="-122"/>
                <a:ea typeface="楷体_GB2312" pitchFamily="49" charset="-122"/>
              </a:rPr>
              <a:t> </a:t>
            </a:r>
            <a:r>
              <a:rPr kumimoji="1" lang="zh-CN" altLang="en-US" sz="3200" b="1" i="0" u="none">
                <a:solidFill>
                  <a:srgbClr val="0000FF"/>
                </a:solidFill>
                <a:latin typeface="楷体_GB2312" pitchFamily="49" charset="-122"/>
                <a:ea typeface="楷体_GB2312" pitchFamily="49" charset="-122"/>
              </a:rPr>
              <a:t>两个</a:t>
            </a:r>
            <a:r>
              <a:rPr kumimoji="1" lang="zh-CN" altLang="en-US" sz="3200" b="1" i="0" u="none">
                <a:solidFill>
                  <a:srgbClr val="FF0000"/>
                </a:solidFill>
                <a:latin typeface="楷体_GB2312" pitchFamily="49" charset="-122"/>
                <a:ea typeface="楷体_GB2312" pitchFamily="49" charset="-122"/>
              </a:rPr>
              <a:t>同频率</a:t>
            </a:r>
            <a:r>
              <a:rPr kumimoji="1" lang="zh-CN" altLang="en-US" sz="3200" b="1" i="0" u="none">
                <a:solidFill>
                  <a:srgbClr val="0000FF"/>
                </a:solidFill>
                <a:latin typeface="楷体_GB2312" pitchFamily="49" charset="-122"/>
                <a:ea typeface="楷体_GB2312" pitchFamily="49" charset="-122"/>
              </a:rPr>
              <a:t>正弦量的相位之差</a:t>
            </a:r>
          </a:p>
        </p:txBody>
      </p:sp>
      <p:graphicFrame>
        <p:nvGraphicFramePr>
          <p:cNvPr id="602116" name="Object 4"/>
          <p:cNvGraphicFramePr>
            <a:graphicFrameLocks noChangeAspect="1"/>
          </p:cNvGraphicFramePr>
          <p:nvPr/>
        </p:nvGraphicFramePr>
        <p:xfrm>
          <a:off x="677863" y="3357563"/>
          <a:ext cx="5838825" cy="704850"/>
        </p:xfrm>
        <a:graphic>
          <a:graphicData uri="http://schemas.openxmlformats.org/presentationml/2006/ole">
            <mc:AlternateContent xmlns:mc="http://schemas.openxmlformats.org/markup-compatibility/2006">
              <mc:Choice xmlns:v="urn:schemas-microsoft-com:vml" Requires="v">
                <p:oleObj name="公式" r:id="rId2" imgW="1742440" imgH="193675" progId="Equation.3">
                  <p:embed/>
                </p:oleObj>
              </mc:Choice>
              <mc:Fallback>
                <p:oleObj name="公式" r:id="rId2" imgW="1742440" imgH="193675"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3" y="3357563"/>
                        <a:ext cx="5838825"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02117" name="Group 5"/>
          <p:cNvGrpSpPr/>
          <p:nvPr/>
        </p:nvGrpSpPr>
        <p:grpSpPr bwMode="auto">
          <a:xfrm>
            <a:off x="790575" y="4368800"/>
            <a:ext cx="6518275" cy="649288"/>
            <a:chOff x="498" y="2704"/>
            <a:chExt cx="3941" cy="409"/>
          </a:xfrm>
        </p:grpSpPr>
        <p:graphicFrame>
          <p:nvGraphicFramePr>
            <p:cNvPr id="12299" name="Object 6"/>
            <p:cNvGraphicFramePr>
              <a:graphicFrameLocks noChangeAspect="1"/>
            </p:cNvGraphicFramePr>
            <p:nvPr/>
          </p:nvGraphicFramePr>
          <p:xfrm>
            <a:off x="498" y="2704"/>
            <a:ext cx="1320" cy="409"/>
          </p:xfrm>
          <a:graphic>
            <a:graphicData uri="http://schemas.openxmlformats.org/presentationml/2006/ole">
              <mc:AlternateContent xmlns:mc="http://schemas.openxmlformats.org/markup-compatibility/2006">
                <mc:Choice xmlns:v="urn:schemas-microsoft-com:vml" Requires="v">
                  <p:oleObj name="公式" r:id="rId4" imgW="807085" imgH="193675" progId="Equation.3">
                    <p:embed/>
                  </p:oleObj>
                </mc:Choice>
                <mc:Fallback>
                  <p:oleObj name="公式" r:id="rId4" imgW="807085" imgH="193675"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 y="2704"/>
                          <a:ext cx="1320" cy="40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00" name="Rectangle 7"/>
            <p:cNvSpPr>
              <a:spLocks noChangeArrowheads="1"/>
            </p:cNvSpPr>
            <p:nvPr/>
          </p:nvSpPr>
          <p:spPr bwMode="auto">
            <a:xfrm>
              <a:off x="1752" y="2722"/>
              <a:ext cx="26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3200" b="1" i="0" u="none">
                  <a:solidFill>
                    <a:srgbClr val="FF0000"/>
                  </a:solidFill>
                  <a:latin typeface="宋体" panose="02010600030101010101" pitchFamily="2" charset="-122"/>
                </a:rPr>
                <a:t>(</a:t>
              </a:r>
              <a:r>
                <a:rPr kumimoji="1" lang="zh-CN" altLang="en-US" sz="3200" b="1" i="0" u="none">
                  <a:solidFill>
                    <a:srgbClr val="FF0000"/>
                  </a:solidFill>
                  <a:latin typeface="楷体_GB2312" pitchFamily="49" charset="-122"/>
                  <a:ea typeface="楷体_GB2312" pitchFamily="49" charset="-122"/>
                </a:rPr>
                <a:t>即同频率下的初相差</a:t>
              </a:r>
              <a:r>
                <a:rPr kumimoji="1" lang="en-US" altLang="zh-CN" sz="3200" b="1" i="0" u="none">
                  <a:solidFill>
                    <a:srgbClr val="FF0000"/>
                  </a:solidFill>
                  <a:latin typeface="宋体" panose="02010600030101010101" pitchFamily="2" charset="-122"/>
                </a:rPr>
                <a:t>)</a:t>
              </a:r>
            </a:p>
          </p:txBody>
        </p:sp>
      </p:grpSp>
      <p:graphicFrame>
        <p:nvGraphicFramePr>
          <p:cNvPr id="602120" name="Object 8"/>
          <p:cNvGraphicFramePr>
            <a:graphicFrameLocks noChangeAspect="1"/>
          </p:cNvGraphicFramePr>
          <p:nvPr/>
        </p:nvGraphicFramePr>
        <p:xfrm>
          <a:off x="538163" y="1784350"/>
          <a:ext cx="7924800" cy="1374775"/>
        </p:xfrm>
        <a:graphic>
          <a:graphicData uri="http://schemas.openxmlformats.org/presentationml/2006/ole">
            <mc:AlternateContent xmlns:mc="http://schemas.openxmlformats.org/markup-compatibility/2006">
              <mc:Choice xmlns:v="urn:schemas-microsoft-com:vml" Requires="v">
                <p:oleObj name="公式" r:id="rId6" imgW="3227070" imgH="537845" progId="Equation.3">
                  <p:embed/>
                </p:oleObj>
              </mc:Choice>
              <mc:Fallback>
                <p:oleObj name="公式" r:id="rId6" imgW="3227070" imgH="537845"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163" y="1784350"/>
                        <a:ext cx="7924800" cy="137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02121" name="Group 9"/>
          <p:cNvGrpSpPr/>
          <p:nvPr/>
        </p:nvGrpSpPr>
        <p:grpSpPr bwMode="auto">
          <a:xfrm>
            <a:off x="623888" y="5157788"/>
            <a:ext cx="6108700" cy="663575"/>
            <a:chOff x="397" y="3151"/>
            <a:chExt cx="3765" cy="408"/>
          </a:xfrm>
        </p:grpSpPr>
        <p:graphicFrame>
          <p:nvGraphicFramePr>
            <p:cNvPr id="12297" name="Object 10"/>
            <p:cNvGraphicFramePr>
              <a:graphicFrameLocks noChangeAspect="1"/>
            </p:cNvGraphicFramePr>
            <p:nvPr/>
          </p:nvGraphicFramePr>
          <p:xfrm>
            <a:off x="830" y="3151"/>
            <a:ext cx="3332" cy="408"/>
          </p:xfrm>
          <a:graphic>
            <a:graphicData uri="http://schemas.openxmlformats.org/presentationml/2006/ole">
              <mc:AlternateContent xmlns:mc="http://schemas.openxmlformats.org/markup-compatibility/2006">
                <mc:Choice xmlns:v="urn:schemas-microsoft-com:vml" Requires="v">
                  <p:oleObj name="公式" r:id="rId8" imgW="2054860" imgH="204470" progId="Equation.3">
                    <p:embed/>
                  </p:oleObj>
                </mc:Choice>
                <mc:Fallback>
                  <p:oleObj name="公式" r:id="rId8" imgW="2054860" imgH="20447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 y="3151"/>
                          <a:ext cx="3332"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8" name="Rectangle 11"/>
            <p:cNvSpPr>
              <a:spLocks noChangeArrowheads="1"/>
            </p:cNvSpPr>
            <p:nvPr/>
          </p:nvSpPr>
          <p:spPr bwMode="auto">
            <a:xfrm>
              <a:off x="397" y="3221"/>
              <a:ext cx="552"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0000FF"/>
                  </a:solidFill>
                  <a:latin typeface="宋体" panose="02010600030101010101" pitchFamily="2" charset="-122"/>
                </a:rPr>
                <a:t>如：</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2114"/>
                                        </p:tgtEl>
                                        <p:attrNameLst>
                                          <p:attrName>style.visibility</p:attrName>
                                        </p:attrNameLst>
                                      </p:cBhvr>
                                      <p:to>
                                        <p:strVal val="visible"/>
                                      </p:to>
                                    </p:set>
                                    <p:animEffect transition="in" filter="wipe(left)">
                                      <p:cBhvr>
                                        <p:cTn id="7" dur="500"/>
                                        <p:tgtEl>
                                          <p:spTgt spid="6021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2115"/>
                                        </p:tgtEl>
                                        <p:attrNameLst>
                                          <p:attrName>style.visibility</p:attrName>
                                        </p:attrNameLst>
                                      </p:cBhvr>
                                      <p:to>
                                        <p:strVal val="visible"/>
                                      </p:to>
                                    </p:set>
                                    <p:animEffect transition="in" filter="wipe(left)">
                                      <p:cBhvr>
                                        <p:cTn id="12" dur="500"/>
                                        <p:tgtEl>
                                          <p:spTgt spid="6021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02120"/>
                                        </p:tgtEl>
                                        <p:attrNameLst>
                                          <p:attrName>style.visibility</p:attrName>
                                        </p:attrNameLst>
                                      </p:cBhvr>
                                      <p:to>
                                        <p:strVal val="visible"/>
                                      </p:to>
                                    </p:set>
                                    <p:animEffect transition="in" filter="wipe(left)">
                                      <p:cBhvr>
                                        <p:cTn id="17" dur="500"/>
                                        <p:tgtEl>
                                          <p:spTgt spid="6021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02116"/>
                                        </p:tgtEl>
                                        <p:attrNameLst>
                                          <p:attrName>style.visibility</p:attrName>
                                        </p:attrNameLst>
                                      </p:cBhvr>
                                      <p:to>
                                        <p:strVal val="visible"/>
                                      </p:to>
                                    </p:set>
                                    <p:animEffect transition="in" filter="wipe(left)">
                                      <p:cBhvr>
                                        <p:cTn id="22" dur="500"/>
                                        <p:tgtEl>
                                          <p:spTgt spid="6021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2117"/>
                                        </p:tgtEl>
                                        <p:attrNameLst>
                                          <p:attrName>style.visibility</p:attrName>
                                        </p:attrNameLst>
                                      </p:cBhvr>
                                      <p:to>
                                        <p:strVal val="visible"/>
                                      </p:to>
                                    </p:set>
                                    <p:animEffect transition="in" filter="wipe(left)">
                                      <p:cBhvr>
                                        <p:cTn id="27" dur="500"/>
                                        <p:tgtEl>
                                          <p:spTgt spid="6021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02121"/>
                                        </p:tgtEl>
                                        <p:attrNameLst>
                                          <p:attrName>style.visibility</p:attrName>
                                        </p:attrNameLst>
                                      </p:cBhvr>
                                      <p:to>
                                        <p:strVal val="visible"/>
                                      </p:to>
                                    </p:set>
                                    <p:animEffect transition="in" filter="wipe(left)">
                                      <p:cBhvr>
                                        <p:cTn id="32" dur="500"/>
                                        <p:tgtEl>
                                          <p:spTgt spid="602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114" grpId="0" autoUpdateAnimBg="0"/>
      <p:bldP spid="602115"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灯片编号占位符 5"/>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154D3713-F6D7-4D83-9976-B582102215E3}" type="slidenum">
              <a:rPr lang="en-US" altLang="zh-CN" i="0" u="none" smtClean="0">
                <a:latin typeface="Times New Roman" panose="02020603050405020304" pitchFamily="18" charset="0"/>
              </a:rPr>
              <a:t>140</a:t>
            </a:fld>
            <a:endParaRPr lang="en-US" altLang="zh-CN" i="0" u="none">
              <a:latin typeface="Times New Roman" panose="02020603050405020304" pitchFamily="18" charset="0"/>
            </a:endParaRPr>
          </a:p>
        </p:txBody>
      </p:sp>
      <p:sp>
        <p:nvSpPr>
          <p:cNvPr id="103427" name="Rectangle 2"/>
          <p:cNvSpPr>
            <a:spLocks noGrp="1" noChangeArrowheads="1"/>
          </p:cNvSpPr>
          <p:nvPr>
            <p:ph type="title"/>
          </p:nvPr>
        </p:nvSpPr>
        <p:spPr>
          <a:xfrm>
            <a:off x="250825" y="439738"/>
            <a:ext cx="7920038" cy="685800"/>
          </a:xfrm>
          <a:noFill/>
        </p:spPr>
        <p:txBody>
          <a:bodyPr/>
          <a:lstStyle/>
          <a:p>
            <a:pPr algn="l" eaLnBrk="1" hangingPunct="1"/>
            <a:r>
              <a:rPr lang="en-US" altLang="zh-CN" sz="3600" b="1" dirty="0">
                <a:solidFill>
                  <a:srgbClr val="FF3300"/>
                </a:solidFill>
                <a:latin typeface="Times New Roman" panose="02020603050405020304" pitchFamily="18" charset="0"/>
                <a:ea typeface="楷体_GB2312" pitchFamily="49" charset="-122"/>
              </a:rPr>
              <a:t>3.7.1  </a:t>
            </a:r>
            <a:r>
              <a:rPr lang="zh-CN" altLang="en-US" sz="3600" b="1" dirty="0">
                <a:solidFill>
                  <a:srgbClr val="FF3300"/>
                </a:solidFill>
                <a:latin typeface="Times New Roman" panose="02020603050405020304" pitchFamily="18" charset="0"/>
                <a:ea typeface="楷体_GB2312" pitchFamily="49" charset="-122"/>
              </a:rPr>
              <a:t>非正弦周期信号的合成与分解</a:t>
            </a:r>
          </a:p>
        </p:txBody>
      </p:sp>
      <p:sp>
        <p:nvSpPr>
          <p:cNvPr id="762884" name="Text Box 4"/>
          <p:cNvSpPr txBox="1">
            <a:spLocks noChangeArrowheads="1"/>
          </p:cNvSpPr>
          <p:nvPr/>
        </p:nvSpPr>
        <p:spPr bwMode="auto">
          <a:xfrm>
            <a:off x="971550" y="2924175"/>
            <a:ext cx="3457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zh-CN" altLang="en-US" sz="2800" b="1" i="0" u="none">
                <a:solidFill>
                  <a:srgbClr val="0000CC"/>
                </a:solidFill>
                <a:latin typeface="Times New Roman" panose="02020603050405020304" pitchFamily="18" charset="0"/>
                <a:ea typeface="楷体_GB2312" pitchFamily="49" charset="-122"/>
              </a:rPr>
              <a:t>电路中的电流为</a:t>
            </a:r>
            <a:r>
              <a:rPr kumimoji="1" lang="en-US" altLang="zh-CN" sz="2800" b="1" i="0" u="none">
                <a:solidFill>
                  <a:srgbClr val="0000CC"/>
                </a:solidFill>
                <a:latin typeface="Times New Roman" panose="02020603050405020304" pitchFamily="18" charset="0"/>
                <a:ea typeface="楷体_GB2312" pitchFamily="49" charset="-122"/>
              </a:rPr>
              <a:t>:</a:t>
            </a:r>
          </a:p>
        </p:txBody>
      </p:sp>
      <p:sp>
        <p:nvSpPr>
          <p:cNvPr id="762885" name="Text Box 5"/>
          <p:cNvSpPr txBox="1">
            <a:spLocks noChangeArrowheads="1"/>
          </p:cNvSpPr>
          <p:nvPr/>
        </p:nvSpPr>
        <p:spPr bwMode="auto">
          <a:xfrm>
            <a:off x="611188" y="5157788"/>
            <a:ext cx="3457575"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zh-CN" altLang="en-US" sz="2800" b="1" i="0" u="none">
                <a:solidFill>
                  <a:srgbClr val="FF3300"/>
                </a:solidFill>
                <a:latin typeface="Times New Roman" panose="02020603050405020304" pitchFamily="18" charset="0"/>
                <a:ea typeface="楷体_GB2312" pitchFamily="49" charset="-122"/>
              </a:rPr>
              <a:t>显然， </a:t>
            </a:r>
            <a:r>
              <a:rPr kumimoji="1" lang="en-US" altLang="zh-CN" sz="2800" b="1" u="none">
                <a:solidFill>
                  <a:srgbClr val="0000CC"/>
                </a:solidFill>
                <a:latin typeface="Times New Roman" panose="02020603050405020304" pitchFamily="18" charset="0"/>
              </a:rPr>
              <a:t>e  </a:t>
            </a:r>
            <a:r>
              <a:rPr kumimoji="1" lang="zh-CN" altLang="en-US" sz="2800" b="1" i="0" u="none">
                <a:solidFill>
                  <a:srgbClr val="0000CC"/>
                </a:solidFill>
                <a:latin typeface="Times New Roman" panose="02020603050405020304" pitchFamily="18" charset="0"/>
                <a:ea typeface="楷体_GB2312" pitchFamily="49" charset="-122"/>
              </a:rPr>
              <a:t>和 </a:t>
            </a:r>
            <a:r>
              <a:rPr kumimoji="1" lang="en-US" altLang="zh-CN" sz="2800" b="1" u="none">
                <a:solidFill>
                  <a:srgbClr val="0000CC"/>
                </a:solidFill>
                <a:latin typeface="Times New Roman" panose="02020603050405020304" pitchFamily="18" charset="0"/>
              </a:rPr>
              <a:t>i </a:t>
            </a:r>
            <a:r>
              <a:rPr kumimoji="1" lang="zh-CN" altLang="en-US" sz="2800" b="1" i="0" u="none">
                <a:solidFill>
                  <a:srgbClr val="FF3300"/>
                </a:solidFill>
                <a:latin typeface="Times New Roman" panose="02020603050405020304" pitchFamily="18" charset="0"/>
                <a:ea typeface="楷体_GB2312" pitchFamily="49" charset="-122"/>
              </a:rPr>
              <a:t>为</a:t>
            </a:r>
          </a:p>
          <a:p>
            <a:pPr algn="l" eaLnBrk="1" hangingPunct="1">
              <a:spcBef>
                <a:spcPct val="50000"/>
              </a:spcBef>
            </a:pPr>
            <a:r>
              <a:rPr kumimoji="1" lang="zh-CN" altLang="en-US" sz="2800" b="1" i="0" u="none">
                <a:solidFill>
                  <a:srgbClr val="FF3300"/>
                </a:solidFill>
                <a:latin typeface="Times New Roman" panose="02020603050405020304" pitchFamily="18" charset="0"/>
                <a:ea typeface="楷体_GB2312" pitchFamily="49" charset="-122"/>
              </a:rPr>
              <a:t>非正弦周期</a:t>
            </a:r>
            <a:r>
              <a:rPr lang="zh-CN" altLang="en-US" sz="2800" b="1" i="0" u="none">
                <a:solidFill>
                  <a:srgbClr val="FF3300"/>
                </a:solidFill>
                <a:latin typeface="Times New Roman" panose="02020603050405020304" pitchFamily="18" charset="0"/>
                <a:ea typeface="楷体_GB2312" pitchFamily="49" charset="-122"/>
              </a:rPr>
              <a:t>信号</a:t>
            </a:r>
            <a:endParaRPr kumimoji="1" lang="zh-CN" altLang="en-US" sz="2800" b="1" i="0" u="none">
              <a:solidFill>
                <a:srgbClr val="FF3300"/>
              </a:solidFill>
              <a:latin typeface="Times New Roman" panose="02020603050405020304" pitchFamily="18" charset="0"/>
              <a:ea typeface="楷体_GB2312" pitchFamily="49" charset="-122"/>
            </a:endParaRPr>
          </a:p>
        </p:txBody>
      </p:sp>
      <p:graphicFrame>
        <p:nvGraphicFramePr>
          <p:cNvPr id="762886" name="Object 6"/>
          <p:cNvGraphicFramePr>
            <a:graphicFrameLocks noChangeAspect="1"/>
          </p:cNvGraphicFramePr>
          <p:nvPr/>
        </p:nvGraphicFramePr>
        <p:xfrm>
          <a:off x="468313" y="2205038"/>
          <a:ext cx="5184775" cy="649287"/>
        </p:xfrm>
        <a:graphic>
          <a:graphicData uri="http://schemas.openxmlformats.org/presentationml/2006/ole">
            <mc:AlternateContent xmlns:mc="http://schemas.openxmlformats.org/markup-compatibility/2006">
              <mc:Choice xmlns:v="urn:schemas-microsoft-com:vml" Requires="v">
                <p:oleObj name="公式" r:id="rId2" imgW="1893570" imgH="204470" progId="Equation.3">
                  <p:embed/>
                </p:oleObj>
              </mc:Choice>
              <mc:Fallback>
                <p:oleObj name="公式" r:id="rId2" imgW="1893570" imgH="20447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205038"/>
                        <a:ext cx="5184775"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2887" name="Object 7"/>
          <p:cNvGraphicFramePr>
            <a:graphicFrameLocks noChangeAspect="1"/>
          </p:cNvGraphicFramePr>
          <p:nvPr/>
        </p:nvGraphicFramePr>
        <p:xfrm>
          <a:off x="684213" y="3357563"/>
          <a:ext cx="4124325" cy="1741487"/>
        </p:xfrm>
        <a:graphic>
          <a:graphicData uri="http://schemas.openxmlformats.org/presentationml/2006/ole">
            <mc:AlternateContent xmlns:mc="http://schemas.openxmlformats.org/markup-compatibility/2006">
              <mc:Choice xmlns:v="urn:schemas-microsoft-com:vml" Requires="v">
                <p:oleObj name="公式" r:id="rId4" imgW="1624330" imgH="666750" progId="Equation.3">
                  <p:embed/>
                </p:oleObj>
              </mc:Choice>
              <mc:Fallback>
                <p:oleObj name="公式" r:id="rId4" imgW="1624330" imgH="66675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3357563"/>
                        <a:ext cx="4124325" cy="174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62924" name="Group 44"/>
          <p:cNvGrpSpPr/>
          <p:nvPr/>
        </p:nvGrpSpPr>
        <p:grpSpPr bwMode="auto">
          <a:xfrm>
            <a:off x="5940425" y="3284538"/>
            <a:ext cx="2732088" cy="2195512"/>
            <a:chOff x="3744" y="2251"/>
            <a:chExt cx="1721" cy="1383"/>
          </a:xfrm>
        </p:grpSpPr>
        <p:grpSp>
          <p:nvGrpSpPr>
            <p:cNvPr id="103473" name="Group 27"/>
            <p:cNvGrpSpPr/>
            <p:nvPr/>
          </p:nvGrpSpPr>
          <p:grpSpPr bwMode="auto">
            <a:xfrm>
              <a:off x="4032" y="2699"/>
              <a:ext cx="1344" cy="567"/>
              <a:chOff x="3840" y="2880"/>
              <a:chExt cx="1344" cy="567"/>
            </a:xfrm>
          </p:grpSpPr>
          <p:sp>
            <p:nvSpPr>
              <p:cNvPr id="103486" name="Freeform 28"/>
              <p:cNvSpPr/>
              <p:nvPr/>
            </p:nvSpPr>
            <p:spPr bwMode="auto">
              <a:xfrm>
                <a:off x="3840" y="2880"/>
                <a:ext cx="1152" cy="480"/>
              </a:xfrm>
              <a:custGeom>
                <a:avLst/>
                <a:gdLst>
                  <a:gd name="T0" fmla="*/ 0 w 1152"/>
                  <a:gd name="T1" fmla="*/ 240 h 480"/>
                  <a:gd name="T2" fmla="*/ 288 w 1152"/>
                  <a:gd name="T3" fmla="*/ 0 h 480"/>
                  <a:gd name="T4" fmla="*/ 576 w 1152"/>
                  <a:gd name="T5" fmla="*/ 240 h 480"/>
                  <a:gd name="T6" fmla="*/ 864 w 1152"/>
                  <a:gd name="T7" fmla="*/ 480 h 480"/>
                  <a:gd name="T8" fmla="*/ 1152 w 1152"/>
                  <a:gd name="T9" fmla="*/ 240 h 4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2" h="480">
                    <a:moveTo>
                      <a:pt x="0" y="240"/>
                    </a:moveTo>
                    <a:cubicBezTo>
                      <a:pt x="96" y="120"/>
                      <a:pt x="192" y="0"/>
                      <a:pt x="288" y="0"/>
                    </a:cubicBezTo>
                    <a:cubicBezTo>
                      <a:pt x="384" y="0"/>
                      <a:pt x="480" y="160"/>
                      <a:pt x="576" y="240"/>
                    </a:cubicBezTo>
                    <a:cubicBezTo>
                      <a:pt x="672" y="320"/>
                      <a:pt x="768" y="480"/>
                      <a:pt x="864" y="480"/>
                    </a:cubicBezTo>
                    <a:cubicBezTo>
                      <a:pt x="960" y="480"/>
                      <a:pt x="1056" y="360"/>
                      <a:pt x="1152" y="240"/>
                    </a:cubicBezTo>
                  </a:path>
                </a:pathLst>
              </a:custGeom>
              <a:noFill/>
              <a:ln w="508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87" name="Text Box 29"/>
              <p:cNvSpPr txBox="1">
                <a:spLocks noChangeArrowheads="1"/>
              </p:cNvSpPr>
              <p:nvPr/>
            </p:nvSpPr>
            <p:spPr bwMode="auto">
              <a:xfrm>
                <a:off x="4848" y="3120"/>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800" b="1" u="none">
                    <a:latin typeface="Times New Roman" panose="02020603050405020304" pitchFamily="18" charset="0"/>
                  </a:rPr>
                  <a:t>e</a:t>
                </a:r>
                <a:r>
                  <a:rPr kumimoji="1" lang="en-US" altLang="zh-CN" sz="2800" b="1" i="0" u="none" baseline="-14000">
                    <a:latin typeface="Times New Roman" panose="02020603050405020304" pitchFamily="18" charset="0"/>
                  </a:rPr>
                  <a:t>1</a:t>
                </a:r>
              </a:p>
            </p:txBody>
          </p:sp>
        </p:grpSp>
        <p:grpSp>
          <p:nvGrpSpPr>
            <p:cNvPr id="103474" name="Group 30"/>
            <p:cNvGrpSpPr/>
            <p:nvPr/>
          </p:nvGrpSpPr>
          <p:grpSpPr bwMode="auto">
            <a:xfrm>
              <a:off x="3744" y="2795"/>
              <a:ext cx="1584" cy="288"/>
              <a:chOff x="3552" y="2976"/>
              <a:chExt cx="1584" cy="288"/>
            </a:xfrm>
          </p:grpSpPr>
          <p:sp>
            <p:nvSpPr>
              <p:cNvPr id="103484" name="Line 31"/>
              <p:cNvSpPr>
                <a:spLocks noChangeShapeType="1"/>
              </p:cNvSpPr>
              <p:nvPr/>
            </p:nvSpPr>
            <p:spPr bwMode="auto">
              <a:xfrm>
                <a:off x="3840" y="3120"/>
                <a:ext cx="1296" cy="0"/>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85" name="Text Box 32"/>
              <p:cNvSpPr txBox="1">
                <a:spLocks noChangeArrowheads="1"/>
              </p:cNvSpPr>
              <p:nvPr/>
            </p:nvSpPr>
            <p:spPr bwMode="auto">
              <a:xfrm>
                <a:off x="3552" y="297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400" b="1" u="none">
                    <a:solidFill>
                      <a:srgbClr val="0000CC"/>
                    </a:solidFill>
                    <a:latin typeface="Times New Roman" panose="02020603050405020304" pitchFamily="18" charset="0"/>
                  </a:rPr>
                  <a:t>E</a:t>
                </a:r>
                <a:r>
                  <a:rPr kumimoji="1" lang="en-US" altLang="zh-CN" sz="2400" b="1" i="0" u="none" baseline="-14000">
                    <a:solidFill>
                      <a:srgbClr val="0000CC"/>
                    </a:solidFill>
                    <a:latin typeface="Times New Roman" panose="02020603050405020304" pitchFamily="18" charset="0"/>
                  </a:rPr>
                  <a:t>o</a:t>
                </a:r>
              </a:p>
            </p:txBody>
          </p:sp>
        </p:grpSp>
        <p:grpSp>
          <p:nvGrpSpPr>
            <p:cNvPr id="103475" name="Group 33"/>
            <p:cNvGrpSpPr/>
            <p:nvPr/>
          </p:nvGrpSpPr>
          <p:grpSpPr bwMode="auto">
            <a:xfrm>
              <a:off x="4272" y="2651"/>
              <a:ext cx="1008" cy="288"/>
              <a:chOff x="4080" y="2832"/>
              <a:chExt cx="1008" cy="288"/>
            </a:xfrm>
          </p:grpSpPr>
          <p:sp>
            <p:nvSpPr>
              <p:cNvPr id="103481" name="Line 34"/>
              <p:cNvSpPr>
                <a:spLocks noChangeShapeType="1"/>
              </p:cNvSpPr>
              <p:nvPr/>
            </p:nvSpPr>
            <p:spPr bwMode="auto">
              <a:xfrm>
                <a:off x="4512" y="2855"/>
                <a:ext cx="0" cy="265"/>
              </a:xfrm>
              <a:prstGeom prst="line">
                <a:avLst/>
              </a:prstGeom>
              <a:noFill/>
              <a:ln w="19050">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82" name="Line 35"/>
              <p:cNvSpPr>
                <a:spLocks noChangeShapeType="1"/>
              </p:cNvSpPr>
              <p:nvPr/>
            </p:nvSpPr>
            <p:spPr bwMode="auto">
              <a:xfrm>
                <a:off x="4080" y="2868"/>
                <a:ext cx="480" cy="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83" name="Text Box 36"/>
              <p:cNvSpPr txBox="1">
                <a:spLocks noChangeArrowheads="1"/>
              </p:cNvSpPr>
              <p:nvPr/>
            </p:nvSpPr>
            <p:spPr bwMode="auto">
              <a:xfrm>
                <a:off x="4560" y="283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400" b="1" u="none">
                    <a:solidFill>
                      <a:srgbClr val="0000CC"/>
                    </a:solidFill>
                    <a:latin typeface="Times New Roman" panose="02020603050405020304" pitchFamily="18" charset="0"/>
                  </a:rPr>
                  <a:t>E</a:t>
                </a:r>
                <a:r>
                  <a:rPr kumimoji="1" lang="en-US" altLang="zh-CN" sz="2400" b="1" i="0" u="none" baseline="-14000">
                    <a:solidFill>
                      <a:srgbClr val="0000CC"/>
                    </a:solidFill>
                    <a:latin typeface="Times New Roman" panose="02020603050405020304" pitchFamily="18" charset="0"/>
                  </a:rPr>
                  <a:t>1m</a:t>
                </a:r>
              </a:p>
            </p:txBody>
          </p:sp>
        </p:grpSp>
        <p:sp>
          <p:nvSpPr>
            <p:cNvPr id="103476" name="Text Box 38"/>
            <p:cNvSpPr txBox="1">
              <a:spLocks noChangeArrowheads="1"/>
            </p:cNvSpPr>
            <p:nvPr/>
          </p:nvSpPr>
          <p:spPr bwMode="auto">
            <a:xfrm>
              <a:off x="3787" y="3249"/>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400" b="1" u="none">
                  <a:latin typeface="Times New Roman" panose="02020603050405020304" pitchFamily="18" charset="0"/>
                </a:rPr>
                <a:t>o</a:t>
              </a:r>
            </a:p>
          </p:txBody>
        </p:sp>
        <p:sp>
          <p:nvSpPr>
            <p:cNvPr id="103477" name="Line 39"/>
            <p:cNvSpPr>
              <a:spLocks noChangeShapeType="1"/>
            </p:cNvSpPr>
            <p:nvPr/>
          </p:nvSpPr>
          <p:spPr bwMode="auto">
            <a:xfrm>
              <a:off x="4025" y="3355"/>
              <a:ext cx="1440"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78" name="Line 40"/>
            <p:cNvSpPr>
              <a:spLocks noChangeShapeType="1"/>
            </p:cNvSpPr>
            <p:nvPr/>
          </p:nvSpPr>
          <p:spPr bwMode="auto">
            <a:xfrm rot="-5400000">
              <a:off x="3545" y="2875"/>
              <a:ext cx="960"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79" name="Text Box 41"/>
            <p:cNvSpPr txBox="1">
              <a:spLocks noChangeArrowheads="1"/>
            </p:cNvSpPr>
            <p:nvPr/>
          </p:nvSpPr>
          <p:spPr bwMode="auto">
            <a:xfrm>
              <a:off x="4025" y="2251"/>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800" b="1" u="none">
                  <a:solidFill>
                    <a:srgbClr val="0000CC"/>
                  </a:solidFill>
                  <a:latin typeface="Times New Roman" panose="02020603050405020304" pitchFamily="18" charset="0"/>
                </a:rPr>
                <a:t>e</a:t>
              </a:r>
              <a:endParaRPr kumimoji="1" lang="en-US" altLang="zh-CN" sz="2800" b="1" i="0" u="none" baseline="-14000">
                <a:solidFill>
                  <a:srgbClr val="0000CC"/>
                </a:solidFill>
                <a:latin typeface="Times New Roman" panose="02020603050405020304" pitchFamily="18" charset="0"/>
              </a:endParaRPr>
            </a:p>
          </p:txBody>
        </p:sp>
        <p:sp>
          <p:nvSpPr>
            <p:cNvPr id="103480" name="Text Box 42"/>
            <p:cNvSpPr txBox="1">
              <a:spLocks noChangeArrowheads="1"/>
            </p:cNvSpPr>
            <p:nvPr/>
          </p:nvSpPr>
          <p:spPr bwMode="auto">
            <a:xfrm>
              <a:off x="5129" y="3307"/>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800" b="1" u="none">
                  <a:latin typeface="Times New Roman" panose="02020603050405020304" pitchFamily="18" charset="0"/>
                </a:rPr>
                <a:t>t</a:t>
              </a:r>
              <a:endParaRPr kumimoji="1" lang="en-US" altLang="zh-CN" sz="2800" b="1" i="0" u="none" baseline="-14000">
                <a:latin typeface="Times New Roman" panose="02020603050405020304" pitchFamily="18" charset="0"/>
              </a:endParaRPr>
            </a:p>
          </p:txBody>
        </p:sp>
      </p:grpSp>
      <p:sp>
        <p:nvSpPr>
          <p:cNvPr id="762923" name="Text Box 43"/>
          <p:cNvSpPr txBox="1">
            <a:spLocks noChangeArrowheads="1"/>
          </p:cNvSpPr>
          <p:nvPr/>
        </p:nvSpPr>
        <p:spPr bwMode="auto">
          <a:xfrm>
            <a:off x="468313" y="1052513"/>
            <a:ext cx="49688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sz="3200" b="1" i="0" u="none">
                <a:solidFill>
                  <a:srgbClr val="0000CC"/>
                </a:solidFill>
                <a:latin typeface="Times New Roman" panose="02020603050405020304" pitchFamily="18" charset="0"/>
                <a:ea typeface="楷体_GB2312" pitchFamily="49" charset="-122"/>
              </a:rPr>
              <a:t>1. </a:t>
            </a:r>
            <a:r>
              <a:rPr lang="zh-CN" altLang="en-US" sz="3200" b="1" i="0" u="none">
                <a:solidFill>
                  <a:srgbClr val="0000CC"/>
                </a:solidFill>
                <a:latin typeface="Times New Roman" panose="02020603050405020304" pitchFamily="18" charset="0"/>
                <a:ea typeface="楷体_GB2312" pitchFamily="49" charset="-122"/>
              </a:rPr>
              <a:t>非正弦周期信号的合成</a:t>
            </a:r>
          </a:p>
        </p:txBody>
      </p:sp>
      <p:grpSp>
        <p:nvGrpSpPr>
          <p:cNvPr id="762928" name="Group 48"/>
          <p:cNvGrpSpPr/>
          <p:nvPr/>
        </p:nvGrpSpPr>
        <p:grpSpPr bwMode="auto">
          <a:xfrm>
            <a:off x="5651500" y="908050"/>
            <a:ext cx="3241675" cy="2286000"/>
            <a:chOff x="3470" y="709"/>
            <a:chExt cx="2042" cy="1440"/>
          </a:xfrm>
        </p:grpSpPr>
        <p:grpSp>
          <p:nvGrpSpPr>
            <p:cNvPr id="103452" name="Group 8"/>
            <p:cNvGrpSpPr/>
            <p:nvPr/>
          </p:nvGrpSpPr>
          <p:grpSpPr bwMode="auto">
            <a:xfrm>
              <a:off x="3470" y="709"/>
              <a:ext cx="2042" cy="1440"/>
              <a:chOff x="3568" y="864"/>
              <a:chExt cx="1952" cy="1440"/>
            </a:xfrm>
          </p:grpSpPr>
          <p:sp useBgFill="1">
            <p:nvSpPr>
              <p:cNvPr id="103455" name="Oval 9"/>
              <p:cNvSpPr>
                <a:spLocks noChangeArrowheads="1"/>
              </p:cNvSpPr>
              <p:nvPr/>
            </p:nvSpPr>
            <p:spPr bwMode="auto">
              <a:xfrm>
                <a:off x="3936" y="1344"/>
                <a:ext cx="288" cy="288"/>
              </a:xfrm>
              <a:prstGeom prst="ellipse">
                <a:avLst/>
              </a:prstGeom>
              <a:ln w="508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103456" name="Oval 10"/>
              <p:cNvSpPr>
                <a:spLocks noChangeArrowheads="1"/>
              </p:cNvSpPr>
              <p:nvPr/>
            </p:nvSpPr>
            <p:spPr bwMode="auto">
              <a:xfrm>
                <a:off x="3936" y="1824"/>
                <a:ext cx="288" cy="288"/>
              </a:xfrm>
              <a:prstGeom prst="ellipse">
                <a:avLst/>
              </a:prstGeom>
              <a:ln w="508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7" name="Line 11"/>
              <p:cNvSpPr>
                <a:spLocks noChangeShapeType="1"/>
              </p:cNvSpPr>
              <p:nvPr/>
            </p:nvSpPr>
            <p:spPr bwMode="auto">
              <a:xfrm>
                <a:off x="4080" y="1151"/>
                <a:ext cx="1104" cy="0"/>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58" name="Line 12"/>
              <p:cNvSpPr>
                <a:spLocks noChangeShapeType="1"/>
              </p:cNvSpPr>
              <p:nvPr/>
            </p:nvSpPr>
            <p:spPr bwMode="auto">
              <a:xfrm>
                <a:off x="4080" y="1152"/>
                <a:ext cx="0" cy="1152"/>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59" name="Line 13"/>
              <p:cNvSpPr>
                <a:spLocks noChangeShapeType="1"/>
              </p:cNvSpPr>
              <p:nvPr/>
            </p:nvSpPr>
            <p:spPr bwMode="auto">
              <a:xfrm>
                <a:off x="5184" y="1152"/>
                <a:ext cx="0" cy="1152"/>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60" name="Line 14"/>
              <p:cNvSpPr>
                <a:spLocks noChangeShapeType="1"/>
              </p:cNvSpPr>
              <p:nvPr/>
            </p:nvSpPr>
            <p:spPr bwMode="auto">
              <a:xfrm>
                <a:off x="4080" y="2304"/>
                <a:ext cx="1104" cy="0"/>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useBgFill="1">
            <p:nvSpPr>
              <p:cNvPr id="103461" name="Rectangle 15"/>
              <p:cNvSpPr>
                <a:spLocks noChangeArrowheads="1"/>
              </p:cNvSpPr>
              <p:nvPr/>
            </p:nvSpPr>
            <p:spPr bwMode="auto">
              <a:xfrm>
                <a:off x="5104" y="1504"/>
                <a:ext cx="144" cy="384"/>
              </a:xfrm>
              <a:prstGeom prst="rect">
                <a:avLst/>
              </a:prstGeom>
              <a:ln w="508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2" name="Text Box 16"/>
              <p:cNvSpPr txBox="1">
                <a:spLocks noChangeArrowheads="1"/>
              </p:cNvSpPr>
              <p:nvPr/>
            </p:nvSpPr>
            <p:spPr bwMode="auto">
              <a:xfrm>
                <a:off x="5280" y="134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400" b="1" u="none">
                    <a:latin typeface="Times New Roman" panose="02020603050405020304" pitchFamily="18" charset="0"/>
                  </a:rPr>
                  <a:t>R</a:t>
                </a:r>
              </a:p>
            </p:txBody>
          </p:sp>
          <p:sp>
            <p:nvSpPr>
              <p:cNvPr id="103463" name="Text Box 17"/>
              <p:cNvSpPr txBox="1">
                <a:spLocks noChangeArrowheads="1"/>
              </p:cNvSpPr>
              <p:nvPr/>
            </p:nvSpPr>
            <p:spPr bwMode="auto">
              <a:xfrm>
                <a:off x="3616" y="1296"/>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800" b="1" u="none">
                    <a:solidFill>
                      <a:srgbClr val="0000CC"/>
                    </a:solidFill>
                    <a:latin typeface="Times New Roman" panose="02020603050405020304" pitchFamily="18" charset="0"/>
                  </a:rPr>
                  <a:t>e</a:t>
                </a:r>
                <a:r>
                  <a:rPr kumimoji="1" lang="en-US" altLang="zh-CN" sz="2800" b="1" i="0" u="none" baseline="-14000">
                    <a:solidFill>
                      <a:srgbClr val="0000CC"/>
                    </a:solidFill>
                    <a:latin typeface="Times New Roman" panose="02020603050405020304" pitchFamily="18" charset="0"/>
                  </a:rPr>
                  <a:t>1</a:t>
                </a:r>
              </a:p>
            </p:txBody>
          </p:sp>
          <p:sp>
            <p:nvSpPr>
              <p:cNvPr id="103464" name="Text Box 18"/>
              <p:cNvSpPr txBox="1">
                <a:spLocks noChangeArrowheads="1"/>
              </p:cNvSpPr>
              <p:nvPr/>
            </p:nvSpPr>
            <p:spPr bwMode="auto">
              <a:xfrm>
                <a:off x="4704" y="864"/>
                <a:ext cx="2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800" b="1" u="none">
                    <a:solidFill>
                      <a:srgbClr val="FF3300"/>
                    </a:solidFill>
                    <a:latin typeface="Times New Roman" panose="02020603050405020304" pitchFamily="18" charset="0"/>
                  </a:rPr>
                  <a:t>i</a:t>
                </a:r>
              </a:p>
            </p:txBody>
          </p:sp>
          <p:sp>
            <p:nvSpPr>
              <p:cNvPr id="103465" name="Text Box 19"/>
              <p:cNvSpPr txBox="1">
                <a:spLocks noChangeArrowheads="1"/>
              </p:cNvSpPr>
              <p:nvPr/>
            </p:nvSpPr>
            <p:spPr bwMode="auto">
              <a:xfrm>
                <a:off x="3568" y="195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400" b="1" u="none">
                    <a:solidFill>
                      <a:srgbClr val="0000CC"/>
                    </a:solidFill>
                    <a:latin typeface="Times New Roman" panose="02020603050405020304" pitchFamily="18" charset="0"/>
                  </a:rPr>
                  <a:t>E</a:t>
                </a:r>
                <a:r>
                  <a:rPr kumimoji="1" lang="en-US" altLang="zh-CN" sz="2400" b="1" i="0" u="none" baseline="-14000">
                    <a:solidFill>
                      <a:srgbClr val="0000CC"/>
                    </a:solidFill>
                    <a:latin typeface="Times New Roman" panose="02020603050405020304" pitchFamily="18" charset="0"/>
                  </a:rPr>
                  <a:t>o</a:t>
                </a:r>
              </a:p>
            </p:txBody>
          </p:sp>
          <p:sp>
            <p:nvSpPr>
              <p:cNvPr id="103466" name="Line 20"/>
              <p:cNvSpPr>
                <a:spLocks noChangeShapeType="1"/>
              </p:cNvSpPr>
              <p:nvPr/>
            </p:nvSpPr>
            <p:spPr bwMode="auto">
              <a:xfrm>
                <a:off x="4416" y="1056"/>
                <a:ext cx="288" cy="0"/>
              </a:xfrm>
              <a:prstGeom prst="line">
                <a:avLst/>
              </a:prstGeom>
              <a:noFill/>
              <a:ln w="190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67" name="Line 21"/>
              <p:cNvSpPr>
                <a:spLocks noChangeShapeType="1"/>
              </p:cNvSpPr>
              <p:nvPr/>
            </p:nvSpPr>
            <p:spPr bwMode="auto">
              <a:xfrm rot="-5400000">
                <a:off x="3728" y="1488"/>
                <a:ext cx="288" cy="0"/>
              </a:xfrm>
              <a:prstGeom prst="line">
                <a:avLst/>
              </a:prstGeom>
              <a:noFill/>
              <a:ln w="190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68" name="Line 22"/>
              <p:cNvSpPr>
                <a:spLocks noChangeShapeType="1"/>
              </p:cNvSpPr>
              <p:nvPr/>
            </p:nvSpPr>
            <p:spPr bwMode="auto">
              <a:xfrm rot="-5400000">
                <a:off x="3728" y="1968"/>
                <a:ext cx="288" cy="0"/>
              </a:xfrm>
              <a:prstGeom prst="line">
                <a:avLst/>
              </a:prstGeom>
              <a:noFill/>
              <a:ln w="190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69" name="Text Box 23"/>
              <p:cNvSpPr txBox="1">
                <a:spLocks noChangeArrowheads="1"/>
              </p:cNvSpPr>
              <p:nvPr/>
            </p:nvSpPr>
            <p:spPr bwMode="auto">
              <a:xfrm>
                <a:off x="4128" y="201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400" i="0" u="none">
                    <a:solidFill>
                      <a:srgbClr val="FF3300"/>
                    </a:solidFill>
                    <a:latin typeface="Times New Roman" panose="02020603050405020304" pitchFamily="18" charset="0"/>
                  </a:rPr>
                  <a:t>–</a:t>
                </a:r>
              </a:p>
            </p:txBody>
          </p:sp>
          <p:sp>
            <p:nvSpPr>
              <p:cNvPr id="103470" name="Text Box 24"/>
              <p:cNvSpPr txBox="1">
                <a:spLocks noChangeArrowheads="1"/>
              </p:cNvSpPr>
              <p:nvPr/>
            </p:nvSpPr>
            <p:spPr bwMode="auto">
              <a:xfrm>
                <a:off x="4128" y="153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400" i="0" u="none">
                    <a:solidFill>
                      <a:srgbClr val="FF3300"/>
                    </a:solidFill>
                    <a:latin typeface="Times New Roman" panose="02020603050405020304" pitchFamily="18" charset="0"/>
                  </a:rPr>
                  <a:t>–</a:t>
                </a:r>
              </a:p>
            </p:txBody>
          </p:sp>
          <p:sp>
            <p:nvSpPr>
              <p:cNvPr id="103471" name="Text Box 25"/>
              <p:cNvSpPr txBox="1">
                <a:spLocks noChangeArrowheads="1"/>
              </p:cNvSpPr>
              <p:nvPr/>
            </p:nvSpPr>
            <p:spPr bwMode="auto">
              <a:xfrm>
                <a:off x="4128" y="168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400" i="0" u="none">
                    <a:solidFill>
                      <a:srgbClr val="FF3300"/>
                    </a:solidFill>
                    <a:latin typeface="Times New Roman" panose="02020603050405020304" pitchFamily="18" charset="0"/>
                  </a:rPr>
                  <a:t>+</a:t>
                </a:r>
              </a:p>
            </p:txBody>
          </p:sp>
          <p:sp>
            <p:nvSpPr>
              <p:cNvPr id="103472" name="Text Box 26"/>
              <p:cNvSpPr txBox="1">
                <a:spLocks noChangeArrowheads="1"/>
              </p:cNvSpPr>
              <p:nvPr/>
            </p:nvSpPr>
            <p:spPr bwMode="auto">
              <a:xfrm>
                <a:off x="4128" y="115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400" i="0" u="none">
                    <a:solidFill>
                      <a:srgbClr val="FF3300"/>
                    </a:solidFill>
                    <a:latin typeface="Times New Roman" panose="02020603050405020304" pitchFamily="18" charset="0"/>
                  </a:rPr>
                  <a:t>+</a:t>
                </a:r>
              </a:p>
            </p:txBody>
          </p:sp>
        </p:grpSp>
        <p:sp>
          <p:nvSpPr>
            <p:cNvPr id="103453" name="Line 45"/>
            <p:cNvSpPr>
              <a:spLocks noChangeShapeType="1"/>
            </p:cNvSpPr>
            <p:nvPr/>
          </p:nvSpPr>
          <p:spPr bwMode="auto">
            <a:xfrm flipV="1">
              <a:off x="4332" y="1253"/>
              <a:ext cx="0" cy="725"/>
            </a:xfrm>
            <a:prstGeom prst="line">
              <a:avLst/>
            </a:prstGeom>
            <a:noFill/>
            <a:ln w="190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3454" name="Rectangle 47"/>
            <p:cNvSpPr>
              <a:spLocks noChangeArrowheads="1"/>
            </p:cNvSpPr>
            <p:nvPr/>
          </p:nvSpPr>
          <p:spPr bwMode="auto">
            <a:xfrm>
              <a:off x="4377" y="1434"/>
              <a:ext cx="21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1" u="none">
                  <a:solidFill>
                    <a:srgbClr val="0000CC"/>
                  </a:solidFill>
                  <a:latin typeface="Times New Roman" panose="02020603050405020304" pitchFamily="18" charset="0"/>
                </a:rPr>
                <a:t>e</a:t>
              </a:r>
            </a:p>
          </p:txBody>
        </p:sp>
      </p:grpSp>
      <p:sp>
        <p:nvSpPr>
          <p:cNvPr id="762929" name="Text Box 49"/>
          <p:cNvSpPr txBox="1">
            <a:spLocks noChangeArrowheads="1"/>
          </p:cNvSpPr>
          <p:nvPr/>
        </p:nvSpPr>
        <p:spPr bwMode="auto">
          <a:xfrm>
            <a:off x="468313" y="1700213"/>
            <a:ext cx="4968875"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lnSpc>
                <a:spcPct val="90000"/>
              </a:lnSpc>
              <a:spcBef>
                <a:spcPct val="20000"/>
              </a:spcBef>
            </a:pPr>
            <a:r>
              <a:rPr lang="zh-CN" altLang="en-US" sz="2800" b="1" i="0" u="none">
                <a:solidFill>
                  <a:srgbClr val="FF3300"/>
                </a:solidFill>
                <a:ea typeface="楷体_GB2312" pitchFamily="49" charset="-122"/>
              </a:rPr>
              <a:t>如</a:t>
            </a:r>
            <a:r>
              <a:rPr lang="en-US" altLang="zh-CN" sz="2800" b="1" i="0" u="none">
                <a:solidFill>
                  <a:srgbClr val="FF3300"/>
                </a:solidFill>
                <a:ea typeface="楷体_GB2312" pitchFamily="49" charset="-122"/>
              </a:rPr>
              <a:t>:</a:t>
            </a:r>
            <a:r>
              <a:rPr lang="zh-CN" altLang="en-US" sz="2800" b="1" i="0" u="none">
                <a:solidFill>
                  <a:srgbClr val="FF3300"/>
                </a:solidFill>
                <a:ea typeface="楷体_GB2312" pitchFamily="49" charset="-122"/>
              </a:rPr>
              <a:t>直流电源和正弦电源串联</a:t>
            </a:r>
            <a:endParaRPr lang="zh-CN" altLang="en-US" i="0" u="none">
              <a:solidFill>
                <a:srgbClr val="FF3300"/>
              </a:solidFill>
            </a:endParaRPr>
          </a:p>
        </p:txBody>
      </p:sp>
      <p:grpSp>
        <p:nvGrpSpPr>
          <p:cNvPr id="762931" name="Group 51"/>
          <p:cNvGrpSpPr/>
          <p:nvPr/>
        </p:nvGrpSpPr>
        <p:grpSpPr bwMode="auto">
          <a:xfrm>
            <a:off x="3635375" y="4437063"/>
            <a:ext cx="2732088" cy="2195512"/>
            <a:chOff x="3744" y="2251"/>
            <a:chExt cx="1721" cy="1383"/>
          </a:xfrm>
        </p:grpSpPr>
        <p:grpSp>
          <p:nvGrpSpPr>
            <p:cNvPr id="103437" name="Group 52"/>
            <p:cNvGrpSpPr/>
            <p:nvPr/>
          </p:nvGrpSpPr>
          <p:grpSpPr bwMode="auto">
            <a:xfrm>
              <a:off x="4032" y="2699"/>
              <a:ext cx="1344" cy="567"/>
              <a:chOff x="3840" y="2880"/>
              <a:chExt cx="1344" cy="567"/>
            </a:xfrm>
          </p:grpSpPr>
          <p:sp>
            <p:nvSpPr>
              <p:cNvPr id="103450" name="Freeform 53"/>
              <p:cNvSpPr/>
              <p:nvPr/>
            </p:nvSpPr>
            <p:spPr bwMode="auto">
              <a:xfrm>
                <a:off x="3840" y="2880"/>
                <a:ext cx="1152" cy="480"/>
              </a:xfrm>
              <a:custGeom>
                <a:avLst/>
                <a:gdLst>
                  <a:gd name="T0" fmla="*/ 0 w 1152"/>
                  <a:gd name="T1" fmla="*/ 240 h 480"/>
                  <a:gd name="T2" fmla="*/ 288 w 1152"/>
                  <a:gd name="T3" fmla="*/ 0 h 480"/>
                  <a:gd name="T4" fmla="*/ 576 w 1152"/>
                  <a:gd name="T5" fmla="*/ 240 h 480"/>
                  <a:gd name="T6" fmla="*/ 864 w 1152"/>
                  <a:gd name="T7" fmla="*/ 480 h 480"/>
                  <a:gd name="T8" fmla="*/ 1152 w 1152"/>
                  <a:gd name="T9" fmla="*/ 240 h 4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2" h="480">
                    <a:moveTo>
                      <a:pt x="0" y="240"/>
                    </a:moveTo>
                    <a:cubicBezTo>
                      <a:pt x="96" y="120"/>
                      <a:pt x="192" y="0"/>
                      <a:pt x="288" y="0"/>
                    </a:cubicBezTo>
                    <a:cubicBezTo>
                      <a:pt x="384" y="0"/>
                      <a:pt x="480" y="160"/>
                      <a:pt x="576" y="240"/>
                    </a:cubicBezTo>
                    <a:cubicBezTo>
                      <a:pt x="672" y="320"/>
                      <a:pt x="768" y="480"/>
                      <a:pt x="864" y="480"/>
                    </a:cubicBezTo>
                    <a:cubicBezTo>
                      <a:pt x="960" y="480"/>
                      <a:pt x="1056" y="360"/>
                      <a:pt x="1152" y="240"/>
                    </a:cubicBezTo>
                  </a:path>
                </a:pathLst>
              </a:custGeom>
              <a:noFill/>
              <a:ln w="508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51" name="Text Box 54"/>
              <p:cNvSpPr txBox="1">
                <a:spLocks noChangeArrowheads="1"/>
              </p:cNvSpPr>
              <p:nvPr/>
            </p:nvSpPr>
            <p:spPr bwMode="auto">
              <a:xfrm>
                <a:off x="4848" y="3120"/>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800" b="1" u="none">
                    <a:latin typeface="Times New Roman" panose="02020603050405020304" pitchFamily="18" charset="0"/>
                  </a:rPr>
                  <a:t>i</a:t>
                </a:r>
                <a:r>
                  <a:rPr kumimoji="1" lang="en-US" altLang="zh-CN" sz="2800" b="1" i="0" u="none" baseline="-14000">
                    <a:latin typeface="Times New Roman" panose="02020603050405020304" pitchFamily="18" charset="0"/>
                  </a:rPr>
                  <a:t>1</a:t>
                </a:r>
              </a:p>
            </p:txBody>
          </p:sp>
        </p:grpSp>
        <p:grpSp>
          <p:nvGrpSpPr>
            <p:cNvPr id="103438" name="Group 55"/>
            <p:cNvGrpSpPr/>
            <p:nvPr/>
          </p:nvGrpSpPr>
          <p:grpSpPr bwMode="auto">
            <a:xfrm>
              <a:off x="3744" y="2795"/>
              <a:ext cx="1584" cy="288"/>
              <a:chOff x="3552" y="2976"/>
              <a:chExt cx="1584" cy="288"/>
            </a:xfrm>
          </p:grpSpPr>
          <p:sp>
            <p:nvSpPr>
              <p:cNvPr id="103448" name="Line 56"/>
              <p:cNvSpPr>
                <a:spLocks noChangeShapeType="1"/>
              </p:cNvSpPr>
              <p:nvPr/>
            </p:nvSpPr>
            <p:spPr bwMode="auto">
              <a:xfrm>
                <a:off x="3840" y="3120"/>
                <a:ext cx="1296" cy="0"/>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9" name="Text Box 57"/>
              <p:cNvSpPr txBox="1">
                <a:spLocks noChangeArrowheads="1"/>
              </p:cNvSpPr>
              <p:nvPr/>
            </p:nvSpPr>
            <p:spPr bwMode="auto">
              <a:xfrm>
                <a:off x="3552" y="297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400" b="1" u="none">
                    <a:solidFill>
                      <a:srgbClr val="0000CC"/>
                    </a:solidFill>
                    <a:latin typeface="Times New Roman" panose="02020603050405020304" pitchFamily="18" charset="0"/>
                  </a:rPr>
                  <a:t>I</a:t>
                </a:r>
                <a:r>
                  <a:rPr kumimoji="1" lang="en-US" altLang="zh-CN" sz="2400" b="1" i="0" u="none" baseline="-14000">
                    <a:solidFill>
                      <a:srgbClr val="0000CC"/>
                    </a:solidFill>
                    <a:latin typeface="Times New Roman" panose="02020603050405020304" pitchFamily="18" charset="0"/>
                  </a:rPr>
                  <a:t>o</a:t>
                </a:r>
              </a:p>
            </p:txBody>
          </p:sp>
        </p:grpSp>
        <p:grpSp>
          <p:nvGrpSpPr>
            <p:cNvPr id="103439" name="Group 58"/>
            <p:cNvGrpSpPr/>
            <p:nvPr/>
          </p:nvGrpSpPr>
          <p:grpSpPr bwMode="auto">
            <a:xfrm>
              <a:off x="4272" y="2651"/>
              <a:ext cx="1008" cy="288"/>
              <a:chOff x="4080" y="2832"/>
              <a:chExt cx="1008" cy="288"/>
            </a:xfrm>
          </p:grpSpPr>
          <p:sp>
            <p:nvSpPr>
              <p:cNvPr id="103445" name="Line 59"/>
              <p:cNvSpPr>
                <a:spLocks noChangeShapeType="1"/>
              </p:cNvSpPr>
              <p:nvPr/>
            </p:nvSpPr>
            <p:spPr bwMode="auto">
              <a:xfrm>
                <a:off x="4512" y="2855"/>
                <a:ext cx="0" cy="265"/>
              </a:xfrm>
              <a:prstGeom prst="line">
                <a:avLst/>
              </a:prstGeom>
              <a:noFill/>
              <a:ln w="19050">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6" name="Line 60"/>
              <p:cNvSpPr>
                <a:spLocks noChangeShapeType="1"/>
              </p:cNvSpPr>
              <p:nvPr/>
            </p:nvSpPr>
            <p:spPr bwMode="auto">
              <a:xfrm>
                <a:off x="4080" y="2868"/>
                <a:ext cx="480" cy="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7" name="Text Box 61"/>
              <p:cNvSpPr txBox="1">
                <a:spLocks noChangeArrowheads="1"/>
              </p:cNvSpPr>
              <p:nvPr/>
            </p:nvSpPr>
            <p:spPr bwMode="auto">
              <a:xfrm>
                <a:off x="4560" y="283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400" b="1" u="none">
                    <a:solidFill>
                      <a:srgbClr val="0000CC"/>
                    </a:solidFill>
                    <a:latin typeface="Times New Roman" panose="02020603050405020304" pitchFamily="18" charset="0"/>
                  </a:rPr>
                  <a:t>I</a:t>
                </a:r>
                <a:r>
                  <a:rPr kumimoji="1" lang="en-US" altLang="zh-CN" sz="2400" b="1" i="0" u="none" baseline="-14000">
                    <a:solidFill>
                      <a:srgbClr val="0000CC"/>
                    </a:solidFill>
                    <a:latin typeface="Times New Roman" panose="02020603050405020304" pitchFamily="18" charset="0"/>
                  </a:rPr>
                  <a:t>1m</a:t>
                </a:r>
              </a:p>
            </p:txBody>
          </p:sp>
        </p:grpSp>
        <p:sp>
          <p:nvSpPr>
            <p:cNvPr id="103440" name="Text Box 62"/>
            <p:cNvSpPr txBox="1">
              <a:spLocks noChangeArrowheads="1"/>
            </p:cNvSpPr>
            <p:nvPr/>
          </p:nvSpPr>
          <p:spPr bwMode="auto">
            <a:xfrm>
              <a:off x="3787" y="3249"/>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400" b="1" u="none">
                  <a:latin typeface="Times New Roman" panose="02020603050405020304" pitchFamily="18" charset="0"/>
                </a:rPr>
                <a:t>o</a:t>
              </a:r>
            </a:p>
          </p:txBody>
        </p:sp>
        <p:sp>
          <p:nvSpPr>
            <p:cNvPr id="103441" name="Line 63"/>
            <p:cNvSpPr>
              <a:spLocks noChangeShapeType="1"/>
            </p:cNvSpPr>
            <p:nvPr/>
          </p:nvSpPr>
          <p:spPr bwMode="auto">
            <a:xfrm>
              <a:off x="4025" y="3355"/>
              <a:ext cx="1440"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2" name="Line 64"/>
            <p:cNvSpPr>
              <a:spLocks noChangeShapeType="1"/>
            </p:cNvSpPr>
            <p:nvPr/>
          </p:nvSpPr>
          <p:spPr bwMode="auto">
            <a:xfrm rot="-5400000">
              <a:off x="3545" y="2875"/>
              <a:ext cx="960"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3" name="Text Box 65"/>
            <p:cNvSpPr txBox="1">
              <a:spLocks noChangeArrowheads="1"/>
            </p:cNvSpPr>
            <p:nvPr/>
          </p:nvSpPr>
          <p:spPr bwMode="auto">
            <a:xfrm>
              <a:off x="4025" y="2251"/>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800" b="1" u="none">
                  <a:solidFill>
                    <a:srgbClr val="0000CC"/>
                  </a:solidFill>
                  <a:latin typeface="Times New Roman" panose="02020603050405020304" pitchFamily="18" charset="0"/>
                </a:rPr>
                <a:t>i</a:t>
              </a:r>
              <a:endParaRPr kumimoji="1" lang="en-US" altLang="zh-CN" sz="2800" b="1" i="0" u="none" baseline="-14000">
                <a:solidFill>
                  <a:srgbClr val="0000CC"/>
                </a:solidFill>
                <a:latin typeface="Times New Roman" panose="02020603050405020304" pitchFamily="18" charset="0"/>
              </a:endParaRPr>
            </a:p>
          </p:txBody>
        </p:sp>
        <p:sp>
          <p:nvSpPr>
            <p:cNvPr id="103444" name="Text Box 66"/>
            <p:cNvSpPr txBox="1">
              <a:spLocks noChangeArrowheads="1"/>
            </p:cNvSpPr>
            <p:nvPr/>
          </p:nvSpPr>
          <p:spPr bwMode="auto">
            <a:xfrm>
              <a:off x="5129" y="3307"/>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800" b="1" u="none">
                  <a:latin typeface="Times New Roman" panose="02020603050405020304" pitchFamily="18" charset="0"/>
                </a:rPr>
                <a:t>t</a:t>
              </a:r>
              <a:endParaRPr kumimoji="1" lang="en-US" altLang="zh-CN" sz="2800" b="1" i="0" u="none" baseline="-1400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2923"/>
                                        </p:tgtEl>
                                        <p:attrNameLst>
                                          <p:attrName>style.visibility</p:attrName>
                                        </p:attrNameLst>
                                      </p:cBhvr>
                                      <p:to>
                                        <p:strVal val="visible"/>
                                      </p:to>
                                    </p:set>
                                    <p:animEffect transition="in" filter="wipe(left)">
                                      <p:cBhvr>
                                        <p:cTn id="7" dur="500"/>
                                        <p:tgtEl>
                                          <p:spTgt spid="762923"/>
                                        </p:tgtEl>
                                      </p:cBhvr>
                                    </p:animEffect>
                                  </p:childTnLst>
                                </p:cTn>
                              </p:par>
                            </p:childTnLst>
                          </p:cTn>
                        </p:par>
                        <p:par>
                          <p:cTn id="8" fill="hold">
                            <p:stCondLst>
                              <p:cond delay="500"/>
                            </p:stCondLst>
                            <p:childTnLst>
                              <p:par>
                                <p:cTn id="9" presetID="4" presetClass="entr" presetSubtype="32" fill="hold" nodeType="afterEffect">
                                  <p:stCondLst>
                                    <p:cond delay="0"/>
                                  </p:stCondLst>
                                  <p:childTnLst>
                                    <p:set>
                                      <p:cBhvr>
                                        <p:cTn id="10" dur="1" fill="hold">
                                          <p:stCondLst>
                                            <p:cond delay="0"/>
                                          </p:stCondLst>
                                        </p:cTn>
                                        <p:tgtEl>
                                          <p:spTgt spid="762928"/>
                                        </p:tgtEl>
                                        <p:attrNameLst>
                                          <p:attrName>style.visibility</p:attrName>
                                        </p:attrNameLst>
                                      </p:cBhvr>
                                      <p:to>
                                        <p:strVal val="visible"/>
                                      </p:to>
                                    </p:set>
                                    <p:animEffect transition="in" filter="box(out)">
                                      <p:cBhvr>
                                        <p:cTn id="11" dur="500"/>
                                        <p:tgtEl>
                                          <p:spTgt spid="76292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62929"/>
                                        </p:tgtEl>
                                        <p:attrNameLst>
                                          <p:attrName>style.visibility</p:attrName>
                                        </p:attrNameLst>
                                      </p:cBhvr>
                                      <p:to>
                                        <p:strVal val="visible"/>
                                      </p:to>
                                    </p:set>
                                    <p:animEffect transition="in" filter="wipe(left)">
                                      <p:cBhvr>
                                        <p:cTn id="15" dur="500"/>
                                        <p:tgtEl>
                                          <p:spTgt spid="762929"/>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762886"/>
                                        </p:tgtEl>
                                        <p:attrNameLst>
                                          <p:attrName>style.visibility</p:attrName>
                                        </p:attrNameLst>
                                      </p:cBhvr>
                                      <p:to>
                                        <p:strVal val="visible"/>
                                      </p:to>
                                    </p:set>
                                    <p:animEffect transition="in" filter="slide(fromBottom)">
                                      <p:cBhvr>
                                        <p:cTn id="20" dur="500"/>
                                        <p:tgtEl>
                                          <p:spTgt spid="762886"/>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762924"/>
                                        </p:tgtEl>
                                        <p:attrNameLst>
                                          <p:attrName>style.visibility</p:attrName>
                                        </p:attrNameLst>
                                      </p:cBhvr>
                                      <p:to>
                                        <p:strVal val="visible"/>
                                      </p:to>
                                    </p:set>
                                    <p:animEffect transition="in" filter="wipe(left)">
                                      <p:cBhvr>
                                        <p:cTn id="24" dur="500"/>
                                        <p:tgtEl>
                                          <p:spTgt spid="7629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62884"/>
                                        </p:tgtEl>
                                        <p:attrNameLst>
                                          <p:attrName>style.visibility</p:attrName>
                                        </p:attrNameLst>
                                      </p:cBhvr>
                                      <p:to>
                                        <p:strVal val="visible"/>
                                      </p:to>
                                    </p:set>
                                    <p:animEffect transition="in" filter="wipe(left)">
                                      <p:cBhvr>
                                        <p:cTn id="29" dur="500"/>
                                        <p:tgtEl>
                                          <p:spTgt spid="762884"/>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762887"/>
                                        </p:tgtEl>
                                        <p:attrNameLst>
                                          <p:attrName>style.visibility</p:attrName>
                                        </p:attrNameLst>
                                      </p:cBhvr>
                                      <p:to>
                                        <p:strVal val="visible"/>
                                      </p:to>
                                    </p:set>
                                    <p:animEffect transition="in" filter="slide(fromBottom)">
                                      <p:cBhvr>
                                        <p:cTn id="34" dur="500"/>
                                        <p:tgtEl>
                                          <p:spTgt spid="762887"/>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762931"/>
                                        </p:tgtEl>
                                        <p:attrNameLst>
                                          <p:attrName>style.visibility</p:attrName>
                                        </p:attrNameLst>
                                      </p:cBhvr>
                                      <p:to>
                                        <p:strVal val="visible"/>
                                      </p:to>
                                    </p:set>
                                    <p:animEffect transition="in" filter="wipe(left)">
                                      <p:cBhvr>
                                        <p:cTn id="38" dur="500"/>
                                        <p:tgtEl>
                                          <p:spTgt spid="762931"/>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762885"/>
                                        </p:tgtEl>
                                        <p:attrNameLst>
                                          <p:attrName>style.visibility</p:attrName>
                                        </p:attrNameLst>
                                      </p:cBhvr>
                                      <p:to>
                                        <p:strVal val="visible"/>
                                      </p:to>
                                    </p:set>
                                    <p:animEffect transition="in" filter="box(in)">
                                      <p:cBhvr>
                                        <p:cTn id="43" dur="500"/>
                                        <p:tgtEl>
                                          <p:spTgt spid="762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884" grpId="0" autoUpdateAnimBg="0"/>
      <p:bldP spid="762885" grpId="0" autoUpdateAnimBg="0"/>
      <p:bldP spid="762923" grpId="0"/>
      <p:bldP spid="762929" grpId="0"/>
    </p:bld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灯片编号占位符 5"/>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4536BD71-76BA-4A26-B669-632054C09DC5}" type="slidenum">
              <a:rPr lang="en-US" altLang="zh-CN" i="0" u="none" smtClean="0">
                <a:latin typeface="Times New Roman" panose="02020603050405020304" pitchFamily="18" charset="0"/>
              </a:rPr>
              <a:t>141</a:t>
            </a:fld>
            <a:endParaRPr lang="en-US" altLang="zh-CN" i="0" u="none">
              <a:latin typeface="Times New Roman" panose="02020603050405020304" pitchFamily="18" charset="0"/>
            </a:endParaRPr>
          </a:p>
        </p:txBody>
      </p:sp>
      <p:sp>
        <p:nvSpPr>
          <p:cNvPr id="763907" name="Rectangle 3"/>
          <p:cNvSpPr>
            <a:spLocks noGrp="1" noChangeArrowheads="1"/>
          </p:cNvSpPr>
          <p:nvPr>
            <p:ph type="body" idx="1"/>
          </p:nvPr>
        </p:nvSpPr>
        <p:spPr>
          <a:xfrm>
            <a:off x="0" y="1052513"/>
            <a:ext cx="8893175" cy="1512887"/>
          </a:xfrm>
          <a:noFill/>
        </p:spPr>
        <p:txBody>
          <a:bodyPr/>
          <a:lstStyle/>
          <a:p>
            <a:pPr eaLnBrk="1" hangingPunct="1">
              <a:lnSpc>
                <a:spcPct val="110000"/>
              </a:lnSpc>
              <a:buFontTx/>
              <a:buNone/>
            </a:pPr>
            <a:r>
              <a:rPr lang="en-US" altLang="zh-CN" sz="2800" b="1">
                <a:solidFill>
                  <a:schemeClr val="tx2"/>
                </a:solidFill>
                <a:latin typeface="Times New Roman" panose="02020603050405020304" pitchFamily="18" charset="0"/>
                <a:ea typeface="楷体_GB2312" pitchFamily="49" charset="-122"/>
              </a:rPr>
              <a:t>            </a:t>
            </a:r>
            <a:r>
              <a:rPr lang="zh-CN" altLang="en-US" sz="2800" b="1">
                <a:solidFill>
                  <a:schemeClr val="tx2"/>
                </a:solidFill>
                <a:latin typeface="Times New Roman" panose="02020603050405020304" pitchFamily="18" charset="0"/>
                <a:ea typeface="楷体_GB2312" pitchFamily="49" charset="-122"/>
              </a:rPr>
              <a:t>根据数学中傅立叶级数理论，任何满足</a:t>
            </a:r>
            <a:r>
              <a:rPr lang="zh-CN" altLang="en-US" sz="2800" b="1">
                <a:solidFill>
                  <a:srgbClr val="FF3300"/>
                </a:solidFill>
                <a:latin typeface="Times New Roman" panose="02020603050405020304" pitchFamily="18" charset="0"/>
                <a:ea typeface="楷体_GB2312" pitchFamily="49" charset="-122"/>
              </a:rPr>
              <a:t>狄里赫利条件</a:t>
            </a:r>
            <a:r>
              <a:rPr lang="zh-CN" altLang="en-US" sz="2800" b="1">
                <a:solidFill>
                  <a:schemeClr val="tx2"/>
                </a:solidFill>
                <a:latin typeface="Times New Roman" panose="02020603050405020304" pitchFamily="18" charset="0"/>
                <a:ea typeface="楷体_GB2312" pitchFamily="49" charset="-122"/>
              </a:rPr>
              <a:t>的周期函数都可以展开成三角级数。如函数 </a:t>
            </a:r>
            <a:r>
              <a:rPr lang="en-US" altLang="zh-CN" sz="2800" b="1" i="1">
                <a:solidFill>
                  <a:schemeClr val="tx2"/>
                </a:solidFill>
                <a:latin typeface="Times New Roman" panose="02020603050405020304" pitchFamily="18" charset="0"/>
                <a:ea typeface="楷体_GB2312" pitchFamily="49" charset="-122"/>
              </a:rPr>
              <a:t>f </a:t>
            </a:r>
            <a:r>
              <a:rPr lang="en-US" altLang="zh-CN" sz="2800" b="1">
                <a:solidFill>
                  <a:schemeClr val="tx2"/>
                </a:solidFill>
                <a:latin typeface="Times New Roman" panose="02020603050405020304" pitchFamily="18" charset="0"/>
                <a:ea typeface="楷体_GB2312" pitchFamily="49" charset="-122"/>
              </a:rPr>
              <a:t>(t) </a:t>
            </a:r>
            <a:r>
              <a:rPr lang="zh-CN" altLang="en-US" sz="2800" b="1">
                <a:solidFill>
                  <a:schemeClr val="tx2"/>
                </a:solidFill>
                <a:latin typeface="Times New Roman" panose="02020603050405020304" pitchFamily="18" charset="0"/>
                <a:ea typeface="楷体_GB2312" pitchFamily="49" charset="-122"/>
              </a:rPr>
              <a:t>可展开分解为</a:t>
            </a:r>
            <a:r>
              <a:rPr lang="en-US" altLang="zh-CN" sz="2800" b="1">
                <a:solidFill>
                  <a:schemeClr val="tx2"/>
                </a:solidFill>
                <a:latin typeface="Times New Roman" panose="02020603050405020304" pitchFamily="18" charset="0"/>
                <a:ea typeface="楷体_GB2312" pitchFamily="49" charset="-122"/>
              </a:rPr>
              <a:t>:</a:t>
            </a:r>
          </a:p>
        </p:txBody>
      </p:sp>
      <p:graphicFrame>
        <p:nvGraphicFramePr>
          <p:cNvPr id="763908" name="Object 4"/>
          <p:cNvGraphicFramePr>
            <a:graphicFrameLocks noChangeAspect="1"/>
          </p:cNvGraphicFramePr>
          <p:nvPr/>
        </p:nvGraphicFramePr>
        <p:xfrm>
          <a:off x="827088" y="2276475"/>
          <a:ext cx="7273925" cy="1208088"/>
        </p:xfrm>
        <a:graphic>
          <a:graphicData uri="http://schemas.openxmlformats.org/presentationml/2006/ole">
            <mc:AlternateContent xmlns:mc="http://schemas.openxmlformats.org/markup-compatibility/2006">
              <mc:Choice xmlns:v="urn:schemas-microsoft-com:vml" Requires="v">
                <p:oleObj name="公式" r:id="rId2" imgW="2775585" imgH="430530" progId="Equation.3">
                  <p:embed/>
                </p:oleObj>
              </mc:Choice>
              <mc:Fallback>
                <p:oleObj name="公式" r:id="rId2" imgW="2775585" imgH="43053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2276475"/>
                        <a:ext cx="7273925" cy="120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3909" name="Object 5"/>
          <p:cNvGraphicFramePr>
            <a:graphicFrameLocks noChangeAspect="1"/>
          </p:cNvGraphicFramePr>
          <p:nvPr/>
        </p:nvGraphicFramePr>
        <p:xfrm>
          <a:off x="1619250" y="3357563"/>
          <a:ext cx="5848350" cy="1223962"/>
        </p:xfrm>
        <a:graphic>
          <a:graphicData uri="http://schemas.openxmlformats.org/presentationml/2006/ole">
            <mc:AlternateContent xmlns:mc="http://schemas.openxmlformats.org/markup-compatibility/2006">
              <mc:Choice xmlns:v="urn:schemas-microsoft-com:vml" Requires="v">
                <p:oleObj name="公式" r:id="rId4" imgW="1839595" imgH="430530" progId="Equation.3">
                  <p:embed/>
                </p:oleObj>
              </mc:Choice>
              <mc:Fallback>
                <p:oleObj name="公式" r:id="rId4" imgW="1839595" imgH="43053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3357563"/>
                        <a:ext cx="5848350" cy="1223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3910" name="Text Box 6"/>
          <p:cNvSpPr txBox="1">
            <a:spLocks noChangeArrowheads="1"/>
          </p:cNvSpPr>
          <p:nvPr/>
        </p:nvSpPr>
        <p:spPr bwMode="auto">
          <a:xfrm>
            <a:off x="539750" y="45085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zh-CN" altLang="en-US" sz="2400" b="1" i="0" u="none">
                <a:solidFill>
                  <a:srgbClr val="0000FF"/>
                </a:solidFill>
                <a:latin typeface="Times New Roman" panose="02020603050405020304" pitchFamily="18" charset="0"/>
                <a:ea typeface="楷体_GB2312" pitchFamily="49" charset="-122"/>
              </a:rPr>
              <a:t>式中</a:t>
            </a:r>
          </a:p>
        </p:txBody>
      </p:sp>
      <p:graphicFrame>
        <p:nvGraphicFramePr>
          <p:cNvPr id="763911" name="Object 7"/>
          <p:cNvGraphicFramePr>
            <a:graphicFrameLocks noChangeAspect="1"/>
          </p:cNvGraphicFramePr>
          <p:nvPr/>
        </p:nvGraphicFramePr>
        <p:xfrm>
          <a:off x="1490663" y="4508500"/>
          <a:ext cx="2992437" cy="1368425"/>
        </p:xfrm>
        <a:graphic>
          <a:graphicData uri="http://schemas.openxmlformats.org/presentationml/2006/ole">
            <mc:AlternateContent xmlns:mc="http://schemas.openxmlformats.org/markup-compatibility/2006">
              <mc:Choice xmlns:v="urn:schemas-microsoft-com:vml" Requires="v">
                <p:oleObj name="公式" r:id="rId6" imgW="1193800" imgH="494665" progId="Equation.3">
                  <p:embed/>
                </p:oleObj>
              </mc:Choice>
              <mc:Fallback>
                <p:oleObj name="公式" r:id="rId6" imgW="1193800" imgH="494665"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0663" y="4508500"/>
                        <a:ext cx="2992437" cy="1368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3912" name="Text Box 8"/>
          <p:cNvSpPr txBox="1">
            <a:spLocks noChangeArrowheads="1"/>
          </p:cNvSpPr>
          <p:nvPr/>
        </p:nvSpPr>
        <p:spPr bwMode="auto">
          <a:xfrm>
            <a:off x="4716463" y="4941888"/>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zh-CN" altLang="en-US" sz="2400" b="1" i="0" u="none">
                <a:solidFill>
                  <a:srgbClr val="0000FF"/>
                </a:solidFill>
                <a:latin typeface="Times New Roman" panose="02020603050405020304" pitchFamily="18" charset="0"/>
                <a:ea typeface="楷体_GB2312" pitchFamily="49" charset="-122"/>
              </a:rPr>
              <a:t>或</a:t>
            </a:r>
          </a:p>
        </p:txBody>
      </p:sp>
      <p:graphicFrame>
        <p:nvGraphicFramePr>
          <p:cNvPr id="763913" name="Object 9"/>
          <p:cNvGraphicFramePr>
            <a:graphicFrameLocks noChangeAspect="1"/>
          </p:cNvGraphicFramePr>
          <p:nvPr/>
        </p:nvGraphicFramePr>
        <p:xfrm>
          <a:off x="5364163" y="4364038"/>
          <a:ext cx="3095625" cy="2017712"/>
        </p:xfrm>
        <a:graphic>
          <a:graphicData uri="http://schemas.openxmlformats.org/presentationml/2006/ole">
            <mc:AlternateContent xmlns:mc="http://schemas.openxmlformats.org/markup-compatibility/2006">
              <mc:Choice xmlns:v="urn:schemas-microsoft-com:vml" Requires="v">
                <p:oleObj name="公式" r:id="rId8" imgW="1280160" imgH="807085" progId="Equation.3">
                  <p:embed/>
                </p:oleObj>
              </mc:Choice>
              <mc:Fallback>
                <p:oleObj name="公式" r:id="rId8" imgW="1280160" imgH="807085"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64163" y="4364038"/>
                        <a:ext cx="3095625" cy="2017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3915" name="Text Box 11"/>
          <p:cNvSpPr txBox="1">
            <a:spLocks noChangeArrowheads="1"/>
          </p:cNvSpPr>
          <p:nvPr/>
        </p:nvSpPr>
        <p:spPr bwMode="auto">
          <a:xfrm>
            <a:off x="395288" y="404813"/>
            <a:ext cx="547211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sz="3200" b="1" i="0" u="none">
                <a:solidFill>
                  <a:srgbClr val="0000CC"/>
                </a:solidFill>
                <a:latin typeface="Times New Roman" panose="02020603050405020304" pitchFamily="18" charset="0"/>
                <a:ea typeface="楷体_GB2312" pitchFamily="49" charset="-122"/>
              </a:rPr>
              <a:t>2. </a:t>
            </a:r>
            <a:r>
              <a:rPr lang="zh-CN" altLang="en-US" sz="3200" b="1" i="0" u="none">
                <a:solidFill>
                  <a:srgbClr val="0000CC"/>
                </a:solidFill>
                <a:latin typeface="Times New Roman" panose="02020603050405020304" pitchFamily="18" charset="0"/>
                <a:ea typeface="楷体_GB2312" pitchFamily="49" charset="-122"/>
              </a:rPr>
              <a:t>非正弦周期信号的 分解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63915"/>
                                        </p:tgtEl>
                                        <p:attrNameLst>
                                          <p:attrName>style.visibility</p:attrName>
                                        </p:attrNameLst>
                                      </p:cBhvr>
                                      <p:to>
                                        <p:strVal val="visible"/>
                                      </p:to>
                                    </p:set>
                                    <p:animEffect transition="in" filter="wipe(left)">
                                      <p:cBhvr>
                                        <p:cTn id="7" dur="500"/>
                                        <p:tgtEl>
                                          <p:spTgt spid="76391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763907">
                                            <p:txEl>
                                              <p:pRg st="0" end="0"/>
                                            </p:txEl>
                                          </p:spTgt>
                                        </p:tgtEl>
                                        <p:attrNameLst>
                                          <p:attrName>style.visibility</p:attrName>
                                        </p:attrNameLst>
                                      </p:cBhvr>
                                      <p:to>
                                        <p:strVal val="visible"/>
                                      </p:to>
                                    </p:set>
                                    <p:animEffect transition="in" filter="slide(fromLeft)">
                                      <p:cBhvr>
                                        <p:cTn id="12" dur="500"/>
                                        <p:tgtEl>
                                          <p:spTgt spid="7639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763908"/>
                                        </p:tgtEl>
                                        <p:attrNameLst>
                                          <p:attrName>style.visibility</p:attrName>
                                        </p:attrNameLst>
                                      </p:cBhvr>
                                      <p:to>
                                        <p:strVal val="visible"/>
                                      </p:to>
                                    </p:set>
                                    <p:animEffect transition="in" filter="slide(fromLeft)">
                                      <p:cBhvr>
                                        <p:cTn id="17" dur="500"/>
                                        <p:tgtEl>
                                          <p:spTgt spid="763908"/>
                                        </p:tgtEl>
                                      </p:cBhvr>
                                    </p:animEffect>
                                  </p:childTnLst>
                                </p:cTn>
                              </p:par>
                            </p:childTnLst>
                          </p:cTn>
                        </p:par>
                        <p:par>
                          <p:cTn id="18" fill="hold">
                            <p:stCondLst>
                              <p:cond delay="500"/>
                            </p:stCondLst>
                            <p:childTnLst>
                              <p:par>
                                <p:cTn id="19" presetID="12" presetClass="entr" presetSubtype="8" fill="hold" nodeType="afterEffect">
                                  <p:stCondLst>
                                    <p:cond delay="0"/>
                                  </p:stCondLst>
                                  <p:childTnLst>
                                    <p:set>
                                      <p:cBhvr>
                                        <p:cTn id="20" dur="1" fill="hold">
                                          <p:stCondLst>
                                            <p:cond delay="0"/>
                                          </p:stCondLst>
                                        </p:cTn>
                                        <p:tgtEl>
                                          <p:spTgt spid="763909"/>
                                        </p:tgtEl>
                                        <p:attrNameLst>
                                          <p:attrName>style.visibility</p:attrName>
                                        </p:attrNameLst>
                                      </p:cBhvr>
                                      <p:to>
                                        <p:strVal val="visible"/>
                                      </p:to>
                                    </p:set>
                                    <p:animEffect transition="in" filter="slide(fromLeft)">
                                      <p:cBhvr>
                                        <p:cTn id="21" dur="500"/>
                                        <p:tgtEl>
                                          <p:spTgt spid="763909"/>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grpId="0" nodeType="clickEffect">
                                  <p:stCondLst>
                                    <p:cond delay="0"/>
                                  </p:stCondLst>
                                  <p:childTnLst>
                                    <p:set>
                                      <p:cBhvr>
                                        <p:cTn id="25" dur="1" fill="hold">
                                          <p:stCondLst>
                                            <p:cond delay="0"/>
                                          </p:stCondLst>
                                        </p:cTn>
                                        <p:tgtEl>
                                          <p:spTgt spid="763910">
                                            <p:txEl>
                                              <p:pRg st="0" end="0"/>
                                            </p:txEl>
                                          </p:spTgt>
                                        </p:tgtEl>
                                        <p:attrNameLst>
                                          <p:attrName>style.visibility</p:attrName>
                                        </p:attrNameLst>
                                      </p:cBhvr>
                                      <p:to>
                                        <p:strVal val="visible"/>
                                      </p:to>
                                    </p:set>
                                    <p:animEffect transition="in" filter="slide(fromLeft)">
                                      <p:cBhvr>
                                        <p:cTn id="26" dur="500"/>
                                        <p:tgtEl>
                                          <p:spTgt spid="763910">
                                            <p:txEl>
                                              <p:pRg st="0" end="0"/>
                                            </p:txEl>
                                          </p:spTgt>
                                        </p:tgtEl>
                                      </p:cBhvr>
                                    </p:animEffect>
                                  </p:childTnLst>
                                </p:cTn>
                              </p:par>
                            </p:childTnLst>
                          </p:cTn>
                        </p:par>
                        <p:par>
                          <p:cTn id="27" fill="hold">
                            <p:stCondLst>
                              <p:cond delay="500"/>
                            </p:stCondLst>
                            <p:childTnLst>
                              <p:par>
                                <p:cTn id="28" presetID="17" presetClass="entr" presetSubtype="8" fill="hold" nodeType="afterEffect">
                                  <p:stCondLst>
                                    <p:cond delay="0"/>
                                  </p:stCondLst>
                                  <p:childTnLst>
                                    <p:set>
                                      <p:cBhvr>
                                        <p:cTn id="29" dur="1" fill="hold">
                                          <p:stCondLst>
                                            <p:cond delay="0"/>
                                          </p:stCondLst>
                                        </p:cTn>
                                        <p:tgtEl>
                                          <p:spTgt spid="763911"/>
                                        </p:tgtEl>
                                        <p:attrNameLst>
                                          <p:attrName>style.visibility</p:attrName>
                                        </p:attrNameLst>
                                      </p:cBhvr>
                                      <p:to>
                                        <p:strVal val="visible"/>
                                      </p:to>
                                    </p:set>
                                    <p:anim calcmode="lin" valueType="num">
                                      <p:cBhvr>
                                        <p:cTn id="30" dur="1000" fill="hold"/>
                                        <p:tgtEl>
                                          <p:spTgt spid="763911"/>
                                        </p:tgtEl>
                                        <p:attrNameLst>
                                          <p:attrName>ppt_x</p:attrName>
                                        </p:attrNameLst>
                                      </p:cBhvr>
                                      <p:tavLst>
                                        <p:tav tm="0">
                                          <p:val>
                                            <p:strVal val="#ppt_x-#ppt_w/2"/>
                                          </p:val>
                                        </p:tav>
                                        <p:tav tm="100000">
                                          <p:val>
                                            <p:strVal val="#ppt_x"/>
                                          </p:val>
                                        </p:tav>
                                      </p:tavLst>
                                    </p:anim>
                                    <p:anim calcmode="lin" valueType="num">
                                      <p:cBhvr>
                                        <p:cTn id="31" dur="1000" fill="hold"/>
                                        <p:tgtEl>
                                          <p:spTgt spid="763911"/>
                                        </p:tgtEl>
                                        <p:attrNameLst>
                                          <p:attrName>ppt_y</p:attrName>
                                        </p:attrNameLst>
                                      </p:cBhvr>
                                      <p:tavLst>
                                        <p:tav tm="0">
                                          <p:val>
                                            <p:strVal val="#ppt_y"/>
                                          </p:val>
                                        </p:tav>
                                        <p:tav tm="100000">
                                          <p:val>
                                            <p:strVal val="#ppt_y"/>
                                          </p:val>
                                        </p:tav>
                                      </p:tavLst>
                                    </p:anim>
                                    <p:anim calcmode="lin" valueType="num">
                                      <p:cBhvr>
                                        <p:cTn id="32" dur="1000" fill="hold"/>
                                        <p:tgtEl>
                                          <p:spTgt spid="763911"/>
                                        </p:tgtEl>
                                        <p:attrNameLst>
                                          <p:attrName>ppt_w</p:attrName>
                                        </p:attrNameLst>
                                      </p:cBhvr>
                                      <p:tavLst>
                                        <p:tav tm="0">
                                          <p:val>
                                            <p:fltVal val="0"/>
                                          </p:val>
                                        </p:tav>
                                        <p:tav tm="100000">
                                          <p:val>
                                            <p:strVal val="#ppt_w"/>
                                          </p:val>
                                        </p:tav>
                                      </p:tavLst>
                                    </p:anim>
                                    <p:anim calcmode="lin" valueType="num">
                                      <p:cBhvr>
                                        <p:cTn id="33" dur="1000" fill="hold"/>
                                        <p:tgtEl>
                                          <p:spTgt spid="763911"/>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grpId="0" nodeType="clickEffect">
                                  <p:stCondLst>
                                    <p:cond delay="0"/>
                                  </p:stCondLst>
                                  <p:childTnLst>
                                    <p:set>
                                      <p:cBhvr>
                                        <p:cTn id="37" dur="1" fill="hold">
                                          <p:stCondLst>
                                            <p:cond delay="0"/>
                                          </p:stCondLst>
                                        </p:cTn>
                                        <p:tgtEl>
                                          <p:spTgt spid="763912">
                                            <p:txEl>
                                              <p:pRg st="0" end="0"/>
                                            </p:txEl>
                                          </p:spTgt>
                                        </p:tgtEl>
                                        <p:attrNameLst>
                                          <p:attrName>style.visibility</p:attrName>
                                        </p:attrNameLst>
                                      </p:cBhvr>
                                      <p:to>
                                        <p:strVal val="visible"/>
                                      </p:to>
                                    </p:set>
                                    <p:animEffect transition="in" filter="slide(fromLeft)">
                                      <p:cBhvr>
                                        <p:cTn id="38" dur="500"/>
                                        <p:tgtEl>
                                          <p:spTgt spid="763912">
                                            <p:txEl>
                                              <p:pRg st="0" end="0"/>
                                            </p:txEl>
                                          </p:spTgt>
                                        </p:tgtEl>
                                      </p:cBhvr>
                                    </p:animEffect>
                                  </p:childTnLst>
                                </p:cTn>
                              </p:par>
                            </p:childTnLst>
                          </p:cTn>
                        </p:par>
                        <p:par>
                          <p:cTn id="39" fill="hold">
                            <p:stCondLst>
                              <p:cond delay="500"/>
                            </p:stCondLst>
                            <p:childTnLst>
                              <p:par>
                                <p:cTn id="40" presetID="17" presetClass="entr" presetSubtype="8" fill="hold" nodeType="afterEffect">
                                  <p:stCondLst>
                                    <p:cond delay="0"/>
                                  </p:stCondLst>
                                  <p:childTnLst>
                                    <p:set>
                                      <p:cBhvr>
                                        <p:cTn id="41" dur="1" fill="hold">
                                          <p:stCondLst>
                                            <p:cond delay="0"/>
                                          </p:stCondLst>
                                        </p:cTn>
                                        <p:tgtEl>
                                          <p:spTgt spid="763913"/>
                                        </p:tgtEl>
                                        <p:attrNameLst>
                                          <p:attrName>style.visibility</p:attrName>
                                        </p:attrNameLst>
                                      </p:cBhvr>
                                      <p:to>
                                        <p:strVal val="visible"/>
                                      </p:to>
                                    </p:set>
                                    <p:anim calcmode="lin" valueType="num">
                                      <p:cBhvr>
                                        <p:cTn id="42" dur="1000" fill="hold"/>
                                        <p:tgtEl>
                                          <p:spTgt spid="763913"/>
                                        </p:tgtEl>
                                        <p:attrNameLst>
                                          <p:attrName>ppt_x</p:attrName>
                                        </p:attrNameLst>
                                      </p:cBhvr>
                                      <p:tavLst>
                                        <p:tav tm="0">
                                          <p:val>
                                            <p:strVal val="#ppt_x-#ppt_w/2"/>
                                          </p:val>
                                        </p:tav>
                                        <p:tav tm="100000">
                                          <p:val>
                                            <p:strVal val="#ppt_x"/>
                                          </p:val>
                                        </p:tav>
                                      </p:tavLst>
                                    </p:anim>
                                    <p:anim calcmode="lin" valueType="num">
                                      <p:cBhvr>
                                        <p:cTn id="43" dur="1000" fill="hold"/>
                                        <p:tgtEl>
                                          <p:spTgt spid="763913"/>
                                        </p:tgtEl>
                                        <p:attrNameLst>
                                          <p:attrName>ppt_y</p:attrName>
                                        </p:attrNameLst>
                                      </p:cBhvr>
                                      <p:tavLst>
                                        <p:tav tm="0">
                                          <p:val>
                                            <p:strVal val="#ppt_y"/>
                                          </p:val>
                                        </p:tav>
                                        <p:tav tm="100000">
                                          <p:val>
                                            <p:strVal val="#ppt_y"/>
                                          </p:val>
                                        </p:tav>
                                      </p:tavLst>
                                    </p:anim>
                                    <p:anim calcmode="lin" valueType="num">
                                      <p:cBhvr>
                                        <p:cTn id="44" dur="1000" fill="hold"/>
                                        <p:tgtEl>
                                          <p:spTgt spid="763913"/>
                                        </p:tgtEl>
                                        <p:attrNameLst>
                                          <p:attrName>ppt_w</p:attrName>
                                        </p:attrNameLst>
                                      </p:cBhvr>
                                      <p:tavLst>
                                        <p:tav tm="0">
                                          <p:val>
                                            <p:fltVal val="0"/>
                                          </p:val>
                                        </p:tav>
                                        <p:tav tm="100000">
                                          <p:val>
                                            <p:strVal val="#ppt_w"/>
                                          </p:val>
                                        </p:tav>
                                      </p:tavLst>
                                    </p:anim>
                                    <p:anim calcmode="lin" valueType="num">
                                      <p:cBhvr>
                                        <p:cTn id="45" dur="1000" fill="hold"/>
                                        <p:tgtEl>
                                          <p:spTgt spid="7639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907" grpId="0" build="p" autoUpdateAnimBg="0"/>
      <p:bldP spid="763910" grpId="0" build="p" autoUpdateAnimBg="0"/>
      <p:bldP spid="763912" grpId="0" build="p" autoUpdateAnimBg="0"/>
      <p:bldP spid="763915" grpId="0"/>
    </p:bld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4" name="灯片编号占位符 5"/>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8363D981-B947-47DE-A08B-D5C6A666AB64}" type="slidenum">
              <a:rPr lang="en-US" altLang="zh-CN" i="0" u="none" smtClean="0">
                <a:latin typeface="Times New Roman" panose="02020603050405020304" pitchFamily="18" charset="0"/>
              </a:rPr>
              <a:t>142</a:t>
            </a:fld>
            <a:endParaRPr lang="en-US" altLang="zh-CN" i="0" u="none">
              <a:latin typeface="Times New Roman" panose="02020603050405020304" pitchFamily="18" charset="0"/>
            </a:endParaRPr>
          </a:p>
        </p:txBody>
      </p:sp>
      <p:sp>
        <p:nvSpPr>
          <p:cNvPr id="105475" name="Rectangle 2"/>
          <p:cNvSpPr>
            <a:spLocks noGrp="1" noChangeArrowheads="1"/>
          </p:cNvSpPr>
          <p:nvPr>
            <p:ph type="title"/>
          </p:nvPr>
        </p:nvSpPr>
        <p:spPr>
          <a:xfrm>
            <a:off x="687388" y="369888"/>
            <a:ext cx="3124200" cy="533400"/>
          </a:xfrm>
          <a:noFill/>
        </p:spPr>
        <p:txBody>
          <a:bodyPr/>
          <a:lstStyle/>
          <a:p>
            <a:pPr algn="just" eaLnBrk="1" hangingPunct="1"/>
            <a:r>
              <a:rPr lang="zh-CN" altLang="en-US" sz="2800" b="1">
                <a:ea typeface="楷体_GB2312" pitchFamily="49" charset="-122"/>
              </a:rPr>
              <a:t>傅立叶级数的系数</a:t>
            </a:r>
          </a:p>
        </p:txBody>
      </p:sp>
      <p:sp>
        <p:nvSpPr>
          <p:cNvPr id="764931" name="Rectangle 3"/>
          <p:cNvSpPr>
            <a:spLocks noGrp="1" noChangeArrowheads="1"/>
          </p:cNvSpPr>
          <p:nvPr>
            <p:ph type="body" idx="1"/>
          </p:nvPr>
        </p:nvSpPr>
        <p:spPr>
          <a:xfrm>
            <a:off x="684213" y="4437063"/>
            <a:ext cx="3581400" cy="1295400"/>
          </a:xfrm>
          <a:noFill/>
        </p:spPr>
        <p:txBody>
          <a:bodyPr/>
          <a:lstStyle/>
          <a:p>
            <a:pPr eaLnBrk="1" hangingPunct="1">
              <a:lnSpc>
                <a:spcPct val="125000"/>
              </a:lnSpc>
              <a:buFontTx/>
              <a:buNone/>
            </a:pPr>
            <a:r>
              <a:rPr lang="zh-CN" altLang="en-US" sz="2800" b="1">
                <a:solidFill>
                  <a:schemeClr val="tx2"/>
                </a:solidFill>
                <a:latin typeface="Times New Roman" panose="02020603050405020304" pitchFamily="18" charset="0"/>
                <a:ea typeface="楷体_GB2312" pitchFamily="49" charset="-122"/>
              </a:rPr>
              <a:t>由上面得到的系数，</a:t>
            </a:r>
          </a:p>
          <a:p>
            <a:pPr eaLnBrk="1" hangingPunct="1">
              <a:lnSpc>
                <a:spcPct val="125000"/>
              </a:lnSpc>
              <a:buFontTx/>
              <a:buNone/>
            </a:pPr>
            <a:r>
              <a:rPr lang="zh-CN" altLang="en-US" sz="2800" b="1">
                <a:solidFill>
                  <a:schemeClr val="tx2"/>
                </a:solidFill>
                <a:latin typeface="Times New Roman" panose="02020603050405020304" pitchFamily="18" charset="0"/>
                <a:ea typeface="楷体_GB2312" pitchFamily="49" charset="-122"/>
              </a:rPr>
              <a:t>可求出</a:t>
            </a:r>
            <a:r>
              <a:rPr lang="en-US" altLang="zh-CN" sz="2800" b="1" i="1">
                <a:solidFill>
                  <a:schemeClr val="tx2"/>
                </a:solidFill>
                <a:latin typeface="Times New Roman" panose="02020603050405020304" pitchFamily="18" charset="0"/>
                <a:ea typeface="楷体_GB2312" pitchFamily="49" charset="-122"/>
              </a:rPr>
              <a:t>A</a:t>
            </a:r>
            <a:r>
              <a:rPr lang="en-US" altLang="zh-CN" sz="2800" b="1" i="1" baseline="-14000">
                <a:solidFill>
                  <a:schemeClr val="tx2"/>
                </a:solidFill>
                <a:latin typeface="Times New Roman" panose="02020603050405020304" pitchFamily="18" charset="0"/>
                <a:ea typeface="楷体_GB2312" pitchFamily="49" charset="-122"/>
              </a:rPr>
              <a:t>km</a:t>
            </a:r>
            <a:r>
              <a:rPr lang="zh-CN" altLang="en-US" sz="2800" b="1">
                <a:solidFill>
                  <a:schemeClr val="tx2"/>
                </a:solidFill>
                <a:latin typeface="Times New Roman" panose="02020603050405020304" pitchFamily="18" charset="0"/>
                <a:ea typeface="楷体_GB2312" pitchFamily="49" charset="-122"/>
              </a:rPr>
              <a:t>及</a:t>
            </a:r>
            <a:r>
              <a:rPr lang="en-US" altLang="zh-CN" sz="2800" b="1" i="1">
                <a:solidFill>
                  <a:schemeClr val="tx2"/>
                </a:solidFill>
                <a:latin typeface="Times New Roman" panose="02020603050405020304" pitchFamily="18" charset="0"/>
                <a:ea typeface="楷体_GB2312" pitchFamily="49" charset="-122"/>
                <a:sym typeface="Symbol" panose="05050102010706020507" pitchFamily="18" charset="2"/>
              </a:rPr>
              <a:t>φ</a:t>
            </a:r>
            <a:r>
              <a:rPr lang="en-US" altLang="zh-CN" sz="2800" b="1" i="1" baseline="-14000">
                <a:solidFill>
                  <a:schemeClr val="tx2"/>
                </a:solidFill>
                <a:latin typeface="Times New Roman" panose="02020603050405020304" pitchFamily="18" charset="0"/>
                <a:ea typeface="楷体_GB2312" pitchFamily="49" charset="-122"/>
              </a:rPr>
              <a:t>k</a:t>
            </a:r>
            <a:r>
              <a:rPr lang="en-US" altLang="zh-CN" sz="2800" b="1">
                <a:solidFill>
                  <a:schemeClr val="tx2"/>
                </a:solidFill>
                <a:latin typeface="Times New Roman" panose="02020603050405020304" pitchFamily="18" charset="0"/>
                <a:ea typeface="楷体_GB2312" pitchFamily="49" charset="-122"/>
                <a:sym typeface="Symbol" panose="05050102010706020507" pitchFamily="18" charset="2"/>
              </a:rPr>
              <a:t> </a:t>
            </a:r>
            <a:r>
              <a:rPr lang="zh-CN" altLang="en-US" sz="2800" b="1">
                <a:solidFill>
                  <a:schemeClr val="tx2"/>
                </a:solidFill>
                <a:latin typeface="Times New Roman" panose="02020603050405020304" pitchFamily="18" charset="0"/>
                <a:ea typeface="楷体_GB2312" pitchFamily="49" charset="-122"/>
                <a:sym typeface="Symbol" panose="05050102010706020507" pitchFamily="18" charset="2"/>
              </a:rPr>
              <a:t>。</a:t>
            </a:r>
          </a:p>
        </p:txBody>
      </p:sp>
      <p:grpSp>
        <p:nvGrpSpPr>
          <p:cNvPr id="764939" name="Group 11"/>
          <p:cNvGrpSpPr/>
          <p:nvPr/>
        </p:nvGrpSpPr>
        <p:grpSpPr bwMode="auto">
          <a:xfrm>
            <a:off x="904875" y="1062038"/>
            <a:ext cx="5759450" cy="2887662"/>
            <a:chOff x="570" y="669"/>
            <a:chExt cx="3628" cy="1819"/>
          </a:xfrm>
        </p:grpSpPr>
        <p:graphicFrame>
          <p:nvGraphicFramePr>
            <p:cNvPr id="105479" name="Object 7"/>
            <p:cNvGraphicFramePr>
              <a:graphicFrameLocks noChangeAspect="1"/>
            </p:cNvGraphicFramePr>
            <p:nvPr/>
          </p:nvGraphicFramePr>
          <p:xfrm>
            <a:off x="627" y="1859"/>
            <a:ext cx="3169" cy="629"/>
          </p:xfrm>
          <a:graphic>
            <a:graphicData uri="http://schemas.openxmlformats.org/presentationml/2006/ole">
              <mc:AlternateContent xmlns:mc="http://schemas.openxmlformats.org/markup-compatibility/2006">
                <mc:Choice xmlns:v="urn:schemas-microsoft-com:vml" Requires="v">
                  <p:oleObj name="公式" r:id="rId2" imgW="2022475" imgH="408940" progId="Equation.3">
                    <p:embed/>
                  </p:oleObj>
                </mc:Choice>
                <mc:Fallback>
                  <p:oleObj name="公式" r:id="rId2" imgW="2022475" imgH="408940"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 y="1859"/>
                          <a:ext cx="3169" cy="6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5480" name="Group 10"/>
            <p:cNvGrpSpPr/>
            <p:nvPr/>
          </p:nvGrpSpPr>
          <p:grpSpPr bwMode="auto">
            <a:xfrm>
              <a:off x="570" y="669"/>
              <a:ext cx="3628" cy="1418"/>
              <a:chOff x="570" y="669"/>
              <a:chExt cx="3628" cy="1418"/>
            </a:xfrm>
          </p:grpSpPr>
          <p:graphicFrame>
            <p:nvGraphicFramePr>
              <p:cNvPr id="105481" name="Object 5"/>
              <p:cNvGraphicFramePr>
                <a:graphicFrameLocks noChangeAspect="1"/>
              </p:cNvGraphicFramePr>
              <p:nvPr/>
            </p:nvGraphicFramePr>
            <p:xfrm>
              <a:off x="705" y="669"/>
              <a:ext cx="2076" cy="629"/>
            </p:xfrm>
            <a:graphic>
              <a:graphicData uri="http://schemas.openxmlformats.org/presentationml/2006/ole">
                <mc:AlternateContent xmlns:mc="http://schemas.openxmlformats.org/markup-compatibility/2006">
                  <mc:Choice xmlns:v="urn:schemas-microsoft-com:vml" Requires="v">
                    <p:oleObj name="公式" r:id="rId4" imgW="1312545" imgH="408940" progId="Equation.3">
                      <p:embed/>
                    </p:oleObj>
                  </mc:Choice>
                  <mc:Fallback>
                    <p:oleObj name="公式" r:id="rId4" imgW="1312545" imgH="40894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 y="669"/>
                            <a:ext cx="2076" cy="6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82" name="Object 6"/>
              <p:cNvGraphicFramePr>
                <a:graphicFrameLocks noChangeAspect="1"/>
              </p:cNvGraphicFramePr>
              <p:nvPr/>
            </p:nvGraphicFramePr>
            <p:xfrm>
              <a:off x="570" y="1235"/>
              <a:ext cx="3148" cy="629"/>
            </p:xfrm>
            <a:graphic>
              <a:graphicData uri="http://schemas.openxmlformats.org/presentationml/2006/ole">
                <mc:AlternateContent xmlns:mc="http://schemas.openxmlformats.org/markup-compatibility/2006">
                  <mc:Choice xmlns:v="urn:schemas-microsoft-com:vml" Requires="v">
                    <p:oleObj name="公式" r:id="rId6" imgW="2011680" imgH="408940" progId="Equation.3">
                      <p:embed/>
                    </p:oleObj>
                  </mc:Choice>
                  <mc:Fallback>
                    <p:oleObj name="公式" r:id="rId6" imgW="2011680" imgH="40894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 y="1235"/>
                            <a:ext cx="3148" cy="6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83" name="AutoShape 8"/>
              <p:cNvSpPr/>
              <p:nvPr/>
            </p:nvSpPr>
            <p:spPr bwMode="auto">
              <a:xfrm>
                <a:off x="3878" y="935"/>
                <a:ext cx="320" cy="1152"/>
              </a:xfrm>
              <a:prstGeom prst="rightBrace">
                <a:avLst>
                  <a:gd name="adj1" fmla="val 30000"/>
                  <a:gd name="adj2" fmla="val 50000"/>
                </a:avLst>
              </a:prstGeom>
              <a:noFill/>
              <a:ln w="508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aphicFrame>
        <p:nvGraphicFramePr>
          <p:cNvPr id="764937" name="Object 9"/>
          <p:cNvGraphicFramePr>
            <a:graphicFrameLocks noChangeAspect="1"/>
          </p:cNvGraphicFramePr>
          <p:nvPr/>
        </p:nvGraphicFramePr>
        <p:xfrm>
          <a:off x="4030663" y="4221163"/>
          <a:ext cx="3122612" cy="1873250"/>
        </p:xfrm>
        <a:graphic>
          <a:graphicData uri="http://schemas.openxmlformats.org/presentationml/2006/ole">
            <mc:AlternateContent xmlns:mc="http://schemas.openxmlformats.org/markup-compatibility/2006">
              <mc:Choice xmlns:v="urn:schemas-microsoft-com:vml" Requires="v">
                <p:oleObj name="公式" r:id="rId8" imgW="1376680" imgH="807085" progId="Equation.3">
                  <p:embed/>
                </p:oleObj>
              </mc:Choice>
              <mc:Fallback>
                <p:oleObj name="公式" r:id="rId8" imgW="1376680" imgH="807085"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0663" y="4221163"/>
                        <a:ext cx="3122612" cy="187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4939"/>
                                        </p:tgtEl>
                                        <p:attrNameLst>
                                          <p:attrName>style.visibility</p:attrName>
                                        </p:attrNameLst>
                                      </p:cBhvr>
                                      <p:to>
                                        <p:strVal val="visible"/>
                                      </p:to>
                                    </p:set>
                                    <p:animEffect transition="in" filter="wipe(left)">
                                      <p:cBhvr>
                                        <p:cTn id="7" dur="500"/>
                                        <p:tgtEl>
                                          <p:spTgt spid="76493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4931">
                                            <p:txEl>
                                              <p:pRg st="0" end="0"/>
                                            </p:txEl>
                                          </p:spTgt>
                                        </p:tgtEl>
                                        <p:attrNameLst>
                                          <p:attrName>style.visibility</p:attrName>
                                        </p:attrNameLst>
                                      </p:cBhvr>
                                      <p:to>
                                        <p:strVal val="visible"/>
                                      </p:to>
                                    </p:set>
                                    <p:animEffect transition="in" filter="blinds(horizontal)">
                                      <p:cBhvr>
                                        <p:cTn id="12" dur="500"/>
                                        <p:tgtEl>
                                          <p:spTgt spid="7649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4931">
                                            <p:txEl>
                                              <p:pRg st="1" end="1"/>
                                            </p:txEl>
                                          </p:spTgt>
                                        </p:tgtEl>
                                        <p:attrNameLst>
                                          <p:attrName>style.visibility</p:attrName>
                                        </p:attrNameLst>
                                      </p:cBhvr>
                                      <p:to>
                                        <p:strVal val="visible"/>
                                      </p:to>
                                    </p:set>
                                    <p:animEffect transition="in" filter="blinds(horizontal)">
                                      <p:cBhvr>
                                        <p:cTn id="17" dur="500"/>
                                        <p:tgtEl>
                                          <p:spTgt spid="764931">
                                            <p:txEl>
                                              <p:pRg st="1" end="1"/>
                                            </p:txEl>
                                          </p:spTgt>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764937"/>
                                        </p:tgtEl>
                                        <p:attrNameLst>
                                          <p:attrName>style.visibility</p:attrName>
                                        </p:attrNameLst>
                                      </p:cBhvr>
                                      <p:to>
                                        <p:strVal val="visible"/>
                                      </p:to>
                                    </p:set>
                                    <p:animEffect transition="in" filter="blinds(horizontal)">
                                      <p:cBhvr>
                                        <p:cTn id="21" dur="500"/>
                                        <p:tgtEl>
                                          <p:spTgt spid="764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31" grpId="0" build="p"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灯片编号占位符 5"/>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8B2F9600-14AE-4296-B8DE-D9E2F7A0B943}" type="slidenum">
              <a:rPr lang="en-US" altLang="zh-CN" i="0" u="none" smtClean="0">
                <a:latin typeface="Times New Roman" panose="02020603050405020304" pitchFamily="18" charset="0"/>
              </a:rPr>
              <a:t>143</a:t>
            </a:fld>
            <a:endParaRPr lang="en-US" altLang="zh-CN" i="0" u="none">
              <a:latin typeface="Times New Roman" panose="02020603050405020304" pitchFamily="18" charset="0"/>
            </a:endParaRPr>
          </a:p>
        </p:txBody>
      </p:sp>
      <p:sp>
        <p:nvSpPr>
          <p:cNvPr id="765955" name="Rectangle 3"/>
          <p:cNvSpPr>
            <a:spLocks noGrp="1" noChangeArrowheads="1"/>
          </p:cNvSpPr>
          <p:nvPr>
            <p:ph type="body" idx="1"/>
          </p:nvPr>
        </p:nvSpPr>
        <p:spPr>
          <a:xfrm>
            <a:off x="395288" y="1484313"/>
            <a:ext cx="8424862" cy="3502025"/>
          </a:xfrm>
          <a:noFill/>
        </p:spPr>
        <p:txBody>
          <a:bodyPr/>
          <a:lstStyle/>
          <a:p>
            <a:pPr eaLnBrk="1" hangingPunct="1">
              <a:lnSpc>
                <a:spcPct val="115000"/>
              </a:lnSpc>
              <a:buFontTx/>
              <a:buNone/>
            </a:pPr>
            <a:r>
              <a:rPr lang="zh-CN" altLang="en-US" sz="2800" b="1">
                <a:solidFill>
                  <a:srgbClr val="0000CC"/>
                </a:solidFill>
                <a:latin typeface="Times New Roman" panose="02020603050405020304" pitchFamily="18" charset="0"/>
                <a:ea typeface="楷体_GB2312" pitchFamily="49" charset="-122"/>
              </a:rPr>
              <a:t>如果一个电流量具有周期</a:t>
            </a:r>
            <a:r>
              <a:rPr lang="en-US" altLang="zh-CN" sz="2800" b="1">
                <a:solidFill>
                  <a:srgbClr val="0000CC"/>
                </a:solidFill>
                <a:latin typeface="Times New Roman" panose="02020603050405020304" pitchFamily="18" charset="0"/>
                <a:ea typeface="楷体_GB2312" pitchFamily="49" charset="-122"/>
              </a:rPr>
              <a:t>T (=2</a:t>
            </a:r>
            <a:r>
              <a:rPr lang="en-US" altLang="zh-CN" sz="2800" b="1">
                <a:solidFill>
                  <a:srgbClr val="0000CC"/>
                </a:solidFill>
                <a:latin typeface="Times New Roman" panose="02020603050405020304" pitchFamily="18" charset="0"/>
                <a:ea typeface="楷体_GB2312" pitchFamily="49" charset="-122"/>
                <a:sym typeface="Symbol" panose="05050102010706020507" pitchFamily="18" charset="2"/>
              </a:rPr>
              <a:t>/</a:t>
            </a:r>
            <a:r>
              <a:rPr lang="en-US" altLang="zh-CN" sz="2800" b="1" i="1">
                <a:solidFill>
                  <a:srgbClr val="0000CC"/>
                </a:solidFill>
                <a:latin typeface="Times New Roman" panose="02020603050405020304" pitchFamily="18" charset="0"/>
                <a:ea typeface="楷体_GB2312" pitchFamily="49" charset="-122"/>
                <a:sym typeface="Symbol" panose="05050102010706020507" pitchFamily="18" charset="2"/>
              </a:rPr>
              <a:t></a:t>
            </a:r>
            <a:r>
              <a:rPr lang="en-US" altLang="zh-CN" sz="2800" b="1">
                <a:solidFill>
                  <a:srgbClr val="0000CC"/>
                </a:solidFill>
                <a:latin typeface="Times New Roman" panose="02020603050405020304" pitchFamily="18" charset="0"/>
                <a:ea typeface="楷体_GB2312" pitchFamily="49" charset="-122"/>
              </a:rPr>
              <a:t>)</a:t>
            </a:r>
            <a:r>
              <a:rPr lang="zh-CN" altLang="en-US" sz="2800" b="1">
                <a:solidFill>
                  <a:srgbClr val="0000CC"/>
                </a:solidFill>
                <a:latin typeface="Times New Roman" panose="02020603050405020304" pitchFamily="18" charset="0"/>
                <a:ea typeface="楷体_GB2312" pitchFamily="49" charset="-122"/>
              </a:rPr>
              <a:t>，就可以根据傅立叶展开，分解得到由</a:t>
            </a:r>
          </a:p>
          <a:p>
            <a:pPr eaLnBrk="1" hangingPunct="1">
              <a:lnSpc>
                <a:spcPct val="115000"/>
              </a:lnSpc>
              <a:buFontTx/>
              <a:buNone/>
            </a:pPr>
            <a:r>
              <a:rPr lang="zh-CN" altLang="en-US" sz="2800" b="1">
                <a:solidFill>
                  <a:srgbClr val="0000CC"/>
                </a:solidFill>
                <a:latin typeface="Times New Roman" panose="02020603050405020304" pitchFamily="18" charset="0"/>
                <a:ea typeface="楷体_GB2312" pitchFamily="49" charset="-122"/>
              </a:rPr>
              <a:t>         直流分量</a:t>
            </a:r>
            <a:r>
              <a:rPr lang="en-US" altLang="zh-CN" sz="2800" b="1">
                <a:solidFill>
                  <a:srgbClr val="0000CC"/>
                </a:solidFill>
                <a:latin typeface="Times New Roman" panose="02020603050405020304" pitchFamily="18" charset="0"/>
                <a:ea typeface="楷体_GB2312" pitchFamily="49" charset="-122"/>
              </a:rPr>
              <a:t>A</a:t>
            </a:r>
            <a:r>
              <a:rPr lang="en-US" altLang="zh-CN" sz="2800" b="1" baseline="-14000">
                <a:solidFill>
                  <a:srgbClr val="0000CC"/>
                </a:solidFill>
                <a:latin typeface="Times New Roman" panose="02020603050405020304" pitchFamily="18" charset="0"/>
                <a:ea typeface="楷体_GB2312" pitchFamily="49" charset="-122"/>
              </a:rPr>
              <a:t>o</a:t>
            </a:r>
            <a:r>
              <a:rPr lang="zh-CN" altLang="en-US" sz="2800" b="1">
                <a:solidFill>
                  <a:srgbClr val="0000CC"/>
                </a:solidFill>
                <a:latin typeface="Times New Roman" panose="02020603050405020304" pitchFamily="18" charset="0"/>
                <a:ea typeface="楷体_GB2312" pitchFamily="49" charset="-122"/>
              </a:rPr>
              <a:t>、</a:t>
            </a:r>
          </a:p>
          <a:p>
            <a:pPr eaLnBrk="1" hangingPunct="1">
              <a:lnSpc>
                <a:spcPct val="115000"/>
              </a:lnSpc>
              <a:buFontTx/>
              <a:buNone/>
            </a:pPr>
            <a:r>
              <a:rPr lang="zh-CN" altLang="en-US" sz="2800" b="1">
                <a:solidFill>
                  <a:srgbClr val="0000CC"/>
                </a:solidFill>
                <a:latin typeface="Times New Roman" panose="02020603050405020304" pitchFamily="18" charset="0"/>
                <a:ea typeface="楷体_GB2312" pitchFamily="49" charset="-122"/>
              </a:rPr>
              <a:t>        基波 </a:t>
            </a:r>
            <a:r>
              <a:rPr lang="en-US" altLang="zh-CN" sz="2800" b="1" i="1">
                <a:solidFill>
                  <a:srgbClr val="0000CC"/>
                </a:solidFill>
                <a:latin typeface="Times New Roman" panose="02020603050405020304" pitchFamily="18" charset="0"/>
                <a:ea typeface="楷体_GB2312" pitchFamily="49" charset="-122"/>
              </a:rPr>
              <a:t>A</a:t>
            </a:r>
            <a:r>
              <a:rPr lang="en-US" altLang="zh-CN" sz="2800" b="1" baseline="-14000">
                <a:solidFill>
                  <a:srgbClr val="0000CC"/>
                </a:solidFill>
                <a:latin typeface="Times New Roman" panose="02020603050405020304" pitchFamily="18" charset="0"/>
                <a:ea typeface="楷体_GB2312" pitchFamily="49" charset="-122"/>
              </a:rPr>
              <a:t>1</a:t>
            </a:r>
            <a:r>
              <a:rPr lang="en-US" altLang="zh-CN" sz="2800" b="1" i="1" baseline="-14000">
                <a:solidFill>
                  <a:srgbClr val="0000CC"/>
                </a:solidFill>
                <a:latin typeface="Times New Roman" panose="02020603050405020304" pitchFamily="18" charset="0"/>
                <a:ea typeface="楷体_GB2312" pitchFamily="49" charset="-122"/>
              </a:rPr>
              <a:t>m</a:t>
            </a:r>
            <a:r>
              <a:rPr lang="en-US" altLang="zh-CN" sz="2800" b="1">
                <a:solidFill>
                  <a:srgbClr val="0000CC"/>
                </a:solidFill>
                <a:latin typeface="Times New Roman" panose="02020603050405020304" pitchFamily="18" charset="0"/>
                <a:ea typeface="楷体_GB2312" pitchFamily="49" charset="-122"/>
              </a:rPr>
              <a:t>sin (</a:t>
            </a:r>
            <a:r>
              <a:rPr lang="en-US" altLang="zh-CN" sz="2800" b="1" i="1">
                <a:solidFill>
                  <a:srgbClr val="0000CC"/>
                </a:solidFill>
                <a:latin typeface="Times New Roman" panose="02020603050405020304" pitchFamily="18" charset="0"/>
                <a:ea typeface="楷体_GB2312" pitchFamily="49" charset="-122"/>
                <a:sym typeface="Symbol" panose="05050102010706020507" pitchFamily="18" charset="2"/>
              </a:rPr>
              <a:t>t+φ</a:t>
            </a:r>
            <a:r>
              <a:rPr lang="en-US" altLang="zh-CN" sz="2800" b="1" baseline="-14000">
                <a:solidFill>
                  <a:srgbClr val="0000CC"/>
                </a:solidFill>
                <a:latin typeface="Times New Roman" panose="02020603050405020304" pitchFamily="18" charset="0"/>
                <a:ea typeface="楷体_GB2312" pitchFamily="49" charset="-122"/>
              </a:rPr>
              <a:t>1</a:t>
            </a:r>
            <a:r>
              <a:rPr lang="en-US" altLang="zh-CN" sz="2800" b="1">
                <a:solidFill>
                  <a:srgbClr val="0000CC"/>
                </a:solidFill>
                <a:latin typeface="Times New Roman" panose="02020603050405020304" pitchFamily="18" charset="0"/>
                <a:ea typeface="楷体_GB2312" pitchFamily="49" charset="-122"/>
              </a:rPr>
              <a:t>)</a:t>
            </a:r>
            <a:r>
              <a:rPr lang="zh-CN" altLang="en-US" sz="2800" b="1" i="1">
                <a:solidFill>
                  <a:srgbClr val="0000CC"/>
                </a:solidFill>
                <a:latin typeface="Times New Roman" panose="02020603050405020304" pitchFamily="18" charset="0"/>
                <a:ea typeface="楷体_GB2312" pitchFamily="49" charset="-122"/>
              </a:rPr>
              <a:t>、</a:t>
            </a:r>
          </a:p>
          <a:p>
            <a:pPr eaLnBrk="1" hangingPunct="1">
              <a:lnSpc>
                <a:spcPct val="115000"/>
              </a:lnSpc>
              <a:buFontTx/>
              <a:buNone/>
            </a:pPr>
            <a:r>
              <a:rPr lang="zh-CN" altLang="en-US" sz="2800" b="1">
                <a:solidFill>
                  <a:srgbClr val="0000CC"/>
                </a:solidFill>
                <a:latin typeface="Times New Roman" panose="02020603050405020304" pitchFamily="18" charset="0"/>
                <a:ea typeface="楷体_GB2312" pitchFamily="49" charset="-122"/>
              </a:rPr>
              <a:t>        二次谐波 </a:t>
            </a:r>
            <a:r>
              <a:rPr lang="en-US" altLang="zh-CN" sz="2800" b="1" i="1">
                <a:solidFill>
                  <a:srgbClr val="0000CC"/>
                </a:solidFill>
                <a:latin typeface="Times New Roman" panose="02020603050405020304" pitchFamily="18" charset="0"/>
                <a:ea typeface="楷体_GB2312" pitchFamily="49" charset="-122"/>
              </a:rPr>
              <a:t>A</a:t>
            </a:r>
            <a:r>
              <a:rPr lang="en-US" altLang="zh-CN" sz="2800" b="1" baseline="-14000">
                <a:solidFill>
                  <a:srgbClr val="0000CC"/>
                </a:solidFill>
                <a:latin typeface="Times New Roman" panose="02020603050405020304" pitchFamily="18" charset="0"/>
                <a:ea typeface="楷体_GB2312" pitchFamily="49" charset="-122"/>
              </a:rPr>
              <a:t>2</a:t>
            </a:r>
            <a:r>
              <a:rPr lang="en-US" altLang="zh-CN" sz="2800" b="1" i="1" baseline="-14000">
                <a:solidFill>
                  <a:srgbClr val="0000CC"/>
                </a:solidFill>
                <a:latin typeface="Times New Roman" panose="02020603050405020304" pitchFamily="18" charset="0"/>
                <a:ea typeface="楷体_GB2312" pitchFamily="49" charset="-122"/>
              </a:rPr>
              <a:t>m</a:t>
            </a:r>
            <a:r>
              <a:rPr lang="en-US" altLang="zh-CN" sz="2800" b="1">
                <a:solidFill>
                  <a:srgbClr val="0000CC"/>
                </a:solidFill>
                <a:latin typeface="Times New Roman" panose="02020603050405020304" pitchFamily="18" charset="0"/>
                <a:ea typeface="楷体_GB2312" pitchFamily="49" charset="-122"/>
              </a:rPr>
              <a:t>sin (2</a:t>
            </a:r>
            <a:r>
              <a:rPr lang="en-US" altLang="zh-CN" sz="2800" b="1" i="1">
                <a:solidFill>
                  <a:srgbClr val="0000CC"/>
                </a:solidFill>
                <a:latin typeface="Times New Roman" panose="02020603050405020304" pitchFamily="18" charset="0"/>
                <a:ea typeface="楷体_GB2312" pitchFamily="49" charset="-122"/>
                <a:sym typeface="Symbol" panose="05050102010706020507" pitchFamily="18" charset="2"/>
              </a:rPr>
              <a:t>t+φ</a:t>
            </a:r>
            <a:r>
              <a:rPr lang="en-US" altLang="zh-CN" sz="2800" b="1" baseline="-14000">
                <a:solidFill>
                  <a:srgbClr val="0000CC"/>
                </a:solidFill>
                <a:latin typeface="Times New Roman" panose="02020603050405020304" pitchFamily="18" charset="0"/>
                <a:ea typeface="楷体_GB2312" pitchFamily="49" charset="-122"/>
              </a:rPr>
              <a:t>2</a:t>
            </a:r>
            <a:r>
              <a:rPr lang="en-US" altLang="zh-CN" sz="2800" b="1">
                <a:solidFill>
                  <a:srgbClr val="0000CC"/>
                </a:solidFill>
                <a:latin typeface="Times New Roman" panose="02020603050405020304" pitchFamily="18" charset="0"/>
                <a:ea typeface="楷体_GB2312" pitchFamily="49" charset="-122"/>
              </a:rPr>
              <a:t>)</a:t>
            </a:r>
            <a:r>
              <a:rPr lang="zh-CN" altLang="en-US" sz="2800" b="1">
                <a:solidFill>
                  <a:srgbClr val="0000CC"/>
                </a:solidFill>
                <a:latin typeface="Times New Roman" panose="02020603050405020304" pitchFamily="18" charset="0"/>
                <a:ea typeface="楷体_GB2312" pitchFamily="49" charset="-122"/>
              </a:rPr>
              <a:t>、</a:t>
            </a:r>
          </a:p>
          <a:p>
            <a:pPr eaLnBrk="1" hangingPunct="1">
              <a:lnSpc>
                <a:spcPct val="115000"/>
              </a:lnSpc>
              <a:buFontTx/>
              <a:buNone/>
            </a:pPr>
            <a:r>
              <a:rPr lang="en-US" altLang="zh-CN" sz="2800" b="1">
                <a:solidFill>
                  <a:srgbClr val="0000CC"/>
                </a:solidFill>
                <a:latin typeface="Times New Roman" panose="02020603050405020304" pitchFamily="18" charset="0"/>
                <a:ea typeface="楷体_GB2312" pitchFamily="49" charset="-122"/>
              </a:rPr>
              <a:t>……</a:t>
            </a:r>
            <a:r>
              <a:rPr lang="zh-CN" altLang="en-US" sz="2800" b="1">
                <a:solidFill>
                  <a:srgbClr val="0000CC"/>
                </a:solidFill>
                <a:latin typeface="Times New Roman" panose="02020603050405020304" pitchFamily="18" charset="0"/>
                <a:ea typeface="楷体_GB2312" pitchFamily="49" charset="-122"/>
              </a:rPr>
              <a:t>等高次谐波分量组成。</a:t>
            </a:r>
          </a:p>
        </p:txBody>
      </p:sp>
      <p:graphicFrame>
        <p:nvGraphicFramePr>
          <p:cNvPr id="765956" name="Object 4"/>
          <p:cNvGraphicFramePr>
            <a:graphicFrameLocks noChangeAspect="1"/>
          </p:cNvGraphicFramePr>
          <p:nvPr/>
        </p:nvGraphicFramePr>
        <p:xfrm>
          <a:off x="723900" y="333375"/>
          <a:ext cx="7194550" cy="1276350"/>
        </p:xfrm>
        <a:graphic>
          <a:graphicData uri="http://schemas.openxmlformats.org/presentationml/2006/ole">
            <mc:AlternateContent xmlns:mc="http://schemas.openxmlformats.org/markup-compatibility/2006">
              <mc:Choice xmlns:v="urn:schemas-microsoft-com:vml" Requires="v">
                <p:oleObj name="公式" r:id="rId2" imgW="2280920" imgH="430530" progId="Equation.3">
                  <p:embed/>
                </p:oleObj>
              </mc:Choice>
              <mc:Fallback>
                <p:oleObj name="公式" r:id="rId2" imgW="2280920" imgH="43053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333375"/>
                        <a:ext cx="7194550" cy="1276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5956"/>
                                        </p:tgtEl>
                                        <p:attrNameLst>
                                          <p:attrName>style.visibility</p:attrName>
                                        </p:attrNameLst>
                                      </p:cBhvr>
                                      <p:to>
                                        <p:strVal val="visible"/>
                                      </p:to>
                                    </p:set>
                                    <p:animEffect transition="in" filter="wipe(left)">
                                      <p:cBhvr>
                                        <p:cTn id="7" dur="500"/>
                                        <p:tgtEl>
                                          <p:spTgt spid="7659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65955">
                                            <p:txEl>
                                              <p:pRg st="0" end="0"/>
                                            </p:txEl>
                                          </p:spTgt>
                                        </p:tgtEl>
                                        <p:attrNameLst>
                                          <p:attrName>style.visibility</p:attrName>
                                        </p:attrNameLst>
                                      </p:cBhvr>
                                      <p:to>
                                        <p:strVal val="visible"/>
                                      </p:to>
                                    </p:set>
                                    <p:animEffect transition="in" filter="wipe(left)">
                                      <p:cBhvr>
                                        <p:cTn id="12" dur="500"/>
                                        <p:tgtEl>
                                          <p:spTgt spid="765955">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65955">
                                            <p:txEl>
                                              <p:pRg st="1" end="1"/>
                                            </p:txEl>
                                          </p:spTgt>
                                        </p:tgtEl>
                                        <p:attrNameLst>
                                          <p:attrName>style.visibility</p:attrName>
                                        </p:attrNameLst>
                                      </p:cBhvr>
                                      <p:to>
                                        <p:strVal val="visible"/>
                                      </p:to>
                                    </p:set>
                                    <p:animEffect transition="in" filter="wipe(left)">
                                      <p:cBhvr>
                                        <p:cTn id="16" dur="500"/>
                                        <p:tgtEl>
                                          <p:spTgt spid="765955">
                                            <p:txEl>
                                              <p:pRg st="1" end="1"/>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765955">
                                            <p:txEl>
                                              <p:pRg st="2" end="2"/>
                                            </p:txEl>
                                          </p:spTgt>
                                        </p:tgtEl>
                                        <p:attrNameLst>
                                          <p:attrName>style.visibility</p:attrName>
                                        </p:attrNameLst>
                                      </p:cBhvr>
                                      <p:to>
                                        <p:strVal val="visible"/>
                                      </p:to>
                                    </p:set>
                                    <p:animEffect transition="in" filter="wipe(left)">
                                      <p:cBhvr>
                                        <p:cTn id="20" dur="500"/>
                                        <p:tgtEl>
                                          <p:spTgt spid="765955">
                                            <p:txEl>
                                              <p:pRg st="2" end="2"/>
                                            </p:tx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765955">
                                            <p:txEl>
                                              <p:pRg st="3" end="3"/>
                                            </p:txEl>
                                          </p:spTgt>
                                        </p:tgtEl>
                                        <p:attrNameLst>
                                          <p:attrName>style.visibility</p:attrName>
                                        </p:attrNameLst>
                                      </p:cBhvr>
                                      <p:to>
                                        <p:strVal val="visible"/>
                                      </p:to>
                                    </p:set>
                                    <p:animEffect transition="in" filter="wipe(left)">
                                      <p:cBhvr>
                                        <p:cTn id="24" dur="500"/>
                                        <p:tgtEl>
                                          <p:spTgt spid="765955">
                                            <p:txEl>
                                              <p:pRg st="3" end="3"/>
                                            </p:txEl>
                                          </p:spTgt>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765955">
                                            <p:txEl>
                                              <p:pRg st="4" end="4"/>
                                            </p:txEl>
                                          </p:spTgt>
                                        </p:tgtEl>
                                        <p:attrNameLst>
                                          <p:attrName>style.visibility</p:attrName>
                                        </p:attrNameLst>
                                      </p:cBhvr>
                                      <p:to>
                                        <p:strVal val="visible"/>
                                      </p:to>
                                    </p:set>
                                    <p:animEffect transition="in" filter="wipe(left)">
                                      <p:cBhvr>
                                        <p:cTn id="28" dur="500"/>
                                        <p:tgtEl>
                                          <p:spTgt spid="7659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955" grpId="0" build="p" autoUpdateAnimBg="0"/>
    </p:bld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8" name="灯片编号占位符 6"/>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4C6FC609-A91D-4086-9215-078F3964C6C1}" type="slidenum">
              <a:rPr lang="en-US" altLang="zh-CN" i="0" u="none" smtClean="0">
                <a:latin typeface="Times New Roman" panose="02020603050405020304" pitchFamily="18" charset="0"/>
              </a:rPr>
              <a:t>144</a:t>
            </a:fld>
            <a:endParaRPr lang="en-US" altLang="zh-CN" i="0" u="none">
              <a:latin typeface="Times New Roman" panose="02020603050405020304" pitchFamily="18" charset="0"/>
            </a:endParaRPr>
          </a:p>
        </p:txBody>
      </p:sp>
      <p:graphicFrame>
        <p:nvGraphicFramePr>
          <p:cNvPr id="770052" name="Object 4"/>
          <p:cNvGraphicFramePr>
            <a:graphicFrameLocks noChangeAspect="1"/>
          </p:cNvGraphicFramePr>
          <p:nvPr/>
        </p:nvGraphicFramePr>
        <p:xfrm>
          <a:off x="1187450" y="3357563"/>
          <a:ext cx="2808288" cy="1209675"/>
        </p:xfrm>
        <a:graphic>
          <a:graphicData uri="http://schemas.openxmlformats.org/presentationml/2006/ole">
            <mc:AlternateContent xmlns:mc="http://schemas.openxmlformats.org/markup-compatibility/2006">
              <mc:Choice xmlns:v="urn:schemas-microsoft-com:vml" Requires="v">
                <p:oleObj name="公式" r:id="rId2" imgW="968375" imgH="452120" progId="Equation.3">
                  <p:embed/>
                </p:oleObj>
              </mc:Choice>
              <mc:Fallback>
                <p:oleObj name="公式" r:id="rId2" imgW="968375" imgH="452120" progId="Equation.3">
                  <p:embed/>
                  <p:pic>
                    <p:nvPicPr>
                      <p:cNvPr id="0" name="Object 4"/>
                      <p:cNvPicPr>
                        <a:picLocks noChangeAspect="1" noChangeArrowheads="1"/>
                      </p:cNvPicPr>
                      <p:nvPr/>
                    </p:nvPicPr>
                    <p:blipFill>
                      <a:blip r:embed="rId3">
                        <a:lum contrast="12000"/>
                        <a:extLst>
                          <a:ext uri="{28A0092B-C50C-407E-A947-70E740481C1C}">
                            <a14:useLocalDpi xmlns:a14="http://schemas.microsoft.com/office/drawing/2010/main" val="0"/>
                          </a:ext>
                        </a:extLst>
                      </a:blip>
                      <a:srcRect/>
                      <a:stretch>
                        <a:fillRect/>
                      </a:stretch>
                    </p:blipFill>
                    <p:spPr bwMode="auto">
                      <a:xfrm>
                        <a:off x="1187450" y="3357563"/>
                        <a:ext cx="2808288" cy="1209675"/>
                      </a:xfrm>
                      <a:prstGeom prst="rect">
                        <a:avLst/>
                      </a:prstGeom>
                      <a:solidFill>
                        <a:srgbClr val="CCFFCC"/>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0053" name="Text Box 5"/>
          <p:cNvSpPr txBox="1">
            <a:spLocks noChangeArrowheads="1"/>
          </p:cNvSpPr>
          <p:nvPr/>
        </p:nvSpPr>
        <p:spPr bwMode="auto">
          <a:xfrm>
            <a:off x="4211638" y="3490913"/>
            <a:ext cx="439261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zh-CN" altLang="en-US" sz="2800" b="1" i="0" u="none">
                <a:solidFill>
                  <a:srgbClr val="FF3300"/>
                </a:solidFill>
                <a:latin typeface="Times New Roman" panose="02020603050405020304" pitchFamily="18" charset="0"/>
                <a:ea typeface="楷体_GB2312" pitchFamily="49" charset="-122"/>
              </a:rPr>
              <a:t>不仅适用于正弦量，也适用于非正弦的周期量。</a:t>
            </a:r>
          </a:p>
        </p:txBody>
      </p:sp>
      <p:sp>
        <p:nvSpPr>
          <p:cNvPr id="770058" name="Text Box 10"/>
          <p:cNvSpPr txBox="1">
            <a:spLocks noChangeArrowheads="1"/>
          </p:cNvSpPr>
          <p:nvPr/>
        </p:nvSpPr>
        <p:spPr bwMode="auto">
          <a:xfrm>
            <a:off x="323850" y="1052513"/>
            <a:ext cx="20875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3200" b="1" i="0" u="none">
                <a:solidFill>
                  <a:srgbClr val="FF3300"/>
                </a:solidFill>
                <a:latin typeface="Times New Roman" panose="02020603050405020304" pitchFamily="18" charset="0"/>
              </a:rPr>
              <a:t>1. </a:t>
            </a:r>
            <a:r>
              <a:rPr kumimoji="1" lang="zh-CN" altLang="en-US" sz="3200" b="1" i="0" u="none">
                <a:solidFill>
                  <a:srgbClr val="FF3300"/>
                </a:solidFill>
                <a:latin typeface="Times New Roman" panose="02020603050405020304" pitchFamily="18" charset="0"/>
                <a:ea typeface="楷体_GB2312" pitchFamily="49" charset="-122"/>
              </a:rPr>
              <a:t>平均值</a:t>
            </a:r>
          </a:p>
        </p:txBody>
      </p:sp>
      <p:graphicFrame>
        <p:nvGraphicFramePr>
          <p:cNvPr id="770060" name="Object 12"/>
          <p:cNvGraphicFramePr>
            <a:graphicFrameLocks noGrp="1" noChangeAspect="1"/>
          </p:cNvGraphicFramePr>
          <p:nvPr>
            <p:ph sz="half" idx="1"/>
          </p:nvPr>
        </p:nvGraphicFramePr>
        <p:xfrm>
          <a:off x="2924175" y="1054100"/>
          <a:ext cx="3005138" cy="1943100"/>
        </p:xfrm>
        <a:graphic>
          <a:graphicData uri="http://schemas.openxmlformats.org/presentationml/2006/ole">
            <mc:AlternateContent xmlns:mc="http://schemas.openxmlformats.org/markup-compatibility/2006">
              <mc:Choice xmlns:v="urn:schemas-microsoft-com:vml" Requires="v">
                <p:oleObj name="公式" r:id="rId4" imgW="1366520" imgH="860425" progId="Equation.3">
                  <p:embed/>
                </p:oleObj>
              </mc:Choice>
              <mc:Fallback>
                <p:oleObj name="公式" r:id="rId4" imgW="1366520" imgH="860425" progId="Equation.3">
                  <p:embed/>
                  <p:pic>
                    <p:nvPicPr>
                      <p:cNvPr id="0" name="Object 12"/>
                      <p:cNvPicPr>
                        <a:picLocks noChangeAspect="1" noChangeArrowheads="1"/>
                      </p:cNvPicPr>
                      <p:nvPr/>
                    </p:nvPicPr>
                    <p:blipFill>
                      <a:blip r:embed="rId5">
                        <a:lum contrast="12000"/>
                        <a:extLst>
                          <a:ext uri="{28A0092B-C50C-407E-A947-70E740481C1C}">
                            <a14:useLocalDpi xmlns:a14="http://schemas.microsoft.com/office/drawing/2010/main" val="0"/>
                          </a:ext>
                        </a:extLst>
                      </a:blip>
                      <a:srcRect/>
                      <a:stretch>
                        <a:fillRect/>
                      </a:stretch>
                    </p:blipFill>
                    <p:spPr bwMode="auto">
                      <a:xfrm>
                        <a:off x="2924175" y="1054100"/>
                        <a:ext cx="3005138" cy="194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23" name="Rectangle 15"/>
          <p:cNvSpPr>
            <a:spLocks noChangeArrowheads="1"/>
          </p:cNvSpPr>
          <p:nvPr/>
        </p:nvSpPr>
        <p:spPr bwMode="auto">
          <a:xfrm>
            <a:off x="215900" y="370988"/>
            <a:ext cx="824453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l"/>
            <a:r>
              <a:rPr lang="en-US" altLang="zh-CN" sz="3600" b="1" i="0" u="none" dirty="0">
                <a:solidFill>
                  <a:srgbClr val="FF3300"/>
                </a:solidFill>
                <a:latin typeface="Times New Roman" panose="02020603050405020304" pitchFamily="18" charset="0"/>
              </a:rPr>
              <a:t>3.7.2</a:t>
            </a:r>
            <a:r>
              <a:rPr lang="en-US" altLang="zh-CN" sz="3600" b="1" i="0" u="none" dirty="0">
                <a:solidFill>
                  <a:srgbClr val="FF3300"/>
                </a:solidFill>
              </a:rPr>
              <a:t>  </a:t>
            </a:r>
            <a:r>
              <a:rPr lang="zh-CN" altLang="en-US" sz="3600" b="1" i="0" u="none" dirty="0">
                <a:solidFill>
                  <a:srgbClr val="FF3300"/>
                </a:solidFill>
                <a:ea typeface="楷体_GB2312" pitchFamily="49" charset="-122"/>
              </a:rPr>
              <a:t>非正弦周期电路的分析与计算</a:t>
            </a:r>
          </a:p>
        </p:txBody>
      </p:sp>
      <p:sp>
        <p:nvSpPr>
          <p:cNvPr id="770066" name="Text Box 18"/>
          <p:cNvSpPr txBox="1">
            <a:spLocks noChangeArrowheads="1"/>
          </p:cNvSpPr>
          <p:nvPr/>
        </p:nvSpPr>
        <p:spPr bwMode="auto">
          <a:xfrm>
            <a:off x="323850" y="2492375"/>
            <a:ext cx="2374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3200" b="1" i="0" u="none">
                <a:solidFill>
                  <a:srgbClr val="FF3300"/>
                </a:solidFill>
                <a:latin typeface="Times New Roman" panose="02020603050405020304" pitchFamily="18" charset="0"/>
              </a:rPr>
              <a:t>2. </a:t>
            </a:r>
            <a:r>
              <a:rPr kumimoji="1" lang="zh-CN" altLang="en-US" sz="3200" b="1" i="0" u="none">
                <a:solidFill>
                  <a:srgbClr val="FF3300"/>
                </a:solidFill>
                <a:latin typeface="Times New Roman" panose="02020603050405020304" pitchFamily="18" charset="0"/>
                <a:ea typeface="楷体_GB2312" pitchFamily="49" charset="-122"/>
              </a:rPr>
              <a:t>有效值</a:t>
            </a:r>
          </a:p>
        </p:txBody>
      </p:sp>
      <p:graphicFrame>
        <p:nvGraphicFramePr>
          <p:cNvPr id="770070" name="Object 22"/>
          <p:cNvGraphicFramePr>
            <a:graphicFrameLocks noGrp="1" noChangeAspect="1"/>
          </p:cNvGraphicFramePr>
          <p:nvPr>
            <p:ph sz="half" idx="2"/>
          </p:nvPr>
        </p:nvGraphicFramePr>
        <p:xfrm>
          <a:off x="827088" y="5092700"/>
          <a:ext cx="6553200" cy="1270000"/>
        </p:xfrm>
        <a:graphic>
          <a:graphicData uri="http://schemas.openxmlformats.org/presentationml/2006/ole">
            <mc:AlternateContent xmlns:mc="http://schemas.openxmlformats.org/markup-compatibility/2006">
              <mc:Choice xmlns:v="urn:schemas-microsoft-com:vml" Requires="v">
                <p:oleObj name="公式" r:id="rId6" imgW="2753995" imgH="494665" progId="Equation.3">
                  <p:embed/>
                </p:oleObj>
              </mc:Choice>
              <mc:Fallback>
                <p:oleObj name="公式" r:id="rId6" imgW="2753995" imgH="494665" progId="Equation.3">
                  <p:embed/>
                  <p:pic>
                    <p:nvPicPr>
                      <p:cNvPr id="0" name="Object 22"/>
                      <p:cNvPicPr>
                        <a:picLocks noChangeAspect="1" noChangeArrowheads="1"/>
                      </p:cNvPicPr>
                      <p:nvPr/>
                    </p:nvPicPr>
                    <p:blipFill>
                      <a:blip r:embed="rId7">
                        <a:lum contrast="12000"/>
                        <a:extLst>
                          <a:ext uri="{28A0092B-C50C-407E-A947-70E740481C1C}">
                            <a14:useLocalDpi xmlns:a14="http://schemas.microsoft.com/office/drawing/2010/main" val="0"/>
                          </a:ext>
                        </a:extLst>
                      </a:blip>
                      <a:srcRect/>
                      <a:stretch>
                        <a:fillRect/>
                      </a:stretch>
                    </p:blipFill>
                    <p:spPr bwMode="auto">
                      <a:xfrm>
                        <a:off x="827088" y="5092700"/>
                        <a:ext cx="6553200" cy="127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0074" name="Rectangle 26"/>
          <p:cNvSpPr>
            <a:spLocks noChangeArrowheads="1"/>
          </p:cNvSpPr>
          <p:nvPr/>
        </p:nvSpPr>
        <p:spPr bwMode="auto">
          <a:xfrm>
            <a:off x="323850" y="4565650"/>
            <a:ext cx="26638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r>
              <a:rPr kumimoji="1" lang="zh-CN" altLang="en-US" sz="2800" b="1" i="0" u="none">
                <a:solidFill>
                  <a:schemeClr val="tx2"/>
                </a:solidFill>
                <a:latin typeface="Times New Roman" panose="02020603050405020304" pitchFamily="18" charset="0"/>
                <a:ea typeface="楷体_GB2312" pitchFamily="49" charset="-122"/>
              </a:rPr>
              <a:t>电流有效值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0058"/>
                                        </p:tgtEl>
                                        <p:attrNameLst>
                                          <p:attrName>style.visibility</p:attrName>
                                        </p:attrNameLst>
                                      </p:cBhvr>
                                      <p:to>
                                        <p:strVal val="visible"/>
                                      </p:to>
                                    </p:set>
                                    <p:animEffect transition="in" filter="wipe(left)">
                                      <p:cBhvr>
                                        <p:cTn id="7" dur="500"/>
                                        <p:tgtEl>
                                          <p:spTgt spid="770058"/>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770060"/>
                                        </p:tgtEl>
                                        <p:attrNameLst>
                                          <p:attrName>style.visibility</p:attrName>
                                        </p:attrNameLst>
                                      </p:cBhvr>
                                      <p:to>
                                        <p:strVal val="visible"/>
                                      </p:to>
                                    </p:set>
                                    <p:animEffect transition="in" filter="slide(fromLeft)">
                                      <p:cBhvr>
                                        <p:cTn id="11" dur="500"/>
                                        <p:tgtEl>
                                          <p:spTgt spid="77006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770066"/>
                                        </p:tgtEl>
                                        <p:attrNameLst>
                                          <p:attrName>style.visibility</p:attrName>
                                        </p:attrNameLst>
                                      </p:cBhvr>
                                      <p:to>
                                        <p:strVal val="visible"/>
                                      </p:to>
                                    </p:set>
                                    <p:animEffect transition="in" filter="dissolve">
                                      <p:cBhvr>
                                        <p:cTn id="16" dur="500"/>
                                        <p:tgtEl>
                                          <p:spTgt spid="770066"/>
                                        </p:tgtEl>
                                      </p:cBhvr>
                                    </p:animEffect>
                                  </p:childTnLst>
                                </p:cTn>
                              </p:par>
                            </p:childTnLst>
                          </p:cTn>
                        </p:par>
                        <p:par>
                          <p:cTn id="17" fill="hold">
                            <p:stCondLst>
                              <p:cond delay="500"/>
                            </p:stCondLst>
                            <p:childTnLst>
                              <p:par>
                                <p:cTn id="18" presetID="12" presetClass="entr" presetSubtype="8" fill="hold" nodeType="afterEffect">
                                  <p:stCondLst>
                                    <p:cond delay="0"/>
                                  </p:stCondLst>
                                  <p:childTnLst>
                                    <p:set>
                                      <p:cBhvr>
                                        <p:cTn id="19" dur="1" fill="hold">
                                          <p:stCondLst>
                                            <p:cond delay="0"/>
                                          </p:stCondLst>
                                        </p:cTn>
                                        <p:tgtEl>
                                          <p:spTgt spid="770052"/>
                                        </p:tgtEl>
                                        <p:attrNameLst>
                                          <p:attrName>style.visibility</p:attrName>
                                        </p:attrNameLst>
                                      </p:cBhvr>
                                      <p:to>
                                        <p:strVal val="visible"/>
                                      </p:to>
                                    </p:set>
                                    <p:animEffect transition="in" filter="slide(fromLeft)">
                                      <p:cBhvr>
                                        <p:cTn id="20" dur="500"/>
                                        <p:tgtEl>
                                          <p:spTgt spid="77005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70053"/>
                                        </p:tgtEl>
                                        <p:attrNameLst>
                                          <p:attrName>style.visibility</p:attrName>
                                        </p:attrNameLst>
                                      </p:cBhvr>
                                      <p:to>
                                        <p:strVal val="visible"/>
                                      </p:to>
                                    </p:set>
                                    <p:animEffect transition="in" filter="dissolve">
                                      <p:cBhvr>
                                        <p:cTn id="25" dur="500"/>
                                        <p:tgtEl>
                                          <p:spTgt spid="77005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70074"/>
                                        </p:tgtEl>
                                        <p:attrNameLst>
                                          <p:attrName>style.visibility</p:attrName>
                                        </p:attrNameLst>
                                      </p:cBhvr>
                                      <p:to>
                                        <p:strVal val="visible"/>
                                      </p:to>
                                    </p:set>
                                    <p:animEffect transition="in" filter="wipe(left)">
                                      <p:cBhvr>
                                        <p:cTn id="30" dur="500"/>
                                        <p:tgtEl>
                                          <p:spTgt spid="770074"/>
                                        </p:tgtEl>
                                      </p:cBhvr>
                                    </p:animEffect>
                                  </p:childTnLst>
                                </p:cTn>
                              </p:par>
                            </p:childTnLst>
                          </p:cTn>
                        </p:par>
                        <p:par>
                          <p:cTn id="31" fill="hold">
                            <p:stCondLst>
                              <p:cond delay="500"/>
                            </p:stCondLst>
                            <p:childTnLst>
                              <p:par>
                                <p:cTn id="32" presetID="12" presetClass="entr" presetSubtype="8" fill="hold" nodeType="afterEffect">
                                  <p:stCondLst>
                                    <p:cond delay="0"/>
                                  </p:stCondLst>
                                  <p:childTnLst>
                                    <p:set>
                                      <p:cBhvr>
                                        <p:cTn id="33" dur="1" fill="hold">
                                          <p:stCondLst>
                                            <p:cond delay="0"/>
                                          </p:stCondLst>
                                        </p:cTn>
                                        <p:tgtEl>
                                          <p:spTgt spid="770070"/>
                                        </p:tgtEl>
                                        <p:attrNameLst>
                                          <p:attrName>style.visibility</p:attrName>
                                        </p:attrNameLst>
                                      </p:cBhvr>
                                      <p:to>
                                        <p:strVal val="visible"/>
                                      </p:to>
                                    </p:set>
                                    <p:animEffect transition="in" filter="slide(fromLeft)">
                                      <p:cBhvr>
                                        <p:cTn id="34" dur="500"/>
                                        <p:tgtEl>
                                          <p:spTgt spid="770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053" grpId="0" autoUpdateAnimBg="0"/>
      <p:bldP spid="770058" grpId="0"/>
      <p:bldP spid="770066" grpId="0" autoUpdateAnimBg="0"/>
      <p:bldP spid="770074"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灯片编号占位符 6"/>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E632E860-0CD8-4BC9-B90C-362D46BBE065}" type="slidenum">
              <a:rPr lang="en-US" altLang="zh-CN" i="0" u="none" smtClean="0">
                <a:latin typeface="Times New Roman" panose="02020603050405020304" pitchFamily="18" charset="0"/>
              </a:rPr>
              <a:t>145</a:t>
            </a:fld>
            <a:endParaRPr lang="en-US" altLang="zh-CN" i="0" u="none">
              <a:latin typeface="Times New Roman" panose="02020603050405020304" pitchFamily="18" charset="0"/>
            </a:endParaRPr>
          </a:p>
        </p:txBody>
      </p:sp>
      <p:sp>
        <p:nvSpPr>
          <p:cNvPr id="772099" name="Rectangle 3"/>
          <p:cNvSpPr>
            <a:spLocks noGrp="1" noChangeArrowheads="1"/>
          </p:cNvSpPr>
          <p:nvPr>
            <p:ph type="body" sz="half" idx="1"/>
          </p:nvPr>
        </p:nvSpPr>
        <p:spPr>
          <a:xfrm>
            <a:off x="827088" y="620713"/>
            <a:ext cx="1439862" cy="668337"/>
          </a:xfrm>
          <a:noFill/>
        </p:spPr>
        <p:txBody>
          <a:bodyPr/>
          <a:lstStyle/>
          <a:p>
            <a:pPr eaLnBrk="1" hangingPunct="1">
              <a:buFontTx/>
              <a:buNone/>
            </a:pPr>
            <a:r>
              <a:rPr lang="zh-CN" altLang="en-US" sz="2800" b="1">
                <a:solidFill>
                  <a:srgbClr val="0000FF"/>
                </a:solidFill>
                <a:ea typeface="楷体_GB2312" pitchFamily="49" charset="-122"/>
              </a:rPr>
              <a:t>其中，</a:t>
            </a:r>
            <a:endParaRPr lang="zh-CN" altLang="en-US">
              <a:solidFill>
                <a:srgbClr val="0000FF"/>
              </a:solidFill>
              <a:ea typeface="楷体_GB2312" pitchFamily="49" charset="-122"/>
            </a:endParaRPr>
          </a:p>
        </p:txBody>
      </p:sp>
      <p:graphicFrame>
        <p:nvGraphicFramePr>
          <p:cNvPr id="772101" name="Object 5"/>
          <p:cNvGraphicFramePr>
            <a:graphicFrameLocks noChangeAspect="1"/>
          </p:cNvGraphicFramePr>
          <p:nvPr/>
        </p:nvGraphicFramePr>
        <p:xfrm>
          <a:off x="2227263" y="388938"/>
          <a:ext cx="4979987" cy="1117600"/>
        </p:xfrm>
        <a:graphic>
          <a:graphicData uri="http://schemas.openxmlformats.org/presentationml/2006/ole">
            <mc:AlternateContent xmlns:mc="http://schemas.openxmlformats.org/markup-compatibility/2006">
              <mc:Choice xmlns:v="urn:schemas-microsoft-com:vml" Requires="v">
                <p:oleObj name="公式" r:id="rId2" imgW="1839595" imgH="430530" progId="Equation.3">
                  <p:embed/>
                </p:oleObj>
              </mc:Choice>
              <mc:Fallback>
                <p:oleObj name="公式" r:id="rId2" imgW="1839595" imgH="430530" progId="Equation.3">
                  <p:embed/>
                  <p:pic>
                    <p:nvPicPr>
                      <p:cNvPr id="0" name="Object 5"/>
                      <p:cNvPicPr>
                        <a:picLocks noChangeAspect="1" noChangeArrowheads="1"/>
                      </p:cNvPicPr>
                      <p:nvPr/>
                    </p:nvPicPr>
                    <p:blipFill>
                      <a:blip r:embed="rId3">
                        <a:lum contrast="12000"/>
                        <a:extLst>
                          <a:ext uri="{28A0092B-C50C-407E-A947-70E740481C1C}">
                            <a14:useLocalDpi xmlns:a14="http://schemas.microsoft.com/office/drawing/2010/main" val="0"/>
                          </a:ext>
                        </a:extLst>
                      </a:blip>
                      <a:srcRect/>
                      <a:stretch>
                        <a:fillRect/>
                      </a:stretch>
                    </p:blipFill>
                    <p:spPr bwMode="auto">
                      <a:xfrm>
                        <a:off x="2227263" y="388938"/>
                        <a:ext cx="4979987" cy="111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2102" name="Text Box 6"/>
          <p:cNvSpPr txBox="1">
            <a:spLocks noChangeArrowheads="1"/>
          </p:cNvSpPr>
          <p:nvPr/>
        </p:nvSpPr>
        <p:spPr bwMode="auto">
          <a:xfrm>
            <a:off x="539750" y="1484313"/>
            <a:ext cx="6172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zh-CN" altLang="en-US" sz="2800" b="1" i="0" u="none">
                <a:solidFill>
                  <a:srgbClr val="0000CC"/>
                </a:solidFill>
                <a:latin typeface="Times New Roman" panose="02020603050405020304" pitchFamily="18" charset="0"/>
                <a:ea typeface="楷体_GB2312" pitchFamily="49" charset="-122"/>
              </a:rPr>
              <a:t>同理，非正弦周期电压的有效值为</a:t>
            </a:r>
          </a:p>
        </p:txBody>
      </p:sp>
      <p:graphicFrame>
        <p:nvGraphicFramePr>
          <p:cNvPr id="772103" name="Object 7"/>
          <p:cNvGraphicFramePr>
            <a:graphicFrameLocks noChangeAspect="1"/>
          </p:cNvGraphicFramePr>
          <p:nvPr/>
        </p:nvGraphicFramePr>
        <p:xfrm>
          <a:off x="1069975" y="2060575"/>
          <a:ext cx="5781675" cy="747713"/>
        </p:xfrm>
        <a:graphic>
          <a:graphicData uri="http://schemas.openxmlformats.org/presentationml/2006/ole">
            <mc:AlternateContent xmlns:mc="http://schemas.openxmlformats.org/markup-compatibility/2006">
              <mc:Choice xmlns:v="urn:schemas-microsoft-com:vml" Requires="v">
                <p:oleObj name="公式" r:id="rId4" imgW="1699895" imgH="279400" progId="Equation.3">
                  <p:embed/>
                </p:oleObj>
              </mc:Choice>
              <mc:Fallback>
                <p:oleObj name="公式" r:id="rId4" imgW="1699895" imgH="279400" progId="Equation.3">
                  <p:embed/>
                  <p:pic>
                    <p:nvPicPr>
                      <p:cNvPr id="0" name="Object 7"/>
                      <p:cNvPicPr>
                        <a:picLocks noChangeAspect="1" noChangeArrowheads="1"/>
                      </p:cNvPicPr>
                      <p:nvPr/>
                    </p:nvPicPr>
                    <p:blipFill>
                      <a:blip r:embed="rId5">
                        <a:lum contrast="12000"/>
                        <a:extLst>
                          <a:ext uri="{28A0092B-C50C-407E-A947-70E740481C1C}">
                            <a14:useLocalDpi xmlns:a14="http://schemas.microsoft.com/office/drawing/2010/main" val="0"/>
                          </a:ext>
                        </a:extLst>
                      </a:blip>
                      <a:srcRect/>
                      <a:stretch>
                        <a:fillRect/>
                      </a:stretch>
                    </p:blipFill>
                    <p:spPr bwMode="auto">
                      <a:xfrm>
                        <a:off x="1069975" y="2060575"/>
                        <a:ext cx="5781675" cy="747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2109" name="Rectangle 13"/>
          <p:cNvSpPr>
            <a:spLocks noChangeArrowheads="1"/>
          </p:cNvSpPr>
          <p:nvPr/>
        </p:nvSpPr>
        <p:spPr bwMode="auto">
          <a:xfrm>
            <a:off x="468313" y="2852738"/>
            <a:ext cx="230346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sz="3200" b="1" i="0" u="none">
                <a:solidFill>
                  <a:srgbClr val="FF3300"/>
                </a:solidFill>
                <a:latin typeface="Times New Roman" panose="02020603050405020304" pitchFamily="18" charset="0"/>
                <a:ea typeface="楷体_GB2312" pitchFamily="49" charset="-122"/>
              </a:rPr>
              <a:t>3. </a:t>
            </a:r>
            <a:r>
              <a:rPr lang="zh-CN" altLang="en-US" sz="3200" b="1" i="0" u="none">
                <a:solidFill>
                  <a:srgbClr val="FF3300"/>
                </a:solidFill>
                <a:ea typeface="楷体_GB2312" pitchFamily="49" charset="-122"/>
              </a:rPr>
              <a:t>平均功率</a:t>
            </a:r>
          </a:p>
        </p:txBody>
      </p:sp>
      <p:graphicFrame>
        <p:nvGraphicFramePr>
          <p:cNvPr id="772110" name="Object 14"/>
          <p:cNvGraphicFramePr>
            <a:graphicFrameLocks noGrp="1" noChangeAspect="1"/>
          </p:cNvGraphicFramePr>
          <p:nvPr>
            <p:ph sz="half" idx="2"/>
          </p:nvPr>
        </p:nvGraphicFramePr>
        <p:xfrm>
          <a:off x="1042988" y="3379788"/>
          <a:ext cx="6626225" cy="1697037"/>
        </p:xfrm>
        <a:graphic>
          <a:graphicData uri="http://schemas.openxmlformats.org/presentationml/2006/ole">
            <mc:AlternateContent xmlns:mc="http://schemas.openxmlformats.org/markup-compatibility/2006">
              <mc:Choice xmlns:v="urn:schemas-microsoft-com:vml" Requires="v">
                <p:oleObj name="公式" r:id="rId6" imgW="2915285" imgH="709930" progId="Equation.3">
                  <p:embed/>
                </p:oleObj>
              </mc:Choice>
              <mc:Fallback>
                <p:oleObj name="公式" r:id="rId6" imgW="2915285" imgH="709930"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988" y="3379788"/>
                        <a:ext cx="6626225" cy="169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2113" name="Text Box 17"/>
          <p:cNvSpPr txBox="1">
            <a:spLocks noChangeArrowheads="1"/>
          </p:cNvSpPr>
          <p:nvPr/>
        </p:nvSpPr>
        <p:spPr bwMode="auto">
          <a:xfrm>
            <a:off x="539750" y="5157788"/>
            <a:ext cx="8001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FF"/>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zh-CN" altLang="en-US" sz="2800" b="1" i="0" u="none">
                <a:solidFill>
                  <a:srgbClr val="0000FF"/>
                </a:solidFill>
                <a:latin typeface="Times New Roman" panose="02020603050405020304" pitchFamily="18" charset="0"/>
                <a:ea typeface="楷体_GB2312" pitchFamily="49" charset="-122"/>
              </a:rPr>
              <a:t>可见，非正弦周期电流电路中的平均功率等于恒定分量和各正弦谐波分量的平均功率之和。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2099">
                                            <p:txEl>
                                              <p:pRg st="0" end="0"/>
                                            </p:txEl>
                                          </p:spTgt>
                                        </p:tgtEl>
                                        <p:attrNameLst>
                                          <p:attrName>style.visibility</p:attrName>
                                        </p:attrNameLst>
                                      </p:cBhvr>
                                      <p:to>
                                        <p:strVal val="visible"/>
                                      </p:to>
                                    </p:set>
                                    <p:animEffect transition="in" filter="dissolve">
                                      <p:cBhvr>
                                        <p:cTn id="7" dur="500"/>
                                        <p:tgtEl>
                                          <p:spTgt spid="772099">
                                            <p:txEl>
                                              <p:pRg st="0" end="0"/>
                                            </p:txEl>
                                          </p:spTgt>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772101"/>
                                        </p:tgtEl>
                                        <p:attrNameLst>
                                          <p:attrName>style.visibility</p:attrName>
                                        </p:attrNameLst>
                                      </p:cBhvr>
                                      <p:to>
                                        <p:strVal val="visible"/>
                                      </p:to>
                                    </p:set>
                                    <p:animEffect transition="in" filter="slide(fromLeft)">
                                      <p:cBhvr>
                                        <p:cTn id="11" dur="500"/>
                                        <p:tgtEl>
                                          <p:spTgt spid="77210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772102"/>
                                        </p:tgtEl>
                                        <p:attrNameLst>
                                          <p:attrName>style.visibility</p:attrName>
                                        </p:attrNameLst>
                                      </p:cBhvr>
                                      <p:to>
                                        <p:strVal val="visible"/>
                                      </p:to>
                                    </p:set>
                                    <p:animEffect transition="in" filter="dissolve">
                                      <p:cBhvr>
                                        <p:cTn id="16" dur="500"/>
                                        <p:tgtEl>
                                          <p:spTgt spid="772102"/>
                                        </p:tgtEl>
                                      </p:cBhvr>
                                    </p:animEffect>
                                  </p:childTnLst>
                                </p:cTn>
                              </p:par>
                            </p:childTnLst>
                          </p:cTn>
                        </p:par>
                        <p:par>
                          <p:cTn id="17" fill="hold">
                            <p:stCondLst>
                              <p:cond delay="500"/>
                            </p:stCondLst>
                            <p:childTnLst>
                              <p:par>
                                <p:cTn id="18" presetID="12" presetClass="entr" presetSubtype="8" fill="hold" nodeType="afterEffect">
                                  <p:stCondLst>
                                    <p:cond delay="0"/>
                                  </p:stCondLst>
                                  <p:childTnLst>
                                    <p:set>
                                      <p:cBhvr>
                                        <p:cTn id="19" dur="1" fill="hold">
                                          <p:stCondLst>
                                            <p:cond delay="0"/>
                                          </p:stCondLst>
                                        </p:cTn>
                                        <p:tgtEl>
                                          <p:spTgt spid="772103"/>
                                        </p:tgtEl>
                                        <p:attrNameLst>
                                          <p:attrName>style.visibility</p:attrName>
                                        </p:attrNameLst>
                                      </p:cBhvr>
                                      <p:to>
                                        <p:strVal val="visible"/>
                                      </p:to>
                                    </p:set>
                                    <p:animEffect transition="in" filter="slide(fromLeft)">
                                      <p:cBhvr>
                                        <p:cTn id="20" dur="500"/>
                                        <p:tgtEl>
                                          <p:spTgt spid="77210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72109"/>
                                        </p:tgtEl>
                                        <p:attrNameLst>
                                          <p:attrName>style.visibility</p:attrName>
                                        </p:attrNameLst>
                                      </p:cBhvr>
                                      <p:to>
                                        <p:strVal val="visible"/>
                                      </p:to>
                                    </p:set>
                                    <p:animEffect transition="in" filter="wipe(left)">
                                      <p:cBhvr>
                                        <p:cTn id="25" dur="500"/>
                                        <p:tgtEl>
                                          <p:spTgt spid="772109"/>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772110"/>
                                        </p:tgtEl>
                                        <p:attrNameLst>
                                          <p:attrName>style.visibility</p:attrName>
                                        </p:attrNameLst>
                                      </p:cBhvr>
                                      <p:to>
                                        <p:strVal val="visible"/>
                                      </p:to>
                                    </p:set>
                                    <p:animEffect transition="in" filter="slide(fromBottom)">
                                      <p:cBhvr>
                                        <p:cTn id="30" dur="500"/>
                                        <p:tgtEl>
                                          <p:spTgt spid="772110"/>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772113"/>
                                        </p:tgtEl>
                                        <p:attrNameLst>
                                          <p:attrName>style.visibility</p:attrName>
                                        </p:attrNameLst>
                                      </p:cBhvr>
                                      <p:to>
                                        <p:strVal val="visible"/>
                                      </p:to>
                                    </p:set>
                                    <p:animEffect transition="in" filter="slide(fromBottom)">
                                      <p:cBhvr>
                                        <p:cTn id="35" dur="500"/>
                                        <p:tgtEl>
                                          <p:spTgt spid="772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099" grpId="0" build="p" autoUpdateAnimBg="0"/>
      <p:bldP spid="772102" grpId="0" autoUpdateAnimBg="0"/>
      <p:bldP spid="772109" grpId="0"/>
      <p:bldP spid="772113" grpId="0"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灯片编号占位符 5"/>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494B55CF-122E-430E-872B-D342D1785B0B}" type="slidenum">
              <a:rPr lang="en-US" altLang="zh-CN" i="0" u="none" smtClean="0">
                <a:latin typeface="Times New Roman" panose="02020603050405020304" pitchFamily="18" charset="0"/>
              </a:rPr>
              <a:t>146</a:t>
            </a:fld>
            <a:endParaRPr lang="en-US" altLang="zh-CN" i="0" u="none">
              <a:latin typeface="Times New Roman" panose="02020603050405020304" pitchFamily="18" charset="0"/>
            </a:endParaRPr>
          </a:p>
        </p:txBody>
      </p:sp>
      <p:sp>
        <p:nvSpPr>
          <p:cNvPr id="117763" name="Text Box 2"/>
          <p:cNvSpPr txBox="1">
            <a:spLocks noChangeArrowheads="1"/>
          </p:cNvSpPr>
          <p:nvPr/>
        </p:nvSpPr>
        <p:spPr bwMode="auto">
          <a:xfrm>
            <a:off x="381000" y="471488"/>
            <a:ext cx="8001000"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FF"/>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3200" b="1" i="0" u="none" dirty="0">
                <a:solidFill>
                  <a:srgbClr val="FF3300"/>
                </a:solidFill>
                <a:latin typeface="Times New Roman" panose="02020603050405020304" pitchFamily="18" charset="0"/>
                <a:ea typeface="楷体_GB2312" pitchFamily="49" charset="-122"/>
              </a:rPr>
              <a:t>4. </a:t>
            </a:r>
            <a:r>
              <a:rPr kumimoji="1" lang="zh-CN" altLang="en-US" sz="3200" b="1" i="0" u="none" dirty="0">
                <a:solidFill>
                  <a:srgbClr val="FF3300"/>
                </a:solidFill>
                <a:latin typeface="Times New Roman" panose="02020603050405020304" pitchFamily="18" charset="0"/>
                <a:ea typeface="楷体_GB2312" pitchFamily="49" charset="-122"/>
              </a:rPr>
              <a:t>非正弦周期电流的线性电路的解题步骤：</a:t>
            </a:r>
          </a:p>
        </p:txBody>
      </p:sp>
      <p:sp>
        <p:nvSpPr>
          <p:cNvPr id="778243" name="Text Box 3"/>
          <p:cNvSpPr txBox="1">
            <a:spLocks noChangeArrowheads="1"/>
          </p:cNvSpPr>
          <p:nvPr/>
        </p:nvSpPr>
        <p:spPr bwMode="auto">
          <a:xfrm>
            <a:off x="381000" y="1125538"/>
            <a:ext cx="8382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FF"/>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800" b="1" i="0" u="none" dirty="0">
                <a:solidFill>
                  <a:srgbClr val="0000CC"/>
                </a:solidFill>
                <a:latin typeface="Times New Roman" panose="02020603050405020304" pitchFamily="18" charset="0"/>
                <a:ea typeface="楷体_GB2312" pitchFamily="49" charset="-122"/>
              </a:rPr>
              <a:t> </a:t>
            </a:r>
            <a:r>
              <a:rPr kumimoji="1" lang="zh-CN" altLang="en-US" sz="2800" b="1" i="0" u="none" dirty="0">
                <a:solidFill>
                  <a:srgbClr val="0000CC"/>
                </a:solidFill>
                <a:latin typeface="Times New Roman" panose="02020603050405020304" pitchFamily="18" charset="0"/>
                <a:ea typeface="楷体_GB2312" pitchFamily="49" charset="-122"/>
              </a:rPr>
              <a:t>（</a:t>
            </a:r>
            <a:r>
              <a:rPr kumimoji="1" lang="en-US" altLang="zh-CN" sz="2800" b="1" i="0" u="none" dirty="0">
                <a:solidFill>
                  <a:srgbClr val="0000CC"/>
                </a:solidFill>
                <a:latin typeface="Times New Roman" panose="02020603050405020304" pitchFamily="18" charset="0"/>
                <a:ea typeface="楷体_GB2312" pitchFamily="49" charset="-122"/>
              </a:rPr>
              <a:t>1</a:t>
            </a:r>
            <a:r>
              <a:rPr kumimoji="1" lang="zh-CN" altLang="en-US" sz="2800" b="1" i="0" u="none" dirty="0">
                <a:solidFill>
                  <a:srgbClr val="0000CC"/>
                </a:solidFill>
                <a:latin typeface="Times New Roman" panose="02020603050405020304" pitchFamily="18" charset="0"/>
                <a:ea typeface="楷体_GB2312" pitchFamily="49" charset="-122"/>
              </a:rPr>
              <a:t>）将非正弦周期电源电压分解成傅立叶级数，看作由恒定分量和各次正弦谐波分量串联的结果。</a:t>
            </a:r>
          </a:p>
        </p:txBody>
      </p:sp>
      <p:sp>
        <p:nvSpPr>
          <p:cNvPr id="778244" name="Text Box 4"/>
          <p:cNvSpPr txBox="1">
            <a:spLocks noChangeArrowheads="1"/>
          </p:cNvSpPr>
          <p:nvPr/>
        </p:nvSpPr>
        <p:spPr bwMode="auto">
          <a:xfrm>
            <a:off x="381000" y="2133600"/>
            <a:ext cx="8534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FF"/>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zh-CN" altLang="en-US" sz="2800" b="1" i="0" u="none">
                <a:solidFill>
                  <a:srgbClr val="0000CC"/>
                </a:solidFill>
                <a:latin typeface="Times New Roman" panose="02020603050405020304" pitchFamily="18" charset="0"/>
                <a:ea typeface="楷体_GB2312" pitchFamily="49" charset="-122"/>
              </a:rPr>
              <a:t>（</a:t>
            </a:r>
            <a:r>
              <a:rPr kumimoji="1" lang="en-US" altLang="zh-CN" sz="2800" b="1" i="0" u="none">
                <a:solidFill>
                  <a:srgbClr val="0000CC"/>
                </a:solidFill>
                <a:latin typeface="Times New Roman" panose="02020603050405020304" pitchFamily="18" charset="0"/>
                <a:ea typeface="楷体_GB2312" pitchFamily="49" charset="-122"/>
              </a:rPr>
              <a:t>2</a:t>
            </a:r>
            <a:r>
              <a:rPr kumimoji="1" lang="zh-CN" altLang="en-US" sz="2800" b="1" i="0" u="none">
                <a:solidFill>
                  <a:srgbClr val="0000CC"/>
                </a:solidFill>
                <a:latin typeface="Times New Roman" panose="02020603050405020304" pitchFamily="18" charset="0"/>
                <a:ea typeface="楷体_GB2312" pitchFamily="49" charset="-122"/>
              </a:rPr>
              <a:t>）利用叠加原理计算电压的恒定分量和各次正弦谐波分量单独存在时所产生的电流分量。</a:t>
            </a:r>
          </a:p>
        </p:txBody>
      </p:sp>
      <p:sp>
        <p:nvSpPr>
          <p:cNvPr id="778245" name="Text Box 5"/>
          <p:cNvSpPr txBox="1">
            <a:spLocks noChangeArrowheads="1"/>
          </p:cNvSpPr>
          <p:nvPr/>
        </p:nvSpPr>
        <p:spPr bwMode="auto">
          <a:xfrm>
            <a:off x="381000" y="3214688"/>
            <a:ext cx="8763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FF"/>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zh-CN" altLang="en-US" sz="2800" b="1" i="0" u="none">
                <a:solidFill>
                  <a:srgbClr val="0000CC"/>
                </a:solidFill>
                <a:latin typeface="Times New Roman" panose="02020603050405020304" pitchFamily="18" charset="0"/>
                <a:ea typeface="楷体_GB2312" pitchFamily="49" charset="-122"/>
              </a:rPr>
              <a:t>（</a:t>
            </a:r>
            <a:r>
              <a:rPr kumimoji="1" lang="en-US" altLang="zh-CN" sz="2800" b="1" i="0" u="none">
                <a:solidFill>
                  <a:srgbClr val="0000CC"/>
                </a:solidFill>
                <a:latin typeface="Times New Roman" panose="02020603050405020304" pitchFamily="18" charset="0"/>
                <a:ea typeface="楷体_GB2312" pitchFamily="49" charset="-122"/>
              </a:rPr>
              <a:t>3</a:t>
            </a:r>
            <a:r>
              <a:rPr kumimoji="1" lang="zh-CN" altLang="en-US" sz="2800" b="1" i="0" u="none">
                <a:solidFill>
                  <a:srgbClr val="0000CC"/>
                </a:solidFill>
                <a:latin typeface="Times New Roman" panose="02020603050405020304" pitchFamily="18" charset="0"/>
                <a:ea typeface="楷体_GB2312" pitchFamily="49" charset="-122"/>
              </a:rPr>
              <a:t>）将所得的电流分量叠加起来，即为所需的结果。</a:t>
            </a:r>
          </a:p>
        </p:txBody>
      </p:sp>
      <p:sp>
        <p:nvSpPr>
          <p:cNvPr id="778246" name="Text Box 6"/>
          <p:cNvSpPr txBox="1">
            <a:spLocks noChangeArrowheads="1"/>
          </p:cNvSpPr>
          <p:nvPr/>
        </p:nvSpPr>
        <p:spPr bwMode="auto">
          <a:xfrm>
            <a:off x="304800" y="3811588"/>
            <a:ext cx="4876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FF"/>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zh-CN" altLang="en-US" sz="2800" b="1" i="0" u="none">
                <a:solidFill>
                  <a:srgbClr val="FF3300"/>
                </a:solidFill>
                <a:latin typeface="Times New Roman" panose="02020603050405020304" pitchFamily="18" charset="0"/>
                <a:ea typeface="楷体_GB2312" pitchFamily="49" charset="-122"/>
              </a:rPr>
              <a:t>注意：感抗和容抗的变化。</a:t>
            </a:r>
          </a:p>
        </p:txBody>
      </p:sp>
      <p:graphicFrame>
        <p:nvGraphicFramePr>
          <p:cNvPr id="778247" name="Object 7"/>
          <p:cNvGraphicFramePr>
            <a:graphicFrameLocks noChangeAspect="1"/>
          </p:cNvGraphicFramePr>
          <p:nvPr/>
        </p:nvGraphicFramePr>
        <p:xfrm>
          <a:off x="1317625" y="4572000"/>
          <a:ext cx="2232025" cy="598488"/>
        </p:xfrm>
        <a:graphic>
          <a:graphicData uri="http://schemas.openxmlformats.org/presentationml/2006/ole">
            <mc:AlternateContent xmlns:mc="http://schemas.openxmlformats.org/markup-compatibility/2006">
              <mc:Choice xmlns:v="urn:schemas-microsoft-com:vml" Requires="v">
                <p:oleObj name="公式" r:id="rId2" imgW="849630" imgH="193675" progId="Equation.3">
                  <p:embed/>
                </p:oleObj>
              </mc:Choice>
              <mc:Fallback>
                <p:oleObj name="公式" r:id="rId2" imgW="849630" imgH="193675"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625" y="4572000"/>
                        <a:ext cx="2232025" cy="598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248" name="Object 8"/>
          <p:cNvGraphicFramePr>
            <a:graphicFrameLocks noChangeAspect="1"/>
          </p:cNvGraphicFramePr>
          <p:nvPr/>
        </p:nvGraphicFramePr>
        <p:xfrm>
          <a:off x="4198938" y="4572000"/>
          <a:ext cx="2800350" cy="615950"/>
        </p:xfrm>
        <a:graphic>
          <a:graphicData uri="http://schemas.openxmlformats.org/presentationml/2006/ole">
            <mc:AlternateContent xmlns:mc="http://schemas.openxmlformats.org/markup-compatibility/2006">
              <mc:Choice xmlns:v="urn:schemas-microsoft-com:vml" Requires="v">
                <p:oleObj name="公式" r:id="rId4" imgW="1118870" imgH="204470" progId="Equation.3">
                  <p:embed/>
                </p:oleObj>
              </mc:Choice>
              <mc:Fallback>
                <p:oleObj name="公式" r:id="rId4" imgW="1118870" imgH="20447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8938" y="4572000"/>
                        <a:ext cx="280035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249" name="Object 9"/>
          <p:cNvGraphicFramePr>
            <a:graphicFrameLocks noChangeAspect="1"/>
          </p:cNvGraphicFramePr>
          <p:nvPr/>
        </p:nvGraphicFramePr>
        <p:xfrm>
          <a:off x="1243013" y="5248275"/>
          <a:ext cx="2805112" cy="1071563"/>
        </p:xfrm>
        <a:graphic>
          <a:graphicData uri="http://schemas.openxmlformats.org/presentationml/2006/ole">
            <mc:AlternateContent xmlns:mc="http://schemas.openxmlformats.org/markup-compatibility/2006">
              <mc:Choice xmlns:v="urn:schemas-microsoft-com:vml" Requires="v">
                <p:oleObj name="公式" r:id="rId6" imgW="1097280" imgH="408940" progId="Equation.3">
                  <p:embed/>
                </p:oleObj>
              </mc:Choice>
              <mc:Fallback>
                <p:oleObj name="公式" r:id="rId6" imgW="1097280" imgH="40894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3013" y="5248275"/>
                        <a:ext cx="2805112" cy="1071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250" name="Object 10"/>
          <p:cNvGraphicFramePr>
            <a:graphicFrameLocks noChangeAspect="1"/>
          </p:cNvGraphicFramePr>
          <p:nvPr/>
        </p:nvGraphicFramePr>
        <p:xfrm>
          <a:off x="4024313" y="5326063"/>
          <a:ext cx="4029075" cy="1084262"/>
        </p:xfrm>
        <a:graphic>
          <a:graphicData uri="http://schemas.openxmlformats.org/presentationml/2006/ole">
            <mc:AlternateContent xmlns:mc="http://schemas.openxmlformats.org/markup-compatibility/2006">
              <mc:Choice xmlns:v="urn:schemas-microsoft-com:vml" Requires="v">
                <p:oleObj name="公式" r:id="rId8" imgW="1441450" imgH="408940" progId="Equation.3">
                  <p:embed/>
                </p:oleObj>
              </mc:Choice>
              <mc:Fallback>
                <p:oleObj name="公式" r:id="rId8" imgW="1441450" imgH="40894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4313" y="5326063"/>
                        <a:ext cx="4029075" cy="1084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8243"/>
                                        </p:tgtEl>
                                        <p:attrNameLst>
                                          <p:attrName>style.visibility</p:attrName>
                                        </p:attrNameLst>
                                      </p:cBhvr>
                                      <p:to>
                                        <p:strVal val="visible"/>
                                      </p:to>
                                    </p:set>
                                    <p:animEffect transition="in" filter="blinds(horizontal)">
                                      <p:cBhvr>
                                        <p:cTn id="7" dur="500"/>
                                        <p:tgtEl>
                                          <p:spTgt spid="7782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78244"/>
                                        </p:tgtEl>
                                        <p:attrNameLst>
                                          <p:attrName>style.visibility</p:attrName>
                                        </p:attrNameLst>
                                      </p:cBhvr>
                                      <p:to>
                                        <p:strVal val="visible"/>
                                      </p:to>
                                    </p:set>
                                    <p:animEffect transition="in" filter="blinds(horizontal)">
                                      <p:cBhvr>
                                        <p:cTn id="12" dur="500"/>
                                        <p:tgtEl>
                                          <p:spTgt spid="77824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78245"/>
                                        </p:tgtEl>
                                        <p:attrNameLst>
                                          <p:attrName>style.visibility</p:attrName>
                                        </p:attrNameLst>
                                      </p:cBhvr>
                                      <p:to>
                                        <p:strVal val="visible"/>
                                      </p:to>
                                    </p:set>
                                    <p:animEffect transition="in" filter="blinds(horizontal)">
                                      <p:cBhvr>
                                        <p:cTn id="17" dur="500"/>
                                        <p:tgtEl>
                                          <p:spTgt spid="77824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iterate type="lt">
                                    <p:tmPct val="100000"/>
                                  </p:iterate>
                                  <p:childTnLst>
                                    <p:set>
                                      <p:cBhvr>
                                        <p:cTn id="21" dur="1" fill="hold">
                                          <p:stCondLst>
                                            <p:cond delay="0"/>
                                          </p:stCondLst>
                                        </p:cTn>
                                        <p:tgtEl>
                                          <p:spTgt spid="778246"/>
                                        </p:tgtEl>
                                        <p:attrNameLst>
                                          <p:attrName>style.visibility</p:attrName>
                                        </p:attrNameLst>
                                      </p:cBhvr>
                                      <p:to>
                                        <p:strVal val="visible"/>
                                      </p:to>
                                    </p:set>
                                    <p:animEffect transition="in" filter="dissolve">
                                      <p:cBhvr>
                                        <p:cTn id="22" dur="75"/>
                                        <p:tgtEl>
                                          <p:spTgt spid="77824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778247"/>
                                        </p:tgtEl>
                                        <p:attrNameLst>
                                          <p:attrName>style.visibility</p:attrName>
                                        </p:attrNameLst>
                                      </p:cBhvr>
                                      <p:to>
                                        <p:strVal val="visible"/>
                                      </p:to>
                                    </p:set>
                                    <p:animEffect transition="in" filter="slide(fromLeft)">
                                      <p:cBhvr>
                                        <p:cTn id="27" dur="500"/>
                                        <p:tgtEl>
                                          <p:spTgt spid="778247"/>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778248"/>
                                        </p:tgtEl>
                                        <p:attrNameLst>
                                          <p:attrName>style.visibility</p:attrName>
                                        </p:attrNameLst>
                                      </p:cBhvr>
                                      <p:to>
                                        <p:strVal val="visible"/>
                                      </p:to>
                                    </p:set>
                                    <p:animEffect transition="in" filter="slide(fromLeft)">
                                      <p:cBhvr>
                                        <p:cTn id="32" dur="500"/>
                                        <p:tgtEl>
                                          <p:spTgt spid="77824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nodeType="clickEffect">
                                  <p:stCondLst>
                                    <p:cond delay="0"/>
                                  </p:stCondLst>
                                  <p:childTnLst>
                                    <p:set>
                                      <p:cBhvr>
                                        <p:cTn id="36" dur="1" fill="hold">
                                          <p:stCondLst>
                                            <p:cond delay="0"/>
                                          </p:stCondLst>
                                        </p:cTn>
                                        <p:tgtEl>
                                          <p:spTgt spid="778249"/>
                                        </p:tgtEl>
                                        <p:attrNameLst>
                                          <p:attrName>style.visibility</p:attrName>
                                        </p:attrNameLst>
                                      </p:cBhvr>
                                      <p:to>
                                        <p:strVal val="visible"/>
                                      </p:to>
                                    </p:set>
                                    <p:animEffect transition="in" filter="slide(fromLeft)">
                                      <p:cBhvr>
                                        <p:cTn id="37" dur="500"/>
                                        <p:tgtEl>
                                          <p:spTgt spid="778249"/>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778250"/>
                                        </p:tgtEl>
                                        <p:attrNameLst>
                                          <p:attrName>style.visibility</p:attrName>
                                        </p:attrNameLst>
                                      </p:cBhvr>
                                      <p:to>
                                        <p:strVal val="visible"/>
                                      </p:to>
                                    </p:set>
                                    <p:animEffect transition="in" filter="slide(fromBottom)">
                                      <p:cBhvr>
                                        <p:cTn id="42" dur="500"/>
                                        <p:tgtEl>
                                          <p:spTgt spid="778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43" grpId="0" autoUpdateAnimBg="0"/>
      <p:bldP spid="778244" grpId="0" autoUpdateAnimBg="0"/>
      <p:bldP spid="778245" grpId="0" autoUpdateAnimBg="0"/>
      <p:bldP spid="778246" grpId="0"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灯片编号占位符 5"/>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5D64C4D9-899F-4D5F-8F80-33684B11F791}" type="slidenum">
              <a:rPr lang="en-US" altLang="zh-CN" i="0" u="none" smtClean="0">
                <a:latin typeface="Times New Roman" panose="02020603050405020304" pitchFamily="18" charset="0"/>
              </a:rPr>
              <a:t>147</a:t>
            </a:fld>
            <a:endParaRPr lang="en-US" altLang="zh-CN" i="0" u="none">
              <a:latin typeface="Times New Roman" panose="02020603050405020304" pitchFamily="18" charset="0"/>
            </a:endParaRPr>
          </a:p>
        </p:txBody>
      </p:sp>
      <p:sp>
        <p:nvSpPr>
          <p:cNvPr id="118787" name="Rectangle 2"/>
          <p:cNvSpPr>
            <a:spLocks noChangeArrowheads="1"/>
          </p:cNvSpPr>
          <p:nvPr/>
        </p:nvSpPr>
        <p:spPr bwMode="auto">
          <a:xfrm>
            <a:off x="250825" y="476250"/>
            <a:ext cx="685800" cy="609600"/>
          </a:xfrm>
          <a:prstGeom prst="rect">
            <a:avLst/>
          </a:prstGeom>
          <a:solidFill>
            <a:srgbClr val="CCFFCC"/>
          </a:solidFill>
          <a:ln w="25400">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a:r>
              <a:rPr lang="zh-CN" altLang="en-US" sz="3600" i="0" u="none">
                <a:solidFill>
                  <a:srgbClr val="FF3300"/>
                </a:solidFill>
              </a:rPr>
              <a:t>例</a:t>
            </a:r>
          </a:p>
        </p:txBody>
      </p:sp>
      <p:sp>
        <p:nvSpPr>
          <p:cNvPr id="118788" name="Rectangle 4"/>
          <p:cNvSpPr>
            <a:spLocks noChangeArrowheads="1"/>
          </p:cNvSpPr>
          <p:nvPr/>
        </p:nvSpPr>
        <p:spPr bwMode="auto">
          <a:xfrm>
            <a:off x="1116013" y="476250"/>
            <a:ext cx="802798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l"/>
            <a:r>
              <a:rPr kumimoji="1" lang="zh-CN" altLang="en-US" sz="2800" b="1" i="0" u="none">
                <a:latin typeface="Times New Roman" panose="02020603050405020304" pitchFamily="18" charset="0"/>
                <a:ea typeface="楷体_GB2312" pitchFamily="49" charset="-122"/>
                <a:cs typeface="Times New Roman" panose="02020603050405020304" pitchFamily="18" charset="0"/>
              </a:rPr>
              <a:t>全波整流电压波形如图示，它的傅立叶展开式为 </a:t>
            </a:r>
          </a:p>
        </p:txBody>
      </p:sp>
      <p:graphicFrame>
        <p:nvGraphicFramePr>
          <p:cNvPr id="118789" name="Object 5"/>
          <p:cNvGraphicFramePr>
            <a:graphicFrameLocks noChangeAspect="1"/>
          </p:cNvGraphicFramePr>
          <p:nvPr/>
        </p:nvGraphicFramePr>
        <p:xfrm>
          <a:off x="814388" y="966788"/>
          <a:ext cx="7804150" cy="900112"/>
        </p:xfrm>
        <a:graphic>
          <a:graphicData uri="http://schemas.openxmlformats.org/presentationml/2006/ole">
            <mc:AlternateContent xmlns:mc="http://schemas.openxmlformats.org/markup-compatibility/2006">
              <mc:Choice xmlns:v="urn:schemas-microsoft-com:vml" Requires="v">
                <p:oleObj name="公式" r:id="rId2" imgW="3543300" imgH="406400" progId="Equation.3">
                  <p:embed/>
                </p:oleObj>
              </mc:Choice>
              <mc:Fallback>
                <p:oleObj name="公式" r:id="rId2" imgW="3543300" imgH="4064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8" y="966788"/>
                        <a:ext cx="7804150"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790" name="Rectangle 8"/>
          <p:cNvSpPr>
            <a:spLocks noChangeArrowheads="1"/>
          </p:cNvSpPr>
          <p:nvPr/>
        </p:nvSpPr>
        <p:spPr bwMode="auto">
          <a:xfrm>
            <a:off x="468313" y="1916113"/>
            <a:ext cx="10795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l"/>
            <a:r>
              <a:rPr kumimoji="1" lang="zh-CN" altLang="en-US" sz="2800" b="1" i="0" u="none">
                <a:latin typeface="楷体_GB2312" pitchFamily="49" charset="-122"/>
                <a:ea typeface="楷体_GB2312" pitchFamily="49" charset="-122"/>
                <a:cs typeface="Times New Roman" panose="02020603050405020304" pitchFamily="18" charset="0"/>
              </a:rPr>
              <a:t>其中</a:t>
            </a:r>
            <a:r>
              <a:rPr kumimoji="1" lang="zh-CN" altLang="en-US" sz="2800" b="1">
                <a:latin typeface="楷体_GB2312" pitchFamily="49" charset="-122"/>
                <a:ea typeface="楷体_GB2312" pitchFamily="49" charset="-122"/>
                <a:cs typeface="Times New Roman" panose="02020603050405020304" pitchFamily="18" charset="0"/>
              </a:rPr>
              <a:t> </a:t>
            </a:r>
          </a:p>
        </p:txBody>
      </p:sp>
      <p:graphicFrame>
        <p:nvGraphicFramePr>
          <p:cNvPr id="118791" name="Object 9"/>
          <p:cNvGraphicFramePr>
            <a:graphicFrameLocks noChangeAspect="1"/>
          </p:cNvGraphicFramePr>
          <p:nvPr/>
        </p:nvGraphicFramePr>
        <p:xfrm>
          <a:off x="1230313" y="1989138"/>
          <a:ext cx="1785937" cy="515937"/>
        </p:xfrm>
        <a:graphic>
          <a:graphicData uri="http://schemas.openxmlformats.org/presentationml/2006/ole">
            <mc:AlternateContent xmlns:mc="http://schemas.openxmlformats.org/markup-compatibility/2006">
              <mc:Choice xmlns:v="urn:schemas-microsoft-com:vml" Requires="v">
                <p:oleObj name="公式" r:id="rId4" imgW="787400" imgH="228600" progId="Equation.3">
                  <p:embed/>
                </p:oleObj>
              </mc:Choice>
              <mc:Fallback>
                <p:oleObj name="公式" r:id="rId4" imgW="787400" imgH="2286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0313" y="1989138"/>
                        <a:ext cx="17859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792" name="Rectangle 12"/>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118793" name="Object 11"/>
          <p:cNvGraphicFramePr>
            <a:graphicFrameLocks noChangeAspect="1"/>
          </p:cNvGraphicFramePr>
          <p:nvPr/>
        </p:nvGraphicFramePr>
        <p:xfrm>
          <a:off x="2987675" y="1916113"/>
          <a:ext cx="2305050" cy="552450"/>
        </p:xfrm>
        <a:graphic>
          <a:graphicData uri="http://schemas.openxmlformats.org/presentationml/2006/ole">
            <mc:AlternateContent xmlns:mc="http://schemas.openxmlformats.org/markup-compatibility/2006">
              <mc:Choice xmlns:v="urn:schemas-microsoft-com:vml" Requires="v">
                <p:oleObj name="公式" r:id="rId6" imgW="913765" imgH="215900" progId="Equation.3">
                  <p:embed/>
                </p:oleObj>
              </mc:Choice>
              <mc:Fallback>
                <p:oleObj name="公式" r:id="rId6" imgW="913765" imgH="21590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7675" y="1916113"/>
                        <a:ext cx="23050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794" name="Rectangle 15"/>
          <p:cNvSpPr>
            <a:spLocks noChangeArrowheads="1"/>
          </p:cNvSpPr>
          <p:nvPr/>
        </p:nvSpPr>
        <p:spPr bwMode="auto">
          <a:xfrm>
            <a:off x="5364163" y="1916113"/>
            <a:ext cx="30543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l"/>
            <a:r>
              <a:rPr kumimoji="1" lang="zh-CN" altLang="en-US" sz="2800" b="1" i="0" u="none">
                <a:latin typeface="Times New Roman" panose="02020603050405020304" pitchFamily="18" charset="0"/>
                <a:ea typeface="楷体_GB2312" pitchFamily="49" charset="-122"/>
                <a:cs typeface="Times New Roman" panose="02020603050405020304" pitchFamily="18" charset="0"/>
              </a:rPr>
              <a:t>受其作用的电路如</a:t>
            </a:r>
          </a:p>
        </p:txBody>
      </p:sp>
      <p:sp>
        <p:nvSpPr>
          <p:cNvPr id="118795" name="Rectangle 19"/>
          <p:cNvSpPr>
            <a:spLocks noChangeArrowheads="1"/>
          </p:cNvSpPr>
          <p:nvPr/>
        </p:nvSpPr>
        <p:spPr bwMode="auto">
          <a:xfrm>
            <a:off x="468313" y="2563813"/>
            <a:ext cx="8675687"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zh-CN" altLang="en-US" sz="2800" b="1" i="0" u="none">
                <a:latin typeface="Times New Roman" panose="02020603050405020304" pitchFamily="18" charset="0"/>
                <a:ea typeface="楷体_GB2312" pitchFamily="49" charset="-122"/>
                <a:cs typeface="Times New Roman" panose="02020603050405020304" pitchFamily="18" charset="0"/>
              </a:rPr>
              <a:t>所示，其中</a:t>
            </a:r>
            <a:r>
              <a:rPr kumimoji="1" lang="en-US" altLang="zh-CN" sz="2800" b="1" u="none">
                <a:latin typeface="Times New Roman" panose="02020603050405020304" pitchFamily="18" charset="0"/>
                <a:ea typeface="楷体_GB2312" pitchFamily="49" charset="-122"/>
                <a:cs typeface="Times New Roman" panose="02020603050405020304" pitchFamily="18" charset="0"/>
              </a:rPr>
              <a:t>L</a:t>
            </a:r>
            <a:r>
              <a:rPr kumimoji="1" lang="en-US" altLang="zh-CN" sz="2800" b="1" i="0" u="none">
                <a:latin typeface="Times New Roman" panose="02020603050405020304" pitchFamily="18" charset="0"/>
                <a:ea typeface="楷体_GB2312" pitchFamily="49" charset="-122"/>
                <a:cs typeface="Times New Roman" panose="02020603050405020304" pitchFamily="18" charset="0"/>
              </a:rPr>
              <a:t>=5H</a:t>
            </a:r>
            <a:r>
              <a:rPr kumimoji="1" lang="zh-CN" altLang="en-US" sz="2800" b="1" i="0" u="none">
                <a:latin typeface="Times New Roman" panose="02020603050405020304" pitchFamily="18" charset="0"/>
                <a:ea typeface="楷体_GB2312" pitchFamily="49" charset="-122"/>
                <a:cs typeface="Times New Roman" panose="02020603050405020304" pitchFamily="18" charset="0"/>
              </a:rPr>
              <a:t>，</a:t>
            </a:r>
            <a:r>
              <a:rPr kumimoji="1" lang="en-US" altLang="zh-CN" sz="2800" b="1" u="none">
                <a:latin typeface="Times New Roman" panose="02020603050405020304" pitchFamily="18" charset="0"/>
                <a:ea typeface="楷体_GB2312" pitchFamily="49" charset="-122"/>
                <a:cs typeface="Times New Roman" panose="02020603050405020304" pitchFamily="18" charset="0"/>
              </a:rPr>
              <a:t>C</a:t>
            </a:r>
            <a:r>
              <a:rPr kumimoji="1" lang="en-US" altLang="zh-CN" sz="2800" b="1" i="0" u="none">
                <a:latin typeface="Times New Roman" panose="02020603050405020304" pitchFamily="18" charset="0"/>
                <a:ea typeface="楷体_GB2312" pitchFamily="49" charset="-122"/>
                <a:cs typeface="Times New Roman" panose="02020603050405020304" pitchFamily="18" charset="0"/>
              </a:rPr>
              <a:t>=32μF</a:t>
            </a:r>
            <a:r>
              <a:rPr kumimoji="1" lang="zh-CN" altLang="en-US" sz="2800" b="1" i="0" u="none">
                <a:latin typeface="Times New Roman" panose="02020603050405020304" pitchFamily="18" charset="0"/>
                <a:ea typeface="楷体_GB2312" pitchFamily="49" charset="-122"/>
                <a:cs typeface="Times New Roman" panose="02020603050405020304" pitchFamily="18" charset="0"/>
              </a:rPr>
              <a:t>，</a:t>
            </a:r>
            <a:r>
              <a:rPr kumimoji="1" lang="en-US" altLang="zh-CN" sz="2800" b="1" u="none">
                <a:solidFill>
                  <a:srgbClr val="000000"/>
                </a:solidFill>
                <a:latin typeface="Times New Roman" panose="02020603050405020304" pitchFamily="18" charset="0"/>
                <a:ea typeface="楷体_GB2312" pitchFamily="49" charset="-122"/>
                <a:cs typeface="Times New Roman" panose="02020603050405020304" pitchFamily="18" charset="0"/>
              </a:rPr>
              <a:t>R=</a:t>
            </a:r>
            <a:r>
              <a:rPr kumimoji="1" lang="en-US" altLang="zh-CN" sz="2800" b="1" i="0" u="none">
                <a:solidFill>
                  <a:srgbClr val="000000"/>
                </a:solidFill>
                <a:latin typeface="Times New Roman" panose="02020603050405020304" pitchFamily="18" charset="0"/>
                <a:ea typeface="楷体_GB2312" pitchFamily="49" charset="-122"/>
                <a:cs typeface="Times New Roman" panose="02020603050405020304" pitchFamily="18" charset="0"/>
              </a:rPr>
              <a:t>2kΩ</a:t>
            </a:r>
            <a:r>
              <a:rPr kumimoji="1" lang="zh-CN" altLang="en-US" sz="2800" b="1" i="0" u="none">
                <a:solidFill>
                  <a:srgbClr val="000000"/>
                </a:solidFill>
                <a:latin typeface="Times New Roman" panose="02020603050405020304" pitchFamily="18" charset="0"/>
                <a:ea typeface="楷体_GB2312" pitchFamily="49" charset="-122"/>
                <a:cs typeface="Times New Roman" panose="02020603050405020304" pitchFamily="18" charset="0"/>
              </a:rPr>
              <a:t>，</a:t>
            </a:r>
            <a:r>
              <a:rPr kumimoji="1" lang="zh-CN" altLang="en-US" sz="2800" b="1" i="0" u="none">
                <a:ea typeface="楷体_GB2312" pitchFamily="49" charset="-122"/>
                <a:cs typeface="Times New Roman" panose="02020603050405020304" pitchFamily="18" charset="0"/>
              </a:rPr>
              <a:t>求</a:t>
            </a:r>
            <a:r>
              <a:rPr kumimoji="1" lang="en-US" altLang="zh-CN" sz="2800" b="1" u="none">
                <a:latin typeface="Times New Roman" panose="02020603050405020304" pitchFamily="18" charset="0"/>
                <a:ea typeface="楷体_GB2312" pitchFamily="49" charset="-122"/>
                <a:cs typeface="Times New Roman" panose="02020603050405020304" pitchFamily="18" charset="0"/>
              </a:rPr>
              <a:t>u</a:t>
            </a:r>
            <a:r>
              <a:rPr kumimoji="1" lang="en-US" altLang="zh-CN" sz="2800" b="1" u="none" baseline="-25000">
                <a:latin typeface="Times New Roman" panose="02020603050405020304" pitchFamily="18" charset="0"/>
                <a:ea typeface="楷体_GB2312" pitchFamily="49" charset="-122"/>
                <a:cs typeface="Times New Roman" panose="02020603050405020304" pitchFamily="18" charset="0"/>
              </a:rPr>
              <a:t>R</a:t>
            </a:r>
            <a:r>
              <a:rPr kumimoji="1" lang="zh-CN" altLang="en-US" sz="2800" b="1" i="0" u="none">
                <a:latin typeface="Times New Roman" panose="02020603050405020304" pitchFamily="18" charset="0"/>
                <a:ea typeface="楷体_GB2312" pitchFamily="49" charset="-122"/>
                <a:cs typeface="Times New Roman" panose="02020603050405020304" pitchFamily="18" charset="0"/>
              </a:rPr>
              <a:t>（</a:t>
            </a:r>
            <a:r>
              <a:rPr kumimoji="1" lang="en-US" altLang="zh-CN" sz="2800" b="1" u="none">
                <a:latin typeface="Times New Roman" panose="02020603050405020304" pitchFamily="18" charset="0"/>
                <a:ea typeface="楷体_GB2312" pitchFamily="49" charset="-122"/>
                <a:cs typeface="Times New Roman" panose="02020603050405020304" pitchFamily="18" charset="0"/>
              </a:rPr>
              <a:t>t</a:t>
            </a:r>
            <a:r>
              <a:rPr kumimoji="1" lang="zh-CN" altLang="en-US" sz="2800" b="1" i="0" u="none">
                <a:latin typeface="Times New Roman" panose="02020603050405020304" pitchFamily="18" charset="0"/>
                <a:ea typeface="楷体_GB2312" pitchFamily="49" charset="-122"/>
                <a:cs typeface="Times New Roman" panose="02020603050405020304" pitchFamily="18" charset="0"/>
              </a:rPr>
              <a:t>）及其有效值</a:t>
            </a:r>
            <a:r>
              <a:rPr kumimoji="1" lang="en-US" altLang="zh-CN" sz="2800" b="1" u="none">
                <a:latin typeface="Times New Roman" panose="02020603050405020304" pitchFamily="18" charset="0"/>
                <a:ea typeface="楷体_GB2312" pitchFamily="49" charset="-122"/>
                <a:cs typeface="Times New Roman" panose="02020603050405020304" pitchFamily="18" charset="0"/>
              </a:rPr>
              <a:t>U</a:t>
            </a:r>
            <a:r>
              <a:rPr kumimoji="1" lang="en-US" altLang="zh-CN" sz="2800" b="1" u="none" baseline="-25000">
                <a:latin typeface="Times New Roman" panose="02020603050405020304" pitchFamily="18" charset="0"/>
                <a:ea typeface="楷体_GB2312" pitchFamily="49" charset="-122"/>
                <a:cs typeface="Times New Roman" panose="02020603050405020304" pitchFamily="18" charset="0"/>
              </a:rPr>
              <a:t>R </a:t>
            </a:r>
            <a:r>
              <a:rPr kumimoji="1" lang="zh-CN" altLang="en-US" sz="2800" b="1" i="0" u="none">
                <a:latin typeface="Times New Roman" panose="02020603050405020304" pitchFamily="18" charset="0"/>
                <a:ea typeface="楷体_GB2312" pitchFamily="49" charset="-122"/>
                <a:cs typeface="Times New Roman" panose="02020603050405020304" pitchFamily="18" charset="0"/>
              </a:rPr>
              <a:t>。</a:t>
            </a:r>
          </a:p>
        </p:txBody>
      </p:sp>
      <p:grpSp>
        <p:nvGrpSpPr>
          <p:cNvPr id="118796" name="Group 91"/>
          <p:cNvGrpSpPr/>
          <p:nvPr/>
        </p:nvGrpSpPr>
        <p:grpSpPr bwMode="auto">
          <a:xfrm>
            <a:off x="107950" y="3429000"/>
            <a:ext cx="9036050" cy="2592388"/>
            <a:chOff x="68" y="2160"/>
            <a:chExt cx="5692" cy="1633"/>
          </a:xfrm>
        </p:grpSpPr>
        <p:sp>
          <p:nvSpPr>
            <p:cNvPr id="118797" name="Text Box 64"/>
            <p:cNvSpPr txBox="1">
              <a:spLocks noChangeArrowheads="1"/>
            </p:cNvSpPr>
            <p:nvPr/>
          </p:nvSpPr>
          <p:spPr bwMode="auto">
            <a:xfrm>
              <a:off x="5106" y="2816"/>
              <a:ext cx="181" cy="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u="none">
                  <a:solidFill>
                    <a:srgbClr val="0000CC"/>
                  </a:solidFill>
                  <a:latin typeface="Times New Roman" panose="02020603050405020304" pitchFamily="18" charset="0"/>
                </a:rPr>
                <a:t>R</a:t>
              </a:r>
              <a:endParaRPr lang="en-US" altLang="zh-CN" sz="2400" b="1">
                <a:solidFill>
                  <a:srgbClr val="0000CC"/>
                </a:solidFill>
              </a:endParaRPr>
            </a:p>
          </p:txBody>
        </p:sp>
        <p:sp>
          <p:nvSpPr>
            <p:cNvPr id="118798" name="Text Box 56"/>
            <p:cNvSpPr txBox="1">
              <a:spLocks noChangeArrowheads="1"/>
            </p:cNvSpPr>
            <p:nvPr/>
          </p:nvSpPr>
          <p:spPr bwMode="auto">
            <a:xfrm>
              <a:off x="2090" y="2750"/>
              <a:ext cx="244" cy="2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u="none">
                  <a:solidFill>
                    <a:srgbClr val="0000CC"/>
                  </a:solidFill>
                  <a:latin typeface="Times New Roman" panose="02020603050405020304" pitchFamily="18" charset="0"/>
                </a:rPr>
                <a:t>u</a:t>
              </a:r>
              <a:endParaRPr lang="en-US" altLang="zh-CN" sz="2400" b="1">
                <a:solidFill>
                  <a:srgbClr val="0000CC"/>
                </a:solidFill>
              </a:endParaRPr>
            </a:p>
          </p:txBody>
        </p:sp>
        <p:sp>
          <p:nvSpPr>
            <p:cNvPr id="118799" name="Text Box 34"/>
            <p:cNvSpPr txBox="1">
              <a:spLocks noChangeArrowheads="1"/>
            </p:cNvSpPr>
            <p:nvPr/>
          </p:nvSpPr>
          <p:spPr bwMode="auto">
            <a:xfrm>
              <a:off x="68" y="2829"/>
              <a:ext cx="363" cy="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u="none">
                  <a:solidFill>
                    <a:srgbClr val="0000CC"/>
                  </a:solidFill>
                  <a:latin typeface="Times New Roman" panose="02020603050405020304" pitchFamily="18" charset="0"/>
                </a:rPr>
                <a:t>U</a:t>
              </a:r>
              <a:r>
                <a:rPr lang="en-US" altLang="zh-CN" sz="2400" b="1" i="0" u="none" baseline="-25000">
                  <a:solidFill>
                    <a:srgbClr val="0000CC"/>
                  </a:solidFill>
                  <a:latin typeface="Times New Roman" panose="02020603050405020304" pitchFamily="18" charset="0"/>
                </a:rPr>
                <a:t>m</a:t>
              </a:r>
              <a:endParaRPr lang="en-US" altLang="zh-CN" sz="2400" b="1">
                <a:solidFill>
                  <a:srgbClr val="0000CC"/>
                </a:solidFill>
              </a:endParaRPr>
            </a:p>
          </p:txBody>
        </p:sp>
        <p:sp>
          <p:nvSpPr>
            <p:cNvPr id="118800" name="Text Box 26"/>
            <p:cNvSpPr txBox="1">
              <a:spLocks noChangeArrowheads="1"/>
            </p:cNvSpPr>
            <p:nvPr/>
          </p:nvSpPr>
          <p:spPr bwMode="auto">
            <a:xfrm>
              <a:off x="5459" y="2803"/>
              <a:ext cx="301" cy="3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u="none">
                  <a:solidFill>
                    <a:srgbClr val="0000CC"/>
                  </a:solidFill>
                  <a:latin typeface="Times New Roman" panose="02020603050405020304" pitchFamily="18" charset="0"/>
                </a:rPr>
                <a:t>u</a:t>
              </a:r>
              <a:r>
                <a:rPr lang="en-US" altLang="zh-CN" sz="2400" b="1" u="none" baseline="-25000">
                  <a:solidFill>
                    <a:srgbClr val="0000CC"/>
                  </a:solidFill>
                  <a:latin typeface="Times New Roman" panose="02020603050405020304" pitchFamily="18" charset="0"/>
                </a:rPr>
                <a:t>R</a:t>
              </a:r>
              <a:endParaRPr lang="en-US" altLang="zh-CN" sz="2400" b="1">
                <a:solidFill>
                  <a:srgbClr val="0000CC"/>
                </a:solidFill>
              </a:endParaRPr>
            </a:p>
          </p:txBody>
        </p:sp>
        <p:sp>
          <p:nvSpPr>
            <p:cNvPr id="118801" name="Line 27"/>
            <p:cNvSpPr>
              <a:spLocks noChangeShapeType="1"/>
            </p:cNvSpPr>
            <p:nvPr/>
          </p:nvSpPr>
          <p:spPr bwMode="auto">
            <a:xfrm>
              <a:off x="355" y="2346"/>
              <a:ext cx="0" cy="1447"/>
            </a:xfrm>
            <a:prstGeom prst="line">
              <a:avLst/>
            </a:prstGeom>
            <a:noFill/>
            <a:ln w="9525">
              <a:solidFill>
                <a:srgbClr val="000000"/>
              </a:solidFill>
              <a:round/>
              <a:headEnd type="triangle" w="sm" len="sm"/>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8802" name="Line 28"/>
            <p:cNvSpPr>
              <a:spLocks noChangeShapeType="1"/>
            </p:cNvSpPr>
            <p:nvPr/>
          </p:nvSpPr>
          <p:spPr bwMode="auto">
            <a:xfrm flipV="1">
              <a:off x="306" y="3430"/>
              <a:ext cx="1576" cy="0"/>
            </a:xfrm>
            <a:prstGeom prst="line">
              <a:avLst/>
            </a:prstGeom>
            <a:noFill/>
            <a:ln w="9525">
              <a:solidFill>
                <a:srgbClr val="000000"/>
              </a:solidFill>
              <a:round/>
              <a:headEnd type="none" w="sm" len="me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8803" name="Text Box 29"/>
            <p:cNvSpPr txBox="1">
              <a:spLocks noChangeArrowheads="1"/>
            </p:cNvSpPr>
            <p:nvPr/>
          </p:nvSpPr>
          <p:spPr bwMode="auto">
            <a:xfrm>
              <a:off x="777" y="3464"/>
              <a:ext cx="153" cy="2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u="none">
                  <a:solidFill>
                    <a:srgbClr val="0000CC"/>
                  </a:solidFill>
                  <a:latin typeface="Times New Roman" panose="02020603050405020304" pitchFamily="18" charset="0"/>
                </a:rPr>
                <a:t>T</a:t>
              </a:r>
              <a:endParaRPr lang="en-US" altLang="zh-CN" sz="2400">
                <a:solidFill>
                  <a:srgbClr val="0000CC"/>
                </a:solidFill>
              </a:endParaRPr>
            </a:p>
          </p:txBody>
        </p:sp>
        <p:sp>
          <p:nvSpPr>
            <p:cNvPr id="118804" name="Text Box 30"/>
            <p:cNvSpPr txBox="1">
              <a:spLocks noChangeArrowheads="1"/>
            </p:cNvSpPr>
            <p:nvPr/>
          </p:nvSpPr>
          <p:spPr bwMode="auto">
            <a:xfrm>
              <a:off x="1791" y="3435"/>
              <a:ext cx="87" cy="1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u="none">
                  <a:solidFill>
                    <a:srgbClr val="0000CC"/>
                  </a:solidFill>
                  <a:latin typeface="Times New Roman" panose="02020603050405020304" pitchFamily="18" charset="0"/>
                </a:rPr>
                <a:t>t</a:t>
              </a:r>
              <a:endParaRPr lang="en-US" altLang="zh-CN" sz="2400" b="1">
                <a:solidFill>
                  <a:srgbClr val="0000CC"/>
                </a:solidFill>
              </a:endParaRPr>
            </a:p>
          </p:txBody>
        </p:sp>
        <p:sp>
          <p:nvSpPr>
            <p:cNvPr id="118805" name="Text Box 31"/>
            <p:cNvSpPr txBox="1">
              <a:spLocks noChangeArrowheads="1"/>
            </p:cNvSpPr>
            <p:nvPr/>
          </p:nvSpPr>
          <p:spPr bwMode="auto">
            <a:xfrm>
              <a:off x="209" y="3385"/>
              <a:ext cx="86" cy="1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u="none">
                  <a:solidFill>
                    <a:srgbClr val="0000CC"/>
                  </a:solidFill>
                  <a:latin typeface="Times New Roman" panose="02020603050405020304" pitchFamily="18" charset="0"/>
                </a:rPr>
                <a:t>o</a:t>
              </a:r>
              <a:endParaRPr lang="en-US" altLang="zh-CN" sz="2400" b="1">
                <a:solidFill>
                  <a:srgbClr val="0000CC"/>
                </a:solidFill>
              </a:endParaRPr>
            </a:p>
          </p:txBody>
        </p:sp>
        <p:sp>
          <p:nvSpPr>
            <p:cNvPr id="118806" name="Line 32"/>
            <p:cNvSpPr>
              <a:spLocks noChangeShapeType="1"/>
            </p:cNvSpPr>
            <p:nvPr/>
          </p:nvSpPr>
          <p:spPr bwMode="auto">
            <a:xfrm>
              <a:off x="357" y="2938"/>
              <a:ext cx="246" cy="0"/>
            </a:xfrm>
            <a:prstGeom prst="line">
              <a:avLst/>
            </a:prstGeom>
            <a:noFill/>
            <a:ln w="952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8807" name="Text Box 33"/>
            <p:cNvSpPr txBox="1">
              <a:spLocks noChangeArrowheads="1"/>
            </p:cNvSpPr>
            <p:nvPr/>
          </p:nvSpPr>
          <p:spPr bwMode="auto">
            <a:xfrm>
              <a:off x="434" y="2344"/>
              <a:ext cx="46" cy="1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u="none">
                  <a:solidFill>
                    <a:srgbClr val="0000CC"/>
                  </a:solidFill>
                  <a:latin typeface="Times New Roman" panose="02020603050405020304" pitchFamily="18" charset="0"/>
                </a:rPr>
                <a:t>u</a:t>
              </a:r>
              <a:endParaRPr lang="en-US" altLang="zh-CN" sz="2400" b="1">
                <a:solidFill>
                  <a:srgbClr val="0000CC"/>
                </a:solidFill>
              </a:endParaRPr>
            </a:p>
          </p:txBody>
        </p:sp>
        <p:sp>
          <p:nvSpPr>
            <p:cNvPr id="118808" name="Freeform 36"/>
            <p:cNvSpPr/>
            <p:nvPr/>
          </p:nvSpPr>
          <p:spPr bwMode="auto">
            <a:xfrm>
              <a:off x="4077" y="2225"/>
              <a:ext cx="1228" cy="1250"/>
            </a:xfrm>
            <a:custGeom>
              <a:avLst/>
              <a:gdLst>
                <a:gd name="T0" fmla="*/ 0 w 2017"/>
                <a:gd name="T1" fmla="*/ 325 h 1590"/>
                <a:gd name="T2" fmla="*/ 1 w 2017"/>
                <a:gd name="T3" fmla="*/ 0 h 1590"/>
                <a:gd name="T4" fmla="*/ 169 w 2017"/>
                <a:gd name="T5" fmla="*/ 0 h 1590"/>
                <a:gd name="T6" fmla="*/ 169 w 2017"/>
                <a:gd name="T7" fmla="*/ 476 h 1590"/>
                <a:gd name="T8" fmla="*/ 0 w 2017"/>
                <a:gd name="T9" fmla="*/ 478 h 1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17" h="1590">
                  <a:moveTo>
                    <a:pt x="0" y="1083"/>
                  </a:moveTo>
                  <a:lnTo>
                    <a:pt x="6" y="0"/>
                  </a:lnTo>
                  <a:lnTo>
                    <a:pt x="2017" y="0"/>
                  </a:lnTo>
                  <a:lnTo>
                    <a:pt x="2017" y="1587"/>
                  </a:lnTo>
                  <a:lnTo>
                    <a:pt x="0" y="1590"/>
                  </a:lnTo>
                </a:path>
              </a:pathLst>
            </a:custGeom>
            <a:noFill/>
            <a:ln w="9525" cap="flat" cmpd="sng">
              <a:solidFill>
                <a:srgbClr val="000000"/>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8809" name="Freeform 37"/>
            <p:cNvSpPr/>
            <p:nvPr/>
          </p:nvSpPr>
          <p:spPr bwMode="auto">
            <a:xfrm>
              <a:off x="2828" y="2335"/>
              <a:ext cx="0" cy="1209"/>
            </a:xfrm>
            <a:custGeom>
              <a:avLst/>
              <a:gdLst>
                <a:gd name="T0" fmla="*/ 0 w 1"/>
                <a:gd name="T1" fmla="*/ 0 h 1597"/>
                <a:gd name="T2" fmla="*/ 0 w 1"/>
                <a:gd name="T3" fmla="*/ 397 h 1597"/>
                <a:gd name="T4" fmla="*/ 0 60000 65536"/>
                <a:gd name="T5" fmla="*/ 0 60000 65536"/>
              </a:gdLst>
              <a:ahLst/>
              <a:cxnLst>
                <a:cxn ang="T4">
                  <a:pos x="T0" y="T1"/>
                </a:cxn>
                <a:cxn ang="T5">
                  <a:pos x="T2" y="T3"/>
                </a:cxn>
              </a:cxnLst>
              <a:rect l="0" t="0" r="r" b="b"/>
              <a:pathLst>
                <a:path w="1" h="1597">
                  <a:moveTo>
                    <a:pt x="0" y="0"/>
                  </a:moveTo>
                  <a:lnTo>
                    <a:pt x="0" y="1597"/>
                  </a:lnTo>
                </a:path>
              </a:pathLst>
            </a:custGeom>
            <a:noFill/>
            <a:ln w="9525">
              <a:solidFill>
                <a:srgbClr val="000000"/>
              </a:solidFill>
              <a:round/>
              <a:headEnd type="oval" w="sm" len="sm"/>
              <a:tailEnd type="oval"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8810" name="Line 38"/>
            <p:cNvSpPr>
              <a:spLocks noChangeShapeType="1"/>
            </p:cNvSpPr>
            <p:nvPr/>
          </p:nvSpPr>
          <p:spPr bwMode="auto">
            <a:xfrm>
              <a:off x="2000" y="2588"/>
              <a:ext cx="0" cy="700"/>
            </a:xfrm>
            <a:prstGeom prst="line">
              <a:avLst/>
            </a:prstGeom>
            <a:noFill/>
            <a:ln w="254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8811" name="Line 39"/>
            <p:cNvSpPr>
              <a:spLocks noChangeShapeType="1"/>
            </p:cNvSpPr>
            <p:nvPr/>
          </p:nvSpPr>
          <p:spPr bwMode="auto">
            <a:xfrm flipV="1">
              <a:off x="2712" y="2898"/>
              <a:ext cx="240" cy="0"/>
            </a:xfrm>
            <a:prstGeom prst="line">
              <a:avLst/>
            </a:prstGeom>
            <a:noFill/>
            <a:ln w="317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8812" name="Rectangle 40"/>
            <p:cNvSpPr>
              <a:spLocks noChangeArrowheads="1"/>
            </p:cNvSpPr>
            <p:nvPr/>
          </p:nvSpPr>
          <p:spPr bwMode="auto">
            <a:xfrm>
              <a:off x="2775" y="2926"/>
              <a:ext cx="100" cy="97"/>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8813" name="Line 41"/>
            <p:cNvSpPr>
              <a:spLocks noChangeShapeType="1"/>
            </p:cNvSpPr>
            <p:nvPr/>
          </p:nvSpPr>
          <p:spPr bwMode="auto">
            <a:xfrm>
              <a:off x="2712" y="3019"/>
              <a:ext cx="245" cy="0"/>
            </a:xfrm>
            <a:prstGeom prst="line">
              <a:avLst/>
            </a:prstGeom>
            <a:noFill/>
            <a:ln w="317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8814" name="Oval 42"/>
            <p:cNvSpPr>
              <a:spLocks noChangeArrowheads="1"/>
            </p:cNvSpPr>
            <p:nvPr/>
          </p:nvSpPr>
          <p:spPr bwMode="auto">
            <a:xfrm>
              <a:off x="4014" y="2374"/>
              <a:ext cx="135" cy="136"/>
            </a:xfrm>
            <a:prstGeom prst="ellipse">
              <a:avLst/>
            </a:prstGeom>
            <a:noFill/>
            <a:ln w="9525">
              <a:solidFill>
                <a:srgbClr val="000000"/>
              </a:solidFill>
              <a:rou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8815" name="Oval 43"/>
            <p:cNvSpPr>
              <a:spLocks noChangeArrowheads="1"/>
            </p:cNvSpPr>
            <p:nvPr/>
          </p:nvSpPr>
          <p:spPr bwMode="auto">
            <a:xfrm>
              <a:off x="1927" y="2312"/>
              <a:ext cx="47" cy="52"/>
            </a:xfrm>
            <a:prstGeom prst="ellipse">
              <a:avLst/>
            </a:prstGeom>
            <a:solidFill>
              <a:srgbClr val="FFFFFF"/>
            </a:solidFill>
            <a:ln w="9525">
              <a:solidFill>
                <a:srgbClr val="000000"/>
              </a:solidFill>
              <a:rou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8816" name="Text Box 44"/>
            <p:cNvSpPr txBox="1">
              <a:spLocks noChangeArrowheads="1"/>
            </p:cNvSpPr>
            <p:nvPr/>
          </p:nvSpPr>
          <p:spPr bwMode="auto">
            <a:xfrm>
              <a:off x="2499" y="2903"/>
              <a:ext cx="163" cy="2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u="none">
                  <a:solidFill>
                    <a:srgbClr val="0000CC"/>
                  </a:solidFill>
                  <a:latin typeface="Times New Roman" panose="02020603050405020304" pitchFamily="18" charset="0"/>
                </a:rPr>
                <a:t>C</a:t>
              </a:r>
              <a:endParaRPr lang="en-US" altLang="zh-CN" sz="2400" b="1">
                <a:solidFill>
                  <a:srgbClr val="0000CC"/>
                </a:solidFill>
              </a:endParaRPr>
            </a:p>
          </p:txBody>
        </p:sp>
        <p:graphicFrame>
          <p:nvGraphicFramePr>
            <p:cNvPr id="118817" name="Object 45"/>
            <p:cNvGraphicFramePr>
              <a:graphicFrameLocks noChangeAspect="1"/>
            </p:cNvGraphicFramePr>
            <p:nvPr/>
          </p:nvGraphicFramePr>
          <p:xfrm>
            <a:off x="3706" y="2704"/>
            <a:ext cx="239" cy="374"/>
          </p:xfrm>
          <a:graphic>
            <a:graphicData uri="http://schemas.openxmlformats.org/presentationml/2006/ole">
              <mc:AlternateContent xmlns:mc="http://schemas.openxmlformats.org/markup-compatibility/2006">
                <mc:Choice xmlns:v="urn:schemas-microsoft-com:vml" Requires="v">
                  <p:oleObj name="公式" r:id="rId8" imgW="118110" imgH="193675" progId="Equation.3">
                    <p:embed/>
                  </p:oleObj>
                </mc:Choice>
                <mc:Fallback>
                  <p:oleObj name="公式" r:id="rId8" imgW="118110" imgH="193675" progId="Equation.3">
                    <p:embed/>
                    <p:pic>
                      <p:nvPicPr>
                        <p:cNvPr id="0" name="Object 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6" y="2704"/>
                          <a:ext cx="23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818" name="Object 46"/>
            <p:cNvGraphicFramePr>
              <a:graphicFrameLocks noChangeAspect="1"/>
            </p:cNvGraphicFramePr>
            <p:nvPr/>
          </p:nvGraphicFramePr>
          <p:xfrm>
            <a:off x="3706" y="2466"/>
            <a:ext cx="245" cy="386"/>
          </p:xfrm>
          <a:graphic>
            <a:graphicData uri="http://schemas.openxmlformats.org/presentationml/2006/ole">
              <mc:AlternateContent xmlns:mc="http://schemas.openxmlformats.org/markup-compatibility/2006">
                <mc:Choice xmlns:v="urn:schemas-microsoft-com:vml" Requires="v">
                  <p:oleObj name="公式" r:id="rId10" imgW="118110" imgH="193675" progId="Equation.3">
                    <p:embed/>
                  </p:oleObj>
                </mc:Choice>
                <mc:Fallback>
                  <p:oleObj name="公式" r:id="rId10" imgW="118110" imgH="193675" progId="Equation.3">
                    <p:embed/>
                    <p:pic>
                      <p:nvPicPr>
                        <p:cNvPr id="0" name="Object 4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6" y="2466"/>
                          <a:ext cx="245"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819" name="Freeform 47"/>
            <p:cNvSpPr/>
            <p:nvPr/>
          </p:nvSpPr>
          <p:spPr bwMode="auto">
            <a:xfrm>
              <a:off x="1968" y="2346"/>
              <a:ext cx="1351" cy="1206"/>
            </a:xfrm>
            <a:custGeom>
              <a:avLst/>
              <a:gdLst>
                <a:gd name="T0" fmla="*/ 0 w 1980"/>
                <a:gd name="T1" fmla="*/ 0 h 1560"/>
                <a:gd name="T2" fmla="*/ 293 w 1980"/>
                <a:gd name="T3" fmla="*/ 0 h 1560"/>
                <a:gd name="T4" fmla="*/ 293 w 1980"/>
                <a:gd name="T5" fmla="*/ 431 h 1560"/>
                <a:gd name="T6" fmla="*/ 0 w 1980"/>
                <a:gd name="T7" fmla="*/ 431 h 15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80" h="1560">
                  <a:moveTo>
                    <a:pt x="0" y="0"/>
                  </a:moveTo>
                  <a:lnTo>
                    <a:pt x="1980" y="0"/>
                  </a:lnTo>
                  <a:lnTo>
                    <a:pt x="1980" y="1560"/>
                  </a:lnTo>
                  <a:lnTo>
                    <a:pt x="0" y="1560"/>
                  </a:lnTo>
                </a:path>
              </a:pathLst>
            </a:custGeom>
            <a:noFill/>
            <a:ln w="952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8820" name="Text Box 48"/>
            <p:cNvSpPr txBox="1">
              <a:spLocks noChangeArrowheads="1"/>
            </p:cNvSpPr>
            <p:nvPr/>
          </p:nvSpPr>
          <p:spPr bwMode="auto">
            <a:xfrm>
              <a:off x="3088" y="2905"/>
              <a:ext cx="125" cy="2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u="none">
                  <a:solidFill>
                    <a:srgbClr val="0000CC"/>
                  </a:solidFill>
                  <a:latin typeface="Times New Roman" panose="02020603050405020304" pitchFamily="18" charset="0"/>
                </a:rPr>
                <a:t>R</a:t>
              </a:r>
              <a:endParaRPr lang="en-US" altLang="zh-CN" sz="2400" b="1">
                <a:solidFill>
                  <a:srgbClr val="0000CC"/>
                </a:solidFill>
              </a:endParaRPr>
            </a:p>
          </p:txBody>
        </p:sp>
        <p:sp>
          <p:nvSpPr>
            <p:cNvPr id="118821" name="Oval 50"/>
            <p:cNvSpPr>
              <a:spLocks noChangeArrowheads="1"/>
            </p:cNvSpPr>
            <p:nvPr/>
          </p:nvSpPr>
          <p:spPr bwMode="auto">
            <a:xfrm>
              <a:off x="2324" y="2298"/>
              <a:ext cx="135" cy="110"/>
            </a:xfrm>
            <a:prstGeom prst="ellipse">
              <a:avLst/>
            </a:prstGeom>
            <a:solidFill>
              <a:srgbClr val="FFFFFF"/>
            </a:solidFill>
            <a:ln w="9525">
              <a:solidFill>
                <a:srgbClr val="000000"/>
              </a:solidFill>
              <a:round/>
              <a:headEnd type="none" w="sm" len="me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8822" name="Oval 51"/>
            <p:cNvSpPr>
              <a:spLocks noChangeArrowheads="1"/>
            </p:cNvSpPr>
            <p:nvPr/>
          </p:nvSpPr>
          <p:spPr bwMode="auto">
            <a:xfrm>
              <a:off x="2447" y="2296"/>
              <a:ext cx="135" cy="111"/>
            </a:xfrm>
            <a:prstGeom prst="ellipse">
              <a:avLst/>
            </a:prstGeom>
            <a:solidFill>
              <a:srgbClr val="FFFFFF"/>
            </a:solidFill>
            <a:ln w="9525">
              <a:solidFill>
                <a:srgbClr val="000000"/>
              </a:solidFill>
              <a:round/>
              <a:headEnd type="none" w="sm" len="me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8823" name="Oval 52"/>
            <p:cNvSpPr>
              <a:spLocks noChangeArrowheads="1"/>
            </p:cNvSpPr>
            <p:nvPr/>
          </p:nvSpPr>
          <p:spPr bwMode="auto">
            <a:xfrm>
              <a:off x="2570" y="2296"/>
              <a:ext cx="135" cy="111"/>
            </a:xfrm>
            <a:prstGeom prst="ellipse">
              <a:avLst/>
            </a:prstGeom>
            <a:solidFill>
              <a:srgbClr val="FFFFFF"/>
            </a:solidFill>
            <a:ln w="9525">
              <a:solidFill>
                <a:srgbClr val="000000"/>
              </a:solidFill>
              <a:round/>
              <a:headEnd type="none" w="sm" len="me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8824" name="Rectangle 53"/>
            <p:cNvSpPr>
              <a:spLocks noChangeArrowheads="1"/>
            </p:cNvSpPr>
            <p:nvPr/>
          </p:nvSpPr>
          <p:spPr bwMode="auto">
            <a:xfrm>
              <a:off x="2334" y="2375"/>
              <a:ext cx="364" cy="57"/>
            </a:xfrm>
            <a:prstGeom prst="rect">
              <a:avLst/>
            </a:prstGeom>
            <a:solidFill>
              <a:srgbClr val="FFFFFF"/>
            </a:solidFill>
            <a:ln w="9525">
              <a:solidFill>
                <a:srgbClr val="FFFFFF"/>
              </a:solidFill>
              <a:miter lim="800000"/>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8825" name="Oval 54"/>
            <p:cNvSpPr>
              <a:spLocks noChangeArrowheads="1"/>
            </p:cNvSpPr>
            <p:nvPr/>
          </p:nvSpPr>
          <p:spPr bwMode="auto">
            <a:xfrm>
              <a:off x="1927" y="3517"/>
              <a:ext cx="47" cy="53"/>
            </a:xfrm>
            <a:prstGeom prst="ellipse">
              <a:avLst/>
            </a:prstGeom>
            <a:solidFill>
              <a:srgbClr val="FFFFFF"/>
            </a:solidFill>
            <a:ln w="9525">
              <a:solidFill>
                <a:srgbClr val="000000"/>
              </a:solidFill>
              <a:rou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8826" name="Line 55"/>
            <p:cNvSpPr>
              <a:spLocks noChangeShapeType="1"/>
            </p:cNvSpPr>
            <p:nvPr/>
          </p:nvSpPr>
          <p:spPr bwMode="auto">
            <a:xfrm>
              <a:off x="3415" y="2750"/>
              <a:ext cx="0" cy="483"/>
            </a:xfrm>
            <a:prstGeom prst="line">
              <a:avLst/>
            </a:prstGeom>
            <a:noFill/>
            <a:ln w="254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8827" name="Text Box 57"/>
            <p:cNvSpPr txBox="1">
              <a:spLocks noChangeArrowheads="1"/>
            </p:cNvSpPr>
            <p:nvPr/>
          </p:nvSpPr>
          <p:spPr bwMode="auto">
            <a:xfrm>
              <a:off x="3435" y="2812"/>
              <a:ext cx="261" cy="2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u="none">
                  <a:solidFill>
                    <a:srgbClr val="0000CC"/>
                  </a:solidFill>
                  <a:latin typeface="Times New Roman" panose="02020603050405020304" pitchFamily="18" charset="0"/>
                </a:rPr>
                <a:t>u</a:t>
              </a:r>
              <a:r>
                <a:rPr lang="en-US" altLang="zh-CN" sz="2400" u="none" baseline="-25000">
                  <a:solidFill>
                    <a:srgbClr val="0000CC"/>
                  </a:solidFill>
                  <a:latin typeface="Times New Roman" panose="02020603050405020304" pitchFamily="18" charset="0"/>
                </a:rPr>
                <a:t>R</a:t>
              </a:r>
              <a:endParaRPr lang="en-US" altLang="zh-CN" sz="2400">
                <a:solidFill>
                  <a:srgbClr val="0000CC"/>
                </a:solidFill>
              </a:endParaRPr>
            </a:p>
          </p:txBody>
        </p:sp>
        <p:sp>
          <p:nvSpPr>
            <p:cNvPr id="118828" name="Freeform 58"/>
            <p:cNvSpPr/>
            <p:nvPr/>
          </p:nvSpPr>
          <p:spPr bwMode="auto">
            <a:xfrm>
              <a:off x="4936" y="2223"/>
              <a:ext cx="1" cy="1247"/>
            </a:xfrm>
            <a:custGeom>
              <a:avLst/>
              <a:gdLst>
                <a:gd name="T0" fmla="*/ 0 w 1"/>
                <a:gd name="T1" fmla="*/ 0 h 1869"/>
                <a:gd name="T2" fmla="*/ 1 w 1"/>
                <a:gd name="T3" fmla="*/ 247 h 1869"/>
                <a:gd name="T4" fmla="*/ 0 60000 65536"/>
                <a:gd name="T5" fmla="*/ 0 60000 65536"/>
              </a:gdLst>
              <a:ahLst/>
              <a:cxnLst>
                <a:cxn ang="T4">
                  <a:pos x="T0" y="T1"/>
                </a:cxn>
                <a:cxn ang="T5">
                  <a:pos x="T2" y="T3"/>
                </a:cxn>
              </a:cxnLst>
              <a:rect l="0" t="0" r="r" b="b"/>
              <a:pathLst>
                <a:path w="1" h="1869">
                  <a:moveTo>
                    <a:pt x="0" y="0"/>
                  </a:moveTo>
                  <a:lnTo>
                    <a:pt x="1" y="1869"/>
                  </a:lnTo>
                </a:path>
              </a:pathLst>
            </a:custGeom>
            <a:noFill/>
            <a:ln w="9525">
              <a:solidFill>
                <a:srgbClr val="000000"/>
              </a:solidFill>
              <a:round/>
              <a:headEnd type="oval" w="sm" len="sm"/>
              <a:tailEnd type="oval"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8829" name="Rectangle 59"/>
            <p:cNvSpPr>
              <a:spLocks noChangeArrowheads="1"/>
            </p:cNvSpPr>
            <p:nvPr/>
          </p:nvSpPr>
          <p:spPr bwMode="auto">
            <a:xfrm>
              <a:off x="5264" y="2752"/>
              <a:ext cx="85" cy="275"/>
            </a:xfrm>
            <a:prstGeom prst="rect">
              <a:avLst/>
            </a:prstGeom>
            <a:solidFill>
              <a:srgbClr val="FFFFFF"/>
            </a:solidFill>
            <a:ln w="9525">
              <a:solidFill>
                <a:srgbClr val="000000"/>
              </a:solidFill>
              <a:miter lim="800000"/>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8830" name="Rectangle 61"/>
            <p:cNvSpPr>
              <a:spLocks noChangeArrowheads="1"/>
            </p:cNvSpPr>
            <p:nvPr/>
          </p:nvSpPr>
          <p:spPr bwMode="auto">
            <a:xfrm>
              <a:off x="4894" y="2849"/>
              <a:ext cx="101" cy="9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8831" name="Line 62"/>
            <p:cNvSpPr>
              <a:spLocks noChangeShapeType="1"/>
            </p:cNvSpPr>
            <p:nvPr/>
          </p:nvSpPr>
          <p:spPr bwMode="auto">
            <a:xfrm>
              <a:off x="4811" y="2942"/>
              <a:ext cx="245" cy="0"/>
            </a:xfrm>
            <a:prstGeom prst="line">
              <a:avLst/>
            </a:prstGeom>
            <a:noFill/>
            <a:ln w="317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8832" name="Text Box 63"/>
            <p:cNvSpPr txBox="1">
              <a:spLocks noChangeArrowheads="1"/>
            </p:cNvSpPr>
            <p:nvPr/>
          </p:nvSpPr>
          <p:spPr bwMode="auto">
            <a:xfrm>
              <a:off x="4604" y="2781"/>
              <a:ext cx="195" cy="2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u="none">
                  <a:solidFill>
                    <a:srgbClr val="0000CC"/>
                  </a:solidFill>
                  <a:latin typeface="Times New Roman" panose="02020603050405020304" pitchFamily="18" charset="0"/>
                </a:rPr>
                <a:t>C</a:t>
              </a:r>
              <a:endParaRPr lang="en-US" altLang="zh-CN" sz="2400" b="1">
                <a:solidFill>
                  <a:srgbClr val="0000CC"/>
                </a:solidFill>
              </a:endParaRPr>
            </a:p>
          </p:txBody>
        </p:sp>
        <p:sp>
          <p:nvSpPr>
            <p:cNvPr id="118833" name="Oval 66"/>
            <p:cNvSpPr>
              <a:spLocks noChangeArrowheads="1"/>
            </p:cNvSpPr>
            <p:nvPr/>
          </p:nvSpPr>
          <p:spPr bwMode="auto">
            <a:xfrm>
              <a:off x="4362" y="2162"/>
              <a:ext cx="135" cy="115"/>
            </a:xfrm>
            <a:prstGeom prst="ellipse">
              <a:avLst/>
            </a:prstGeom>
            <a:solidFill>
              <a:srgbClr val="FFFFFF"/>
            </a:solidFill>
            <a:ln w="9525">
              <a:solidFill>
                <a:srgbClr val="000000"/>
              </a:solidFill>
              <a:round/>
              <a:headEnd type="none" w="sm" len="me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8834" name="Oval 67"/>
            <p:cNvSpPr>
              <a:spLocks noChangeArrowheads="1"/>
            </p:cNvSpPr>
            <p:nvPr/>
          </p:nvSpPr>
          <p:spPr bwMode="auto">
            <a:xfrm>
              <a:off x="4485" y="2160"/>
              <a:ext cx="134" cy="116"/>
            </a:xfrm>
            <a:prstGeom prst="ellipse">
              <a:avLst/>
            </a:prstGeom>
            <a:solidFill>
              <a:srgbClr val="FFFFFF"/>
            </a:solidFill>
            <a:ln w="9525">
              <a:solidFill>
                <a:srgbClr val="000000"/>
              </a:solidFill>
              <a:round/>
              <a:headEnd type="none" w="sm" len="me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8835" name="Oval 68"/>
            <p:cNvSpPr>
              <a:spLocks noChangeArrowheads="1"/>
            </p:cNvSpPr>
            <p:nvPr/>
          </p:nvSpPr>
          <p:spPr bwMode="auto">
            <a:xfrm>
              <a:off x="4607" y="2160"/>
              <a:ext cx="135" cy="116"/>
            </a:xfrm>
            <a:prstGeom prst="ellipse">
              <a:avLst/>
            </a:prstGeom>
            <a:solidFill>
              <a:srgbClr val="FFFFFF"/>
            </a:solidFill>
            <a:ln w="9525">
              <a:solidFill>
                <a:srgbClr val="000000"/>
              </a:solidFill>
              <a:round/>
              <a:headEnd type="none" w="sm" len="me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8836" name="Rectangle 69"/>
            <p:cNvSpPr>
              <a:spLocks noChangeArrowheads="1"/>
            </p:cNvSpPr>
            <p:nvPr/>
          </p:nvSpPr>
          <p:spPr bwMode="auto">
            <a:xfrm>
              <a:off x="4372" y="2242"/>
              <a:ext cx="363" cy="60"/>
            </a:xfrm>
            <a:prstGeom prst="rect">
              <a:avLst/>
            </a:prstGeom>
            <a:solidFill>
              <a:srgbClr val="FFFFFF"/>
            </a:solidFill>
            <a:ln w="9525">
              <a:solidFill>
                <a:srgbClr val="FFFFFF"/>
              </a:solidFill>
              <a:miter lim="800000"/>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8837" name="Line 70"/>
            <p:cNvSpPr>
              <a:spLocks noChangeShapeType="1"/>
            </p:cNvSpPr>
            <p:nvPr/>
          </p:nvSpPr>
          <p:spPr bwMode="auto">
            <a:xfrm>
              <a:off x="5397" y="2618"/>
              <a:ext cx="0" cy="569"/>
            </a:xfrm>
            <a:prstGeom prst="line">
              <a:avLst/>
            </a:prstGeom>
            <a:noFill/>
            <a:ln w="25400">
              <a:solidFill>
                <a:srgbClr val="FF0000"/>
              </a:solidFill>
              <a:rou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8838" name="Freeform 71"/>
            <p:cNvSpPr/>
            <p:nvPr/>
          </p:nvSpPr>
          <p:spPr bwMode="auto">
            <a:xfrm flipH="1">
              <a:off x="4080" y="2225"/>
              <a:ext cx="1" cy="1250"/>
            </a:xfrm>
            <a:custGeom>
              <a:avLst/>
              <a:gdLst>
                <a:gd name="T0" fmla="*/ 0 w 1"/>
                <a:gd name="T1" fmla="*/ 0 h 1869"/>
                <a:gd name="T2" fmla="*/ 1 w 1"/>
                <a:gd name="T3" fmla="*/ 250 h 1869"/>
                <a:gd name="T4" fmla="*/ 0 60000 65536"/>
                <a:gd name="T5" fmla="*/ 0 60000 65536"/>
              </a:gdLst>
              <a:ahLst/>
              <a:cxnLst>
                <a:cxn ang="T4">
                  <a:pos x="T0" y="T1"/>
                </a:cxn>
                <a:cxn ang="T5">
                  <a:pos x="T2" y="T3"/>
                </a:cxn>
              </a:cxnLst>
              <a:rect l="0" t="0" r="r" b="b"/>
              <a:pathLst>
                <a:path w="1" h="1869">
                  <a:moveTo>
                    <a:pt x="0" y="0"/>
                  </a:moveTo>
                  <a:lnTo>
                    <a:pt x="1" y="1869"/>
                  </a:lnTo>
                </a:path>
              </a:pathLst>
            </a:custGeom>
            <a:noFill/>
            <a:ln w="9525" cap="flat">
              <a:solidFill>
                <a:srgbClr val="000000"/>
              </a:solidFill>
              <a:prstDash val="dash"/>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8839" name="Oval 72"/>
            <p:cNvSpPr>
              <a:spLocks noChangeArrowheads="1"/>
            </p:cNvSpPr>
            <p:nvPr/>
          </p:nvSpPr>
          <p:spPr bwMode="auto">
            <a:xfrm>
              <a:off x="4014" y="2603"/>
              <a:ext cx="135" cy="136"/>
            </a:xfrm>
            <a:prstGeom prst="ellipse">
              <a:avLst/>
            </a:prstGeom>
            <a:noFill/>
            <a:ln w="9525">
              <a:solidFill>
                <a:srgbClr val="000000"/>
              </a:solidFill>
              <a:rou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8840" name="Oval 73"/>
            <p:cNvSpPr>
              <a:spLocks noChangeArrowheads="1"/>
            </p:cNvSpPr>
            <p:nvPr/>
          </p:nvSpPr>
          <p:spPr bwMode="auto">
            <a:xfrm>
              <a:off x="4014" y="2816"/>
              <a:ext cx="135" cy="136"/>
            </a:xfrm>
            <a:prstGeom prst="ellipse">
              <a:avLst/>
            </a:prstGeom>
            <a:noFill/>
            <a:ln w="9525">
              <a:solidFill>
                <a:srgbClr val="000000"/>
              </a:solidFill>
              <a:rou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8841" name="Oval 74"/>
            <p:cNvSpPr>
              <a:spLocks noChangeArrowheads="1"/>
            </p:cNvSpPr>
            <p:nvPr/>
          </p:nvSpPr>
          <p:spPr bwMode="auto">
            <a:xfrm>
              <a:off x="4014" y="3034"/>
              <a:ext cx="135" cy="136"/>
            </a:xfrm>
            <a:prstGeom prst="ellipse">
              <a:avLst/>
            </a:prstGeom>
            <a:noFill/>
            <a:ln w="9525">
              <a:solidFill>
                <a:srgbClr val="000000"/>
              </a:solidFill>
              <a:rou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8842" name="Text Box 75"/>
            <p:cNvSpPr txBox="1">
              <a:spLocks noChangeArrowheads="1"/>
            </p:cNvSpPr>
            <p:nvPr/>
          </p:nvSpPr>
          <p:spPr bwMode="auto">
            <a:xfrm>
              <a:off x="3742" y="2341"/>
              <a:ext cx="227" cy="2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CC"/>
                  </a:solidFill>
                  <a:latin typeface="Times New Roman" panose="02020603050405020304" pitchFamily="18" charset="0"/>
                </a:rPr>
                <a:t>U</a:t>
              </a:r>
              <a:r>
                <a:rPr lang="en-US" altLang="zh-CN" sz="2000" i="0" u="none" baseline="-25000">
                  <a:solidFill>
                    <a:srgbClr val="0000CC"/>
                  </a:solidFill>
                  <a:latin typeface="Times New Roman" panose="02020603050405020304" pitchFamily="18" charset="0"/>
                </a:rPr>
                <a:t>o</a:t>
              </a:r>
              <a:endParaRPr lang="en-US" altLang="zh-CN" sz="2000">
                <a:solidFill>
                  <a:srgbClr val="0000CC"/>
                </a:solidFill>
              </a:endParaRPr>
            </a:p>
          </p:txBody>
        </p:sp>
        <p:graphicFrame>
          <p:nvGraphicFramePr>
            <p:cNvPr id="118843" name="Object 76"/>
            <p:cNvGraphicFramePr>
              <a:graphicFrameLocks noChangeAspect="1"/>
            </p:cNvGraphicFramePr>
            <p:nvPr/>
          </p:nvGraphicFramePr>
          <p:xfrm>
            <a:off x="3696" y="2931"/>
            <a:ext cx="256" cy="424"/>
          </p:xfrm>
          <a:graphic>
            <a:graphicData uri="http://schemas.openxmlformats.org/presentationml/2006/ole">
              <mc:AlternateContent xmlns:mc="http://schemas.openxmlformats.org/markup-compatibility/2006">
                <mc:Choice xmlns:v="urn:schemas-microsoft-com:vml" Requires="v">
                  <p:oleObj name="公式" r:id="rId12" imgW="118110" imgH="204470" progId="Equation.3">
                    <p:embed/>
                  </p:oleObj>
                </mc:Choice>
                <mc:Fallback>
                  <p:oleObj name="公式" r:id="rId12" imgW="118110" imgH="204470" progId="Equation.3">
                    <p:embed/>
                    <p:pic>
                      <p:nvPicPr>
                        <p:cNvPr id="0" name="Object 7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96" y="2931"/>
                          <a:ext cx="256"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844" name="Freeform 80"/>
            <p:cNvSpPr/>
            <p:nvPr/>
          </p:nvSpPr>
          <p:spPr bwMode="auto">
            <a:xfrm>
              <a:off x="818" y="2904"/>
              <a:ext cx="460" cy="522"/>
            </a:xfrm>
            <a:custGeom>
              <a:avLst/>
              <a:gdLst>
                <a:gd name="T0" fmla="*/ 0 w 675"/>
                <a:gd name="T1" fmla="*/ 183 h 675"/>
                <a:gd name="T2" fmla="*/ 7 w 675"/>
                <a:gd name="T3" fmla="*/ 145 h 675"/>
                <a:gd name="T4" fmla="*/ 18 w 675"/>
                <a:gd name="T5" fmla="*/ 108 h 675"/>
                <a:gd name="T6" fmla="*/ 20 w 675"/>
                <a:gd name="T7" fmla="*/ 95 h 675"/>
                <a:gd name="T8" fmla="*/ 29 w 675"/>
                <a:gd name="T9" fmla="*/ 70 h 675"/>
                <a:gd name="T10" fmla="*/ 46 w 675"/>
                <a:gd name="T11" fmla="*/ 25 h 675"/>
                <a:gd name="T12" fmla="*/ 66 w 675"/>
                <a:gd name="T13" fmla="*/ 17 h 675"/>
                <a:gd name="T14" fmla="*/ 77 w 675"/>
                <a:gd name="T15" fmla="*/ 54 h 675"/>
                <a:gd name="T16" fmla="*/ 84 w 675"/>
                <a:gd name="T17" fmla="*/ 78 h 675"/>
                <a:gd name="T18" fmla="*/ 86 w 675"/>
                <a:gd name="T19" fmla="*/ 99 h 675"/>
                <a:gd name="T20" fmla="*/ 93 w 675"/>
                <a:gd name="T21" fmla="*/ 137 h 675"/>
                <a:gd name="T22" fmla="*/ 97 w 675"/>
                <a:gd name="T23" fmla="*/ 166 h 675"/>
                <a:gd name="T24" fmla="*/ 99 w 675"/>
                <a:gd name="T25" fmla="*/ 186 h 6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5" h="675">
                  <a:moveTo>
                    <a:pt x="0" y="660"/>
                  </a:moveTo>
                  <a:cubicBezTo>
                    <a:pt x="15" y="615"/>
                    <a:pt x="19" y="564"/>
                    <a:pt x="45" y="525"/>
                  </a:cubicBezTo>
                  <a:cubicBezTo>
                    <a:pt x="73" y="483"/>
                    <a:pt x="97" y="435"/>
                    <a:pt x="120" y="390"/>
                  </a:cubicBezTo>
                  <a:cubicBezTo>
                    <a:pt x="127" y="376"/>
                    <a:pt x="127" y="359"/>
                    <a:pt x="135" y="345"/>
                  </a:cubicBezTo>
                  <a:cubicBezTo>
                    <a:pt x="153" y="313"/>
                    <a:pt x="184" y="289"/>
                    <a:pt x="195" y="255"/>
                  </a:cubicBezTo>
                  <a:cubicBezTo>
                    <a:pt x="219" y="182"/>
                    <a:pt x="253" y="132"/>
                    <a:pt x="315" y="90"/>
                  </a:cubicBezTo>
                  <a:cubicBezTo>
                    <a:pt x="350" y="37"/>
                    <a:pt x="356" y="0"/>
                    <a:pt x="450" y="60"/>
                  </a:cubicBezTo>
                  <a:cubicBezTo>
                    <a:pt x="519" y="104"/>
                    <a:pt x="498" y="142"/>
                    <a:pt x="525" y="195"/>
                  </a:cubicBezTo>
                  <a:cubicBezTo>
                    <a:pt x="562" y="268"/>
                    <a:pt x="551" y="210"/>
                    <a:pt x="570" y="285"/>
                  </a:cubicBezTo>
                  <a:cubicBezTo>
                    <a:pt x="576" y="310"/>
                    <a:pt x="578" y="335"/>
                    <a:pt x="585" y="360"/>
                  </a:cubicBezTo>
                  <a:cubicBezTo>
                    <a:pt x="597" y="406"/>
                    <a:pt x="615" y="450"/>
                    <a:pt x="630" y="495"/>
                  </a:cubicBezTo>
                  <a:cubicBezTo>
                    <a:pt x="647" y="545"/>
                    <a:pt x="647" y="543"/>
                    <a:pt x="660" y="600"/>
                  </a:cubicBezTo>
                  <a:cubicBezTo>
                    <a:pt x="666" y="625"/>
                    <a:pt x="675" y="675"/>
                    <a:pt x="675" y="675"/>
                  </a:cubicBezTo>
                </a:path>
              </a:pathLst>
            </a:custGeom>
            <a:noFill/>
            <a:ln w="25400">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845" name="Freeform 81"/>
            <p:cNvSpPr/>
            <p:nvPr/>
          </p:nvSpPr>
          <p:spPr bwMode="auto">
            <a:xfrm>
              <a:off x="1288" y="2904"/>
              <a:ext cx="461" cy="522"/>
            </a:xfrm>
            <a:custGeom>
              <a:avLst/>
              <a:gdLst>
                <a:gd name="T0" fmla="*/ 0 w 675"/>
                <a:gd name="T1" fmla="*/ 183 h 675"/>
                <a:gd name="T2" fmla="*/ 7 w 675"/>
                <a:gd name="T3" fmla="*/ 145 h 675"/>
                <a:gd name="T4" fmla="*/ 18 w 675"/>
                <a:gd name="T5" fmla="*/ 108 h 675"/>
                <a:gd name="T6" fmla="*/ 20 w 675"/>
                <a:gd name="T7" fmla="*/ 95 h 675"/>
                <a:gd name="T8" fmla="*/ 29 w 675"/>
                <a:gd name="T9" fmla="*/ 70 h 675"/>
                <a:gd name="T10" fmla="*/ 46 w 675"/>
                <a:gd name="T11" fmla="*/ 25 h 675"/>
                <a:gd name="T12" fmla="*/ 67 w 675"/>
                <a:gd name="T13" fmla="*/ 17 h 675"/>
                <a:gd name="T14" fmla="*/ 78 w 675"/>
                <a:gd name="T15" fmla="*/ 54 h 675"/>
                <a:gd name="T16" fmla="*/ 85 w 675"/>
                <a:gd name="T17" fmla="*/ 78 h 675"/>
                <a:gd name="T18" fmla="*/ 87 w 675"/>
                <a:gd name="T19" fmla="*/ 99 h 675"/>
                <a:gd name="T20" fmla="*/ 94 w 675"/>
                <a:gd name="T21" fmla="*/ 137 h 675"/>
                <a:gd name="T22" fmla="*/ 98 w 675"/>
                <a:gd name="T23" fmla="*/ 166 h 675"/>
                <a:gd name="T24" fmla="*/ 100 w 675"/>
                <a:gd name="T25" fmla="*/ 186 h 6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5" h="675">
                  <a:moveTo>
                    <a:pt x="0" y="660"/>
                  </a:moveTo>
                  <a:cubicBezTo>
                    <a:pt x="15" y="615"/>
                    <a:pt x="19" y="564"/>
                    <a:pt x="45" y="525"/>
                  </a:cubicBezTo>
                  <a:cubicBezTo>
                    <a:pt x="73" y="483"/>
                    <a:pt x="97" y="435"/>
                    <a:pt x="120" y="390"/>
                  </a:cubicBezTo>
                  <a:cubicBezTo>
                    <a:pt x="127" y="376"/>
                    <a:pt x="127" y="359"/>
                    <a:pt x="135" y="345"/>
                  </a:cubicBezTo>
                  <a:cubicBezTo>
                    <a:pt x="153" y="313"/>
                    <a:pt x="184" y="289"/>
                    <a:pt x="195" y="255"/>
                  </a:cubicBezTo>
                  <a:cubicBezTo>
                    <a:pt x="219" y="182"/>
                    <a:pt x="253" y="132"/>
                    <a:pt x="315" y="90"/>
                  </a:cubicBezTo>
                  <a:cubicBezTo>
                    <a:pt x="350" y="37"/>
                    <a:pt x="356" y="0"/>
                    <a:pt x="450" y="60"/>
                  </a:cubicBezTo>
                  <a:cubicBezTo>
                    <a:pt x="519" y="104"/>
                    <a:pt x="498" y="142"/>
                    <a:pt x="525" y="195"/>
                  </a:cubicBezTo>
                  <a:cubicBezTo>
                    <a:pt x="562" y="268"/>
                    <a:pt x="551" y="210"/>
                    <a:pt x="570" y="285"/>
                  </a:cubicBezTo>
                  <a:cubicBezTo>
                    <a:pt x="576" y="310"/>
                    <a:pt x="578" y="335"/>
                    <a:pt x="585" y="360"/>
                  </a:cubicBezTo>
                  <a:cubicBezTo>
                    <a:pt x="597" y="406"/>
                    <a:pt x="615" y="450"/>
                    <a:pt x="630" y="495"/>
                  </a:cubicBezTo>
                  <a:cubicBezTo>
                    <a:pt x="647" y="545"/>
                    <a:pt x="647" y="543"/>
                    <a:pt x="660" y="600"/>
                  </a:cubicBezTo>
                  <a:cubicBezTo>
                    <a:pt x="666" y="625"/>
                    <a:pt x="675" y="675"/>
                    <a:pt x="675" y="675"/>
                  </a:cubicBezTo>
                </a:path>
              </a:pathLst>
            </a:custGeom>
            <a:noFill/>
            <a:ln w="25400">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846" name="Freeform 82"/>
            <p:cNvSpPr/>
            <p:nvPr/>
          </p:nvSpPr>
          <p:spPr bwMode="auto">
            <a:xfrm>
              <a:off x="340" y="2886"/>
              <a:ext cx="461" cy="522"/>
            </a:xfrm>
            <a:custGeom>
              <a:avLst/>
              <a:gdLst>
                <a:gd name="T0" fmla="*/ 0 w 675"/>
                <a:gd name="T1" fmla="*/ 183 h 675"/>
                <a:gd name="T2" fmla="*/ 7 w 675"/>
                <a:gd name="T3" fmla="*/ 145 h 675"/>
                <a:gd name="T4" fmla="*/ 18 w 675"/>
                <a:gd name="T5" fmla="*/ 108 h 675"/>
                <a:gd name="T6" fmla="*/ 20 w 675"/>
                <a:gd name="T7" fmla="*/ 95 h 675"/>
                <a:gd name="T8" fmla="*/ 29 w 675"/>
                <a:gd name="T9" fmla="*/ 70 h 675"/>
                <a:gd name="T10" fmla="*/ 46 w 675"/>
                <a:gd name="T11" fmla="*/ 25 h 675"/>
                <a:gd name="T12" fmla="*/ 67 w 675"/>
                <a:gd name="T13" fmla="*/ 17 h 675"/>
                <a:gd name="T14" fmla="*/ 78 w 675"/>
                <a:gd name="T15" fmla="*/ 54 h 675"/>
                <a:gd name="T16" fmla="*/ 85 w 675"/>
                <a:gd name="T17" fmla="*/ 78 h 675"/>
                <a:gd name="T18" fmla="*/ 87 w 675"/>
                <a:gd name="T19" fmla="*/ 99 h 675"/>
                <a:gd name="T20" fmla="*/ 94 w 675"/>
                <a:gd name="T21" fmla="*/ 137 h 675"/>
                <a:gd name="T22" fmla="*/ 98 w 675"/>
                <a:gd name="T23" fmla="*/ 166 h 675"/>
                <a:gd name="T24" fmla="*/ 100 w 675"/>
                <a:gd name="T25" fmla="*/ 186 h 6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5" h="675">
                  <a:moveTo>
                    <a:pt x="0" y="660"/>
                  </a:moveTo>
                  <a:cubicBezTo>
                    <a:pt x="15" y="615"/>
                    <a:pt x="19" y="564"/>
                    <a:pt x="45" y="525"/>
                  </a:cubicBezTo>
                  <a:cubicBezTo>
                    <a:pt x="73" y="483"/>
                    <a:pt x="97" y="435"/>
                    <a:pt x="120" y="390"/>
                  </a:cubicBezTo>
                  <a:cubicBezTo>
                    <a:pt x="127" y="376"/>
                    <a:pt x="127" y="359"/>
                    <a:pt x="135" y="345"/>
                  </a:cubicBezTo>
                  <a:cubicBezTo>
                    <a:pt x="153" y="313"/>
                    <a:pt x="184" y="289"/>
                    <a:pt x="195" y="255"/>
                  </a:cubicBezTo>
                  <a:cubicBezTo>
                    <a:pt x="219" y="182"/>
                    <a:pt x="253" y="132"/>
                    <a:pt x="315" y="90"/>
                  </a:cubicBezTo>
                  <a:cubicBezTo>
                    <a:pt x="350" y="37"/>
                    <a:pt x="356" y="0"/>
                    <a:pt x="450" y="60"/>
                  </a:cubicBezTo>
                  <a:cubicBezTo>
                    <a:pt x="519" y="104"/>
                    <a:pt x="498" y="142"/>
                    <a:pt x="525" y="195"/>
                  </a:cubicBezTo>
                  <a:cubicBezTo>
                    <a:pt x="562" y="268"/>
                    <a:pt x="551" y="210"/>
                    <a:pt x="570" y="285"/>
                  </a:cubicBezTo>
                  <a:cubicBezTo>
                    <a:pt x="576" y="310"/>
                    <a:pt x="578" y="335"/>
                    <a:pt x="585" y="360"/>
                  </a:cubicBezTo>
                  <a:cubicBezTo>
                    <a:pt x="597" y="406"/>
                    <a:pt x="615" y="450"/>
                    <a:pt x="630" y="495"/>
                  </a:cubicBezTo>
                  <a:cubicBezTo>
                    <a:pt x="647" y="545"/>
                    <a:pt x="647" y="543"/>
                    <a:pt x="660" y="600"/>
                  </a:cubicBezTo>
                  <a:cubicBezTo>
                    <a:pt x="666" y="625"/>
                    <a:pt x="675" y="675"/>
                    <a:pt x="675" y="675"/>
                  </a:cubicBezTo>
                </a:path>
              </a:pathLst>
            </a:custGeom>
            <a:noFill/>
            <a:ln w="25400">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847" name="Rectangle 83"/>
            <p:cNvSpPr>
              <a:spLocks noChangeArrowheads="1"/>
            </p:cNvSpPr>
            <p:nvPr/>
          </p:nvSpPr>
          <p:spPr bwMode="auto">
            <a:xfrm>
              <a:off x="3278" y="2829"/>
              <a:ext cx="85" cy="275"/>
            </a:xfrm>
            <a:prstGeom prst="rect">
              <a:avLst/>
            </a:prstGeom>
            <a:solidFill>
              <a:srgbClr val="FFFFFF"/>
            </a:solidFill>
            <a:ln w="9525">
              <a:solidFill>
                <a:srgbClr val="000000"/>
              </a:solidFill>
              <a:miter lim="800000"/>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8848" name="Line 60"/>
            <p:cNvSpPr>
              <a:spLocks noChangeShapeType="1"/>
            </p:cNvSpPr>
            <p:nvPr/>
          </p:nvSpPr>
          <p:spPr bwMode="auto">
            <a:xfrm flipV="1">
              <a:off x="4811" y="2840"/>
              <a:ext cx="250" cy="0"/>
            </a:xfrm>
            <a:prstGeom prst="line">
              <a:avLst/>
            </a:prstGeom>
            <a:noFill/>
            <a:ln w="317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8849" name="Line 85"/>
            <p:cNvSpPr>
              <a:spLocks noChangeShapeType="1"/>
            </p:cNvSpPr>
            <p:nvPr/>
          </p:nvSpPr>
          <p:spPr bwMode="auto">
            <a:xfrm>
              <a:off x="3957" y="2387"/>
              <a:ext cx="0" cy="159"/>
            </a:xfrm>
            <a:prstGeom prst="line">
              <a:avLst/>
            </a:prstGeom>
            <a:noFill/>
            <a:ln w="254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8850" name="Line 86"/>
            <p:cNvSpPr>
              <a:spLocks noChangeShapeType="1"/>
            </p:cNvSpPr>
            <p:nvPr/>
          </p:nvSpPr>
          <p:spPr bwMode="auto">
            <a:xfrm>
              <a:off x="3957" y="2614"/>
              <a:ext cx="0" cy="159"/>
            </a:xfrm>
            <a:prstGeom prst="line">
              <a:avLst/>
            </a:prstGeom>
            <a:noFill/>
            <a:ln w="254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8851" name="Line 87"/>
            <p:cNvSpPr>
              <a:spLocks noChangeShapeType="1"/>
            </p:cNvSpPr>
            <p:nvPr/>
          </p:nvSpPr>
          <p:spPr bwMode="auto">
            <a:xfrm>
              <a:off x="3957" y="3022"/>
              <a:ext cx="0" cy="159"/>
            </a:xfrm>
            <a:prstGeom prst="line">
              <a:avLst/>
            </a:prstGeom>
            <a:noFill/>
            <a:ln w="254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8852" name="Line 88"/>
            <p:cNvSpPr>
              <a:spLocks noChangeShapeType="1"/>
            </p:cNvSpPr>
            <p:nvPr/>
          </p:nvSpPr>
          <p:spPr bwMode="auto">
            <a:xfrm>
              <a:off x="3951" y="2813"/>
              <a:ext cx="0" cy="159"/>
            </a:xfrm>
            <a:prstGeom prst="line">
              <a:avLst/>
            </a:prstGeom>
            <a:noFill/>
            <a:ln w="254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8853" name="Text Box 89"/>
            <p:cNvSpPr txBox="1">
              <a:spLocks noChangeArrowheads="1"/>
            </p:cNvSpPr>
            <p:nvPr/>
          </p:nvSpPr>
          <p:spPr bwMode="auto">
            <a:xfrm>
              <a:off x="4468" y="2251"/>
              <a:ext cx="195" cy="2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u="none">
                  <a:solidFill>
                    <a:srgbClr val="0000CC"/>
                  </a:solidFill>
                  <a:latin typeface="Times New Roman" panose="02020603050405020304" pitchFamily="18" charset="0"/>
                </a:rPr>
                <a:t>L</a:t>
              </a:r>
              <a:endParaRPr lang="en-US" altLang="zh-CN" sz="2400" b="1">
                <a:solidFill>
                  <a:srgbClr val="0000CC"/>
                </a:solidFill>
              </a:endParaRPr>
            </a:p>
          </p:txBody>
        </p:sp>
        <p:sp>
          <p:nvSpPr>
            <p:cNvPr id="118854" name="Text Box 90"/>
            <p:cNvSpPr txBox="1">
              <a:spLocks noChangeArrowheads="1"/>
            </p:cNvSpPr>
            <p:nvPr/>
          </p:nvSpPr>
          <p:spPr bwMode="auto">
            <a:xfrm>
              <a:off x="2413" y="2373"/>
              <a:ext cx="195" cy="2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u="none">
                  <a:solidFill>
                    <a:srgbClr val="0000CC"/>
                  </a:solidFill>
                  <a:latin typeface="Times New Roman" panose="02020603050405020304" pitchFamily="18" charset="0"/>
                </a:rPr>
                <a:t>L</a:t>
              </a:r>
              <a:endParaRPr lang="en-US" altLang="zh-CN" sz="2400" b="1">
                <a:solidFill>
                  <a:srgbClr val="0000CC"/>
                </a:solidFill>
              </a:endParaRPr>
            </a:p>
          </p:txBody>
        </p: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AE28EBA6-A8CE-4FE7-88E7-7831DC5D870F}" type="slidenum">
              <a:rPr lang="en-US" altLang="zh-CN" i="0" u="none" smtClean="0">
                <a:latin typeface="Times New Roman" panose="02020603050405020304" pitchFamily="18" charset="0"/>
              </a:rPr>
              <a:t>148</a:t>
            </a:fld>
            <a:endParaRPr lang="en-US" altLang="zh-CN" i="0" u="none">
              <a:latin typeface="Times New Roman" panose="02020603050405020304" pitchFamily="18" charset="0"/>
            </a:endParaRPr>
          </a:p>
        </p:txBody>
      </p:sp>
      <p:grpSp>
        <p:nvGrpSpPr>
          <p:cNvPr id="119811" name="Group 4"/>
          <p:cNvGrpSpPr/>
          <p:nvPr/>
        </p:nvGrpSpPr>
        <p:grpSpPr bwMode="auto">
          <a:xfrm>
            <a:off x="107950" y="476250"/>
            <a:ext cx="9036050" cy="2592388"/>
            <a:chOff x="68" y="2160"/>
            <a:chExt cx="5692" cy="1633"/>
          </a:xfrm>
        </p:grpSpPr>
        <p:sp>
          <p:nvSpPr>
            <p:cNvPr id="119817" name="Text Box 5"/>
            <p:cNvSpPr txBox="1">
              <a:spLocks noChangeArrowheads="1"/>
            </p:cNvSpPr>
            <p:nvPr/>
          </p:nvSpPr>
          <p:spPr bwMode="auto">
            <a:xfrm>
              <a:off x="5106" y="2816"/>
              <a:ext cx="181" cy="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u="none">
                  <a:solidFill>
                    <a:srgbClr val="0000CC"/>
                  </a:solidFill>
                  <a:latin typeface="Times New Roman" panose="02020603050405020304" pitchFamily="18" charset="0"/>
                </a:rPr>
                <a:t>R</a:t>
              </a:r>
              <a:endParaRPr lang="en-US" altLang="zh-CN" sz="2400">
                <a:solidFill>
                  <a:srgbClr val="0000CC"/>
                </a:solidFill>
              </a:endParaRPr>
            </a:p>
          </p:txBody>
        </p:sp>
        <p:sp>
          <p:nvSpPr>
            <p:cNvPr id="119818" name="Text Box 6"/>
            <p:cNvSpPr txBox="1">
              <a:spLocks noChangeArrowheads="1"/>
            </p:cNvSpPr>
            <p:nvPr/>
          </p:nvSpPr>
          <p:spPr bwMode="auto">
            <a:xfrm>
              <a:off x="2090" y="2750"/>
              <a:ext cx="244" cy="2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u="none">
                  <a:solidFill>
                    <a:srgbClr val="0000CC"/>
                  </a:solidFill>
                  <a:latin typeface="Times New Roman" panose="02020603050405020304" pitchFamily="18" charset="0"/>
                </a:rPr>
                <a:t>u</a:t>
              </a:r>
              <a:endParaRPr lang="en-US" altLang="zh-CN" sz="2400">
                <a:solidFill>
                  <a:srgbClr val="0000CC"/>
                </a:solidFill>
              </a:endParaRPr>
            </a:p>
          </p:txBody>
        </p:sp>
        <p:sp>
          <p:nvSpPr>
            <p:cNvPr id="119819" name="Text Box 7"/>
            <p:cNvSpPr txBox="1">
              <a:spLocks noChangeArrowheads="1"/>
            </p:cNvSpPr>
            <p:nvPr/>
          </p:nvSpPr>
          <p:spPr bwMode="auto">
            <a:xfrm>
              <a:off x="68" y="2829"/>
              <a:ext cx="363" cy="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u="none">
                  <a:solidFill>
                    <a:srgbClr val="0000CC"/>
                  </a:solidFill>
                  <a:latin typeface="Times New Roman" panose="02020603050405020304" pitchFamily="18" charset="0"/>
                </a:rPr>
                <a:t>U</a:t>
              </a:r>
              <a:r>
                <a:rPr lang="en-US" altLang="zh-CN" sz="2400" i="0" u="none" baseline="-25000">
                  <a:solidFill>
                    <a:srgbClr val="0000CC"/>
                  </a:solidFill>
                  <a:latin typeface="Times New Roman" panose="02020603050405020304" pitchFamily="18" charset="0"/>
                </a:rPr>
                <a:t>m</a:t>
              </a:r>
              <a:endParaRPr lang="en-US" altLang="zh-CN" sz="2400">
                <a:solidFill>
                  <a:srgbClr val="0000CC"/>
                </a:solidFill>
              </a:endParaRPr>
            </a:p>
          </p:txBody>
        </p:sp>
        <p:sp>
          <p:nvSpPr>
            <p:cNvPr id="119820" name="Text Box 8"/>
            <p:cNvSpPr txBox="1">
              <a:spLocks noChangeArrowheads="1"/>
            </p:cNvSpPr>
            <p:nvPr/>
          </p:nvSpPr>
          <p:spPr bwMode="auto">
            <a:xfrm>
              <a:off x="5459" y="2803"/>
              <a:ext cx="301" cy="3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u="none">
                  <a:solidFill>
                    <a:srgbClr val="0000CC"/>
                  </a:solidFill>
                  <a:latin typeface="Times New Roman" panose="02020603050405020304" pitchFamily="18" charset="0"/>
                </a:rPr>
                <a:t>u</a:t>
              </a:r>
              <a:r>
                <a:rPr lang="en-US" altLang="zh-CN" sz="2400" u="none" baseline="-25000">
                  <a:solidFill>
                    <a:srgbClr val="0000CC"/>
                  </a:solidFill>
                  <a:latin typeface="Times New Roman" panose="02020603050405020304" pitchFamily="18" charset="0"/>
                </a:rPr>
                <a:t>R</a:t>
              </a:r>
              <a:endParaRPr lang="en-US" altLang="zh-CN" sz="2400">
                <a:solidFill>
                  <a:srgbClr val="0000CC"/>
                </a:solidFill>
              </a:endParaRPr>
            </a:p>
          </p:txBody>
        </p:sp>
        <p:sp>
          <p:nvSpPr>
            <p:cNvPr id="119821" name="Line 9"/>
            <p:cNvSpPr>
              <a:spLocks noChangeShapeType="1"/>
            </p:cNvSpPr>
            <p:nvPr/>
          </p:nvSpPr>
          <p:spPr bwMode="auto">
            <a:xfrm>
              <a:off x="355" y="2346"/>
              <a:ext cx="0" cy="1447"/>
            </a:xfrm>
            <a:prstGeom prst="line">
              <a:avLst/>
            </a:prstGeom>
            <a:noFill/>
            <a:ln w="9525">
              <a:solidFill>
                <a:srgbClr val="000000"/>
              </a:solidFill>
              <a:round/>
              <a:headEnd type="triangle" w="sm" len="sm"/>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9822" name="Line 10"/>
            <p:cNvSpPr>
              <a:spLocks noChangeShapeType="1"/>
            </p:cNvSpPr>
            <p:nvPr/>
          </p:nvSpPr>
          <p:spPr bwMode="auto">
            <a:xfrm flipV="1">
              <a:off x="306" y="3430"/>
              <a:ext cx="1576" cy="0"/>
            </a:xfrm>
            <a:prstGeom prst="line">
              <a:avLst/>
            </a:prstGeom>
            <a:noFill/>
            <a:ln w="9525">
              <a:solidFill>
                <a:srgbClr val="000000"/>
              </a:solidFill>
              <a:round/>
              <a:headEnd type="none" w="sm" len="me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9823" name="Text Box 11"/>
            <p:cNvSpPr txBox="1">
              <a:spLocks noChangeArrowheads="1"/>
            </p:cNvSpPr>
            <p:nvPr/>
          </p:nvSpPr>
          <p:spPr bwMode="auto">
            <a:xfrm>
              <a:off x="777" y="3464"/>
              <a:ext cx="153" cy="2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u="none">
                  <a:solidFill>
                    <a:srgbClr val="0000CC"/>
                  </a:solidFill>
                  <a:latin typeface="Times New Roman" panose="02020603050405020304" pitchFamily="18" charset="0"/>
                </a:rPr>
                <a:t>T</a:t>
              </a:r>
              <a:endParaRPr lang="en-US" altLang="zh-CN" sz="2400">
                <a:solidFill>
                  <a:srgbClr val="0000CC"/>
                </a:solidFill>
              </a:endParaRPr>
            </a:p>
          </p:txBody>
        </p:sp>
        <p:sp>
          <p:nvSpPr>
            <p:cNvPr id="119824" name="Text Box 12"/>
            <p:cNvSpPr txBox="1">
              <a:spLocks noChangeArrowheads="1"/>
            </p:cNvSpPr>
            <p:nvPr/>
          </p:nvSpPr>
          <p:spPr bwMode="auto">
            <a:xfrm>
              <a:off x="1791" y="3435"/>
              <a:ext cx="87" cy="1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u="none">
                  <a:solidFill>
                    <a:srgbClr val="0000CC"/>
                  </a:solidFill>
                  <a:latin typeface="Times New Roman" panose="02020603050405020304" pitchFamily="18" charset="0"/>
                </a:rPr>
                <a:t>t</a:t>
              </a:r>
              <a:endParaRPr lang="en-US" altLang="zh-CN" sz="2400">
                <a:solidFill>
                  <a:srgbClr val="0000CC"/>
                </a:solidFill>
              </a:endParaRPr>
            </a:p>
          </p:txBody>
        </p:sp>
        <p:sp>
          <p:nvSpPr>
            <p:cNvPr id="119825" name="Text Box 13"/>
            <p:cNvSpPr txBox="1">
              <a:spLocks noChangeArrowheads="1"/>
            </p:cNvSpPr>
            <p:nvPr/>
          </p:nvSpPr>
          <p:spPr bwMode="auto">
            <a:xfrm>
              <a:off x="209" y="3385"/>
              <a:ext cx="86" cy="1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u="none">
                  <a:solidFill>
                    <a:srgbClr val="0000CC"/>
                  </a:solidFill>
                  <a:latin typeface="Times New Roman" panose="02020603050405020304" pitchFamily="18" charset="0"/>
                </a:rPr>
                <a:t>o</a:t>
              </a:r>
              <a:endParaRPr lang="en-US" altLang="zh-CN" sz="2400">
                <a:solidFill>
                  <a:srgbClr val="0000CC"/>
                </a:solidFill>
              </a:endParaRPr>
            </a:p>
          </p:txBody>
        </p:sp>
        <p:sp>
          <p:nvSpPr>
            <p:cNvPr id="119826" name="Line 14"/>
            <p:cNvSpPr>
              <a:spLocks noChangeShapeType="1"/>
            </p:cNvSpPr>
            <p:nvPr/>
          </p:nvSpPr>
          <p:spPr bwMode="auto">
            <a:xfrm>
              <a:off x="357" y="2938"/>
              <a:ext cx="246" cy="0"/>
            </a:xfrm>
            <a:prstGeom prst="line">
              <a:avLst/>
            </a:prstGeom>
            <a:noFill/>
            <a:ln w="952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9827" name="Text Box 15"/>
            <p:cNvSpPr txBox="1">
              <a:spLocks noChangeArrowheads="1"/>
            </p:cNvSpPr>
            <p:nvPr/>
          </p:nvSpPr>
          <p:spPr bwMode="auto">
            <a:xfrm>
              <a:off x="434" y="2344"/>
              <a:ext cx="46" cy="1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u="none">
                  <a:solidFill>
                    <a:srgbClr val="0000CC"/>
                  </a:solidFill>
                  <a:latin typeface="Times New Roman" panose="02020603050405020304" pitchFamily="18" charset="0"/>
                </a:rPr>
                <a:t>u</a:t>
              </a:r>
              <a:endParaRPr lang="en-US" altLang="zh-CN" sz="2400">
                <a:solidFill>
                  <a:srgbClr val="0000CC"/>
                </a:solidFill>
              </a:endParaRPr>
            </a:p>
          </p:txBody>
        </p:sp>
        <p:sp>
          <p:nvSpPr>
            <p:cNvPr id="119828" name="Freeform 16"/>
            <p:cNvSpPr/>
            <p:nvPr/>
          </p:nvSpPr>
          <p:spPr bwMode="auto">
            <a:xfrm>
              <a:off x="4077" y="2225"/>
              <a:ext cx="1228" cy="1250"/>
            </a:xfrm>
            <a:custGeom>
              <a:avLst/>
              <a:gdLst>
                <a:gd name="T0" fmla="*/ 0 w 2017"/>
                <a:gd name="T1" fmla="*/ 325 h 1590"/>
                <a:gd name="T2" fmla="*/ 1 w 2017"/>
                <a:gd name="T3" fmla="*/ 0 h 1590"/>
                <a:gd name="T4" fmla="*/ 169 w 2017"/>
                <a:gd name="T5" fmla="*/ 0 h 1590"/>
                <a:gd name="T6" fmla="*/ 169 w 2017"/>
                <a:gd name="T7" fmla="*/ 476 h 1590"/>
                <a:gd name="T8" fmla="*/ 0 w 2017"/>
                <a:gd name="T9" fmla="*/ 478 h 15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17" h="1590">
                  <a:moveTo>
                    <a:pt x="0" y="1083"/>
                  </a:moveTo>
                  <a:lnTo>
                    <a:pt x="6" y="0"/>
                  </a:lnTo>
                  <a:lnTo>
                    <a:pt x="2017" y="0"/>
                  </a:lnTo>
                  <a:lnTo>
                    <a:pt x="2017" y="1587"/>
                  </a:lnTo>
                  <a:lnTo>
                    <a:pt x="0" y="1590"/>
                  </a:lnTo>
                </a:path>
              </a:pathLst>
            </a:custGeom>
            <a:noFill/>
            <a:ln w="9525" cap="flat" cmpd="sng">
              <a:solidFill>
                <a:srgbClr val="000000"/>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9829" name="Freeform 17"/>
            <p:cNvSpPr/>
            <p:nvPr/>
          </p:nvSpPr>
          <p:spPr bwMode="auto">
            <a:xfrm>
              <a:off x="2828" y="2335"/>
              <a:ext cx="0" cy="1209"/>
            </a:xfrm>
            <a:custGeom>
              <a:avLst/>
              <a:gdLst>
                <a:gd name="T0" fmla="*/ 0 w 1"/>
                <a:gd name="T1" fmla="*/ 0 h 1597"/>
                <a:gd name="T2" fmla="*/ 0 w 1"/>
                <a:gd name="T3" fmla="*/ 397 h 1597"/>
                <a:gd name="T4" fmla="*/ 0 60000 65536"/>
                <a:gd name="T5" fmla="*/ 0 60000 65536"/>
              </a:gdLst>
              <a:ahLst/>
              <a:cxnLst>
                <a:cxn ang="T4">
                  <a:pos x="T0" y="T1"/>
                </a:cxn>
                <a:cxn ang="T5">
                  <a:pos x="T2" y="T3"/>
                </a:cxn>
              </a:cxnLst>
              <a:rect l="0" t="0" r="r" b="b"/>
              <a:pathLst>
                <a:path w="1" h="1597">
                  <a:moveTo>
                    <a:pt x="0" y="0"/>
                  </a:moveTo>
                  <a:lnTo>
                    <a:pt x="0" y="1597"/>
                  </a:lnTo>
                </a:path>
              </a:pathLst>
            </a:custGeom>
            <a:noFill/>
            <a:ln w="9525">
              <a:solidFill>
                <a:srgbClr val="000000"/>
              </a:solidFill>
              <a:round/>
              <a:headEnd type="oval" w="sm" len="sm"/>
              <a:tailEnd type="oval"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9830" name="Line 18"/>
            <p:cNvSpPr>
              <a:spLocks noChangeShapeType="1"/>
            </p:cNvSpPr>
            <p:nvPr/>
          </p:nvSpPr>
          <p:spPr bwMode="auto">
            <a:xfrm>
              <a:off x="2000" y="2588"/>
              <a:ext cx="0" cy="700"/>
            </a:xfrm>
            <a:prstGeom prst="line">
              <a:avLst/>
            </a:prstGeom>
            <a:noFill/>
            <a:ln w="254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9831" name="Line 19"/>
            <p:cNvSpPr>
              <a:spLocks noChangeShapeType="1"/>
            </p:cNvSpPr>
            <p:nvPr/>
          </p:nvSpPr>
          <p:spPr bwMode="auto">
            <a:xfrm flipV="1">
              <a:off x="2712" y="2898"/>
              <a:ext cx="240" cy="0"/>
            </a:xfrm>
            <a:prstGeom prst="line">
              <a:avLst/>
            </a:prstGeom>
            <a:noFill/>
            <a:ln w="317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9832" name="Rectangle 20"/>
            <p:cNvSpPr>
              <a:spLocks noChangeArrowheads="1"/>
            </p:cNvSpPr>
            <p:nvPr/>
          </p:nvSpPr>
          <p:spPr bwMode="auto">
            <a:xfrm>
              <a:off x="2775" y="2926"/>
              <a:ext cx="100" cy="97"/>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9833" name="Line 21"/>
            <p:cNvSpPr>
              <a:spLocks noChangeShapeType="1"/>
            </p:cNvSpPr>
            <p:nvPr/>
          </p:nvSpPr>
          <p:spPr bwMode="auto">
            <a:xfrm>
              <a:off x="2712" y="3019"/>
              <a:ext cx="245" cy="0"/>
            </a:xfrm>
            <a:prstGeom prst="line">
              <a:avLst/>
            </a:prstGeom>
            <a:noFill/>
            <a:ln w="317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9834" name="Oval 22"/>
            <p:cNvSpPr>
              <a:spLocks noChangeArrowheads="1"/>
            </p:cNvSpPr>
            <p:nvPr/>
          </p:nvSpPr>
          <p:spPr bwMode="auto">
            <a:xfrm>
              <a:off x="4014" y="2374"/>
              <a:ext cx="135" cy="136"/>
            </a:xfrm>
            <a:prstGeom prst="ellipse">
              <a:avLst/>
            </a:prstGeom>
            <a:noFill/>
            <a:ln w="9525">
              <a:solidFill>
                <a:srgbClr val="000000"/>
              </a:solidFill>
              <a:rou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9835" name="Oval 23"/>
            <p:cNvSpPr>
              <a:spLocks noChangeArrowheads="1"/>
            </p:cNvSpPr>
            <p:nvPr/>
          </p:nvSpPr>
          <p:spPr bwMode="auto">
            <a:xfrm>
              <a:off x="1927" y="2312"/>
              <a:ext cx="47" cy="52"/>
            </a:xfrm>
            <a:prstGeom prst="ellipse">
              <a:avLst/>
            </a:prstGeom>
            <a:solidFill>
              <a:srgbClr val="FFFFFF"/>
            </a:solidFill>
            <a:ln w="9525">
              <a:solidFill>
                <a:srgbClr val="000000"/>
              </a:solidFill>
              <a:rou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9836" name="Text Box 24"/>
            <p:cNvSpPr txBox="1">
              <a:spLocks noChangeArrowheads="1"/>
            </p:cNvSpPr>
            <p:nvPr/>
          </p:nvSpPr>
          <p:spPr bwMode="auto">
            <a:xfrm>
              <a:off x="2499" y="2903"/>
              <a:ext cx="163" cy="2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u="none">
                  <a:solidFill>
                    <a:srgbClr val="0000CC"/>
                  </a:solidFill>
                  <a:latin typeface="Times New Roman" panose="02020603050405020304" pitchFamily="18" charset="0"/>
                </a:rPr>
                <a:t>C</a:t>
              </a:r>
              <a:endParaRPr lang="en-US" altLang="zh-CN" sz="2400">
                <a:solidFill>
                  <a:srgbClr val="0000CC"/>
                </a:solidFill>
              </a:endParaRPr>
            </a:p>
          </p:txBody>
        </p:sp>
        <p:graphicFrame>
          <p:nvGraphicFramePr>
            <p:cNvPr id="119837" name="Object 25"/>
            <p:cNvGraphicFramePr>
              <a:graphicFrameLocks noChangeAspect="1"/>
            </p:cNvGraphicFramePr>
            <p:nvPr/>
          </p:nvGraphicFramePr>
          <p:xfrm>
            <a:off x="3706" y="2704"/>
            <a:ext cx="239" cy="374"/>
          </p:xfrm>
          <a:graphic>
            <a:graphicData uri="http://schemas.openxmlformats.org/presentationml/2006/ole">
              <mc:AlternateContent xmlns:mc="http://schemas.openxmlformats.org/markup-compatibility/2006">
                <mc:Choice xmlns:v="urn:schemas-microsoft-com:vml" Requires="v">
                  <p:oleObj name="公式" r:id="rId2" imgW="118110" imgH="193675" progId="Equation.3">
                    <p:embed/>
                  </p:oleObj>
                </mc:Choice>
                <mc:Fallback>
                  <p:oleObj name="公式" r:id="rId2" imgW="118110" imgH="193675" progId="Equation.3">
                    <p:embed/>
                    <p:pic>
                      <p:nvPicPr>
                        <p:cNvPr id="0" name="Object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6" y="2704"/>
                          <a:ext cx="23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38" name="Object 26"/>
            <p:cNvGraphicFramePr>
              <a:graphicFrameLocks noChangeAspect="1"/>
            </p:cNvGraphicFramePr>
            <p:nvPr/>
          </p:nvGraphicFramePr>
          <p:xfrm>
            <a:off x="3706" y="2466"/>
            <a:ext cx="245" cy="386"/>
          </p:xfrm>
          <a:graphic>
            <a:graphicData uri="http://schemas.openxmlformats.org/presentationml/2006/ole">
              <mc:AlternateContent xmlns:mc="http://schemas.openxmlformats.org/markup-compatibility/2006">
                <mc:Choice xmlns:v="urn:schemas-microsoft-com:vml" Requires="v">
                  <p:oleObj name="公式" r:id="rId4" imgW="118110" imgH="193675" progId="Equation.3">
                    <p:embed/>
                  </p:oleObj>
                </mc:Choice>
                <mc:Fallback>
                  <p:oleObj name="公式" r:id="rId4" imgW="118110" imgH="193675" progId="Equation.3">
                    <p:embed/>
                    <p:pic>
                      <p:nvPicPr>
                        <p:cNvPr id="0"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 y="2466"/>
                          <a:ext cx="245"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39" name="Freeform 27"/>
            <p:cNvSpPr/>
            <p:nvPr/>
          </p:nvSpPr>
          <p:spPr bwMode="auto">
            <a:xfrm>
              <a:off x="1968" y="2346"/>
              <a:ext cx="1351" cy="1206"/>
            </a:xfrm>
            <a:custGeom>
              <a:avLst/>
              <a:gdLst>
                <a:gd name="T0" fmla="*/ 0 w 1980"/>
                <a:gd name="T1" fmla="*/ 0 h 1560"/>
                <a:gd name="T2" fmla="*/ 293 w 1980"/>
                <a:gd name="T3" fmla="*/ 0 h 1560"/>
                <a:gd name="T4" fmla="*/ 293 w 1980"/>
                <a:gd name="T5" fmla="*/ 431 h 1560"/>
                <a:gd name="T6" fmla="*/ 0 w 1980"/>
                <a:gd name="T7" fmla="*/ 431 h 15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80" h="1560">
                  <a:moveTo>
                    <a:pt x="0" y="0"/>
                  </a:moveTo>
                  <a:lnTo>
                    <a:pt x="1980" y="0"/>
                  </a:lnTo>
                  <a:lnTo>
                    <a:pt x="1980" y="1560"/>
                  </a:lnTo>
                  <a:lnTo>
                    <a:pt x="0" y="1560"/>
                  </a:lnTo>
                </a:path>
              </a:pathLst>
            </a:custGeom>
            <a:noFill/>
            <a:ln w="952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9840" name="Text Box 28"/>
            <p:cNvSpPr txBox="1">
              <a:spLocks noChangeArrowheads="1"/>
            </p:cNvSpPr>
            <p:nvPr/>
          </p:nvSpPr>
          <p:spPr bwMode="auto">
            <a:xfrm>
              <a:off x="3088" y="2905"/>
              <a:ext cx="125" cy="2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u="none">
                  <a:solidFill>
                    <a:srgbClr val="0000CC"/>
                  </a:solidFill>
                  <a:latin typeface="Times New Roman" panose="02020603050405020304" pitchFamily="18" charset="0"/>
                </a:rPr>
                <a:t>R</a:t>
              </a:r>
              <a:endParaRPr lang="en-US" altLang="zh-CN" sz="2400">
                <a:solidFill>
                  <a:srgbClr val="0000CC"/>
                </a:solidFill>
              </a:endParaRPr>
            </a:p>
          </p:txBody>
        </p:sp>
        <p:sp>
          <p:nvSpPr>
            <p:cNvPr id="119841" name="Oval 29"/>
            <p:cNvSpPr>
              <a:spLocks noChangeArrowheads="1"/>
            </p:cNvSpPr>
            <p:nvPr/>
          </p:nvSpPr>
          <p:spPr bwMode="auto">
            <a:xfrm>
              <a:off x="2324" y="2298"/>
              <a:ext cx="135" cy="110"/>
            </a:xfrm>
            <a:prstGeom prst="ellipse">
              <a:avLst/>
            </a:prstGeom>
            <a:solidFill>
              <a:srgbClr val="FFFFFF"/>
            </a:solidFill>
            <a:ln w="9525">
              <a:solidFill>
                <a:srgbClr val="000000"/>
              </a:solidFill>
              <a:round/>
              <a:headEnd type="none" w="sm" len="me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9842" name="Oval 30"/>
            <p:cNvSpPr>
              <a:spLocks noChangeArrowheads="1"/>
            </p:cNvSpPr>
            <p:nvPr/>
          </p:nvSpPr>
          <p:spPr bwMode="auto">
            <a:xfrm>
              <a:off x="2447" y="2296"/>
              <a:ext cx="135" cy="111"/>
            </a:xfrm>
            <a:prstGeom prst="ellipse">
              <a:avLst/>
            </a:prstGeom>
            <a:solidFill>
              <a:srgbClr val="FFFFFF"/>
            </a:solidFill>
            <a:ln w="9525">
              <a:solidFill>
                <a:srgbClr val="000000"/>
              </a:solidFill>
              <a:round/>
              <a:headEnd type="none" w="sm" len="me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9843" name="Oval 31"/>
            <p:cNvSpPr>
              <a:spLocks noChangeArrowheads="1"/>
            </p:cNvSpPr>
            <p:nvPr/>
          </p:nvSpPr>
          <p:spPr bwMode="auto">
            <a:xfrm>
              <a:off x="2570" y="2296"/>
              <a:ext cx="135" cy="111"/>
            </a:xfrm>
            <a:prstGeom prst="ellipse">
              <a:avLst/>
            </a:prstGeom>
            <a:solidFill>
              <a:srgbClr val="FFFFFF"/>
            </a:solidFill>
            <a:ln w="9525">
              <a:solidFill>
                <a:srgbClr val="000000"/>
              </a:solidFill>
              <a:round/>
              <a:headEnd type="none" w="sm" len="me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9844" name="Rectangle 32"/>
            <p:cNvSpPr>
              <a:spLocks noChangeArrowheads="1"/>
            </p:cNvSpPr>
            <p:nvPr/>
          </p:nvSpPr>
          <p:spPr bwMode="auto">
            <a:xfrm>
              <a:off x="2334" y="2375"/>
              <a:ext cx="364" cy="57"/>
            </a:xfrm>
            <a:prstGeom prst="rect">
              <a:avLst/>
            </a:prstGeom>
            <a:solidFill>
              <a:srgbClr val="FFFFFF"/>
            </a:solidFill>
            <a:ln w="9525">
              <a:solidFill>
                <a:srgbClr val="FFFFFF"/>
              </a:solidFill>
              <a:miter lim="800000"/>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9845" name="Oval 33"/>
            <p:cNvSpPr>
              <a:spLocks noChangeArrowheads="1"/>
            </p:cNvSpPr>
            <p:nvPr/>
          </p:nvSpPr>
          <p:spPr bwMode="auto">
            <a:xfrm>
              <a:off x="1927" y="3517"/>
              <a:ext cx="47" cy="53"/>
            </a:xfrm>
            <a:prstGeom prst="ellipse">
              <a:avLst/>
            </a:prstGeom>
            <a:solidFill>
              <a:srgbClr val="FFFFFF"/>
            </a:solidFill>
            <a:ln w="9525">
              <a:solidFill>
                <a:srgbClr val="000000"/>
              </a:solidFill>
              <a:rou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9846" name="Line 34"/>
            <p:cNvSpPr>
              <a:spLocks noChangeShapeType="1"/>
            </p:cNvSpPr>
            <p:nvPr/>
          </p:nvSpPr>
          <p:spPr bwMode="auto">
            <a:xfrm>
              <a:off x="3415" y="2750"/>
              <a:ext cx="0" cy="483"/>
            </a:xfrm>
            <a:prstGeom prst="line">
              <a:avLst/>
            </a:prstGeom>
            <a:noFill/>
            <a:ln w="254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9847" name="Text Box 35"/>
            <p:cNvSpPr txBox="1">
              <a:spLocks noChangeArrowheads="1"/>
            </p:cNvSpPr>
            <p:nvPr/>
          </p:nvSpPr>
          <p:spPr bwMode="auto">
            <a:xfrm>
              <a:off x="3435" y="2812"/>
              <a:ext cx="261" cy="2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u="none">
                  <a:solidFill>
                    <a:srgbClr val="0000CC"/>
                  </a:solidFill>
                  <a:latin typeface="Times New Roman" panose="02020603050405020304" pitchFamily="18" charset="0"/>
                </a:rPr>
                <a:t>u</a:t>
              </a:r>
              <a:r>
                <a:rPr lang="en-US" altLang="zh-CN" sz="2400" u="none" baseline="-25000">
                  <a:solidFill>
                    <a:srgbClr val="0000CC"/>
                  </a:solidFill>
                  <a:latin typeface="Times New Roman" panose="02020603050405020304" pitchFamily="18" charset="0"/>
                </a:rPr>
                <a:t>R</a:t>
              </a:r>
              <a:endParaRPr lang="en-US" altLang="zh-CN" sz="2400">
                <a:solidFill>
                  <a:srgbClr val="0000CC"/>
                </a:solidFill>
              </a:endParaRPr>
            </a:p>
          </p:txBody>
        </p:sp>
        <p:sp>
          <p:nvSpPr>
            <p:cNvPr id="119848" name="Freeform 36"/>
            <p:cNvSpPr/>
            <p:nvPr/>
          </p:nvSpPr>
          <p:spPr bwMode="auto">
            <a:xfrm>
              <a:off x="4936" y="2223"/>
              <a:ext cx="1" cy="1247"/>
            </a:xfrm>
            <a:custGeom>
              <a:avLst/>
              <a:gdLst>
                <a:gd name="T0" fmla="*/ 0 w 1"/>
                <a:gd name="T1" fmla="*/ 0 h 1869"/>
                <a:gd name="T2" fmla="*/ 1 w 1"/>
                <a:gd name="T3" fmla="*/ 247 h 1869"/>
                <a:gd name="T4" fmla="*/ 0 60000 65536"/>
                <a:gd name="T5" fmla="*/ 0 60000 65536"/>
              </a:gdLst>
              <a:ahLst/>
              <a:cxnLst>
                <a:cxn ang="T4">
                  <a:pos x="T0" y="T1"/>
                </a:cxn>
                <a:cxn ang="T5">
                  <a:pos x="T2" y="T3"/>
                </a:cxn>
              </a:cxnLst>
              <a:rect l="0" t="0" r="r" b="b"/>
              <a:pathLst>
                <a:path w="1" h="1869">
                  <a:moveTo>
                    <a:pt x="0" y="0"/>
                  </a:moveTo>
                  <a:lnTo>
                    <a:pt x="1" y="1869"/>
                  </a:lnTo>
                </a:path>
              </a:pathLst>
            </a:custGeom>
            <a:noFill/>
            <a:ln w="9525">
              <a:solidFill>
                <a:srgbClr val="000000"/>
              </a:solidFill>
              <a:round/>
              <a:headEnd type="oval" w="sm" len="sm"/>
              <a:tailEnd type="oval"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9849" name="Rectangle 37"/>
            <p:cNvSpPr>
              <a:spLocks noChangeArrowheads="1"/>
            </p:cNvSpPr>
            <p:nvPr/>
          </p:nvSpPr>
          <p:spPr bwMode="auto">
            <a:xfrm>
              <a:off x="5264" y="2752"/>
              <a:ext cx="85" cy="275"/>
            </a:xfrm>
            <a:prstGeom prst="rect">
              <a:avLst/>
            </a:prstGeom>
            <a:solidFill>
              <a:srgbClr val="FFFFFF"/>
            </a:solidFill>
            <a:ln w="9525">
              <a:solidFill>
                <a:srgbClr val="000000"/>
              </a:solidFill>
              <a:miter lim="800000"/>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9850" name="Rectangle 38"/>
            <p:cNvSpPr>
              <a:spLocks noChangeArrowheads="1"/>
            </p:cNvSpPr>
            <p:nvPr/>
          </p:nvSpPr>
          <p:spPr bwMode="auto">
            <a:xfrm>
              <a:off x="4894" y="2849"/>
              <a:ext cx="101" cy="9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9851" name="Line 39"/>
            <p:cNvSpPr>
              <a:spLocks noChangeShapeType="1"/>
            </p:cNvSpPr>
            <p:nvPr/>
          </p:nvSpPr>
          <p:spPr bwMode="auto">
            <a:xfrm>
              <a:off x="4811" y="2942"/>
              <a:ext cx="245" cy="0"/>
            </a:xfrm>
            <a:prstGeom prst="line">
              <a:avLst/>
            </a:prstGeom>
            <a:noFill/>
            <a:ln w="317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9852" name="Text Box 40"/>
            <p:cNvSpPr txBox="1">
              <a:spLocks noChangeArrowheads="1"/>
            </p:cNvSpPr>
            <p:nvPr/>
          </p:nvSpPr>
          <p:spPr bwMode="auto">
            <a:xfrm>
              <a:off x="4604" y="2781"/>
              <a:ext cx="195" cy="2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u="none">
                  <a:solidFill>
                    <a:srgbClr val="0000CC"/>
                  </a:solidFill>
                  <a:latin typeface="Times New Roman" panose="02020603050405020304" pitchFamily="18" charset="0"/>
                </a:rPr>
                <a:t>C</a:t>
              </a:r>
              <a:endParaRPr lang="en-US" altLang="zh-CN" sz="2400">
                <a:solidFill>
                  <a:srgbClr val="0000CC"/>
                </a:solidFill>
              </a:endParaRPr>
            </a:p>
          </p:txBody>
        </p:sp>
        <p:sp>
          <p:nvSpPr>
            <p:cNvPr id="119853" name="Oval 41"/>
            <p:cNvSpPr>
              <a:spLocks noChangeArrowheads="1"/>
            </p:cNvSpPr>
            <p:nvPr/>
          </p:nvSpPr>
          <p:spPr bwMode="auto">
            <a:xfrm>
              <a:off x="4362" y="2162"/>
              <a:ext cx="135" cy="115"/>
            </a:xfrm>
            <a:prstGeom prst="ellipse">
              <a:avLst/>
            </a:prstGeom>
            <a:solidFill>
              <a:srgbClr val="FFFFFF"/>
            </a:solidFill>
            <a:ln w="9525">
              <a:solidFill>
                <a:srgbClr val="000000"/>
              </a:solidFill>
              <a:round/>
              <a:headEnd type="none" w="sm" len="me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9854" name="Oval 42"/>
            <p:cNvSpPr>
              <a:spLocks noChangeArrowheads="1"/>
            </p:cNvSpPr>
            <p:nvPr/>
          </p:nvSpPr>
          <p:spPr bwMode="auto">
            <a:xfrm>
              <a:off x="4485" y="2160"/>
              <a:ext cx="134" cy="116"/>
            </a:xfrm>
            <a:prstGeom prst="ellipse">
              <a:avLst/>
            </a:prstGeom>
            <a:solidFill>
              <a:srgbClr val="FFFFFF"/>
            </a:solidFill>
            <a:ln w="9525">
              <a:solidFill>
                <a:srgbClr val="000000"/>
              </a:solidFill>
              <a:round/>
              <a:headEnd type="none" w="sm" len="me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9855" name="Oval 43"/>
            <p:cNvSpPr>
              <a:spLocks noChangeArrowheads="1"/>
            </p:cNvSpPr>
            <p:nvPr/>
          </p:nvSpPr>
          <p:spPr bwMode="auto">
            <a:xfrm>
              <a:off x="4607" y="2160"/>
              <a:ext cx="135" cy="116"/>
            </a:xfrm>
            <a:prstGeom prst="ellipse">
              <a:avLst/>
            </a:prstGeom>
            <a:solidFill>
              <a:srgbClr val="FFFFFF"/>
            </a:solidFill>
            <a:ln w="9525">
              <a:solidFill>
                <a:srgbClr val="000000"/>
              </a:solidFill>
              <a:round/>
              <a:headEnd type="none" w="sm" len="me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9856" name="Rectangle 44"/>
            <p:cNvSpPr>
              <a:spLocks noChangeArrowheads="1"/>
            </p:cNvSpPr>
            <p:nvPr/>
          </p:nvSpPr>
          <p:spPr bwMode="auto">
            <a:xfrm>
              <a:off x="4372" y="2242"/>
              <a:ext cx="363" cy="60"/>
            </a:xfrm>
            <a:prstGeom prst="rect">
              <a:avLst/>
            </a:prstGeom>
            <a:solidFill>
              <a:srgbClr val="FFFFFF"/>
            </a:solidFill>
            <a:ln w="9525">
              <a:solidFill>
                <a:srgbClr val="FFFFFF"/>
              </a:solidFill>
              <a:miter lim="800000"/>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9857" name="Line 45"/>
            <p:cNvSpPr>
              <a:spLocks noChangeShapeType="1"/>
            </p:cNvSpPr>
            <p:nvPr/>
          </p:nvSpPr>
          <p:spPr bwMode="auto">
            <a:xfrm>
              <a:off x="5397" y="2618"/>
              <a:ext cx="0" cy="569"/>
            </a:xfrm>
            <a:prstGeom prst="line">
              <a:avLst/>
            </a:prstGeom>
            <a:noFill/>
            <a:ln w="25400">
              <a:solidFill>
                <a:srgbClr val="FF0000"/>
              </a:solidFill>
              <a:rou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9858" name="Freeform 46"/>
            <p:cNvSpPr/>
            <p:nvPr/>
          </p:nvSpPr>
          <p:spPr bwMode="auto">
            <a:xfrm flipH="1">
              <a:off x="4080" y="2225"/>
              <a:ext cx="1" cy="1250"/>
            </a:xfrm>
            <a:custGeom>
              <a:avLst/>
              <a:gdLst>
                <a:gd name="T0" fmla="*/ 0 w 1"/>
                <a:gd name="T1" fmla="*/ 0 h 1869"/>
                <a:gd name="T2" fmla="*/ 1 w 1"/>
                <a:gd name="T3" fmla="*/ 250 h 1869"/>
                <a:gd name="T4" fmla="*/ 0 60000 65536"/>
                <a:gd name="T5" fmla="*/ 0 60000 65536"/>
              </a:gdLst>
              <a:ahLst/>
              <a:cxnLst>
                <a:cxn ang="T4">
                  <a:pos x="T0" y="T1"/>
                </a:cxn>
                <a:cxn ang="T5">
                  <a:pos x="T2" y="T3"/>
                </a:cxn>
              </a:cxnLst>
              <a:rect l="0" t="0" r="r" b="b"/>
              <a:pathLst>
                <a:path w="1" h="1869">
                  <a:moveTo>
                    <a:pt x="0" y="0"/>
                  </a:moveTo>
                  <a:lnTo>
                    <a:pt x="1" y="1869"/>
                  </a:lnTo>
                </a:path>
              </a:pathLst>
            </a:custGeom>
            <a:noFill/>
            <a:ln w="9525" cap="flat">
              <a:solidFill>
                <a:srgbClr val="000000"/>
              </a:solidFill>
              <a:prstDash val="dash"/>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9859" name="Oval 47"/>
            <p:cNvSpPr>
              <a:spLocks noChangeArrowheads="1"/>
            </p:cNvSpPr>
            <p:nvPr/>
          </p:nvSpPr>
          <p:spPr bwMode="auto">
            <a:xfrm>
              <a:off x="4014" y="2603"/>
              <a:ext cx="135" cy="136"/>
            </a:xfrm>
            <a:prstGeom prst="ellipse">
              <a:avLst/>
            </a:prstGeom>
            <a:noFill/>
            <a:ln w="9525">
              <a:solidFill>
                <a:srgbClr val="000000"/>
              </a:solidFill>
              <a:rou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9860" name="Oval 48"/>
            <p:cNvSpPr>
              <a:spLocks noChangeArrowheads="1"/>
            </p:cNvSpPr>
            <p:nvPr/>
          </p:nvSpPr>
          <p:spPr bwMode="auto">
            <a:xfrm>
              <a:off x="4014" y="2816"/>
              <a:ext cx="135" cy="136"/>
            </a:xfrm>
            <a:prstGeom prst="ellipse">
              <a:avLst/>
            </a:prstGeom>
            <a:noFill/>
            <a:ln w="9525">
              <a:solidFill>
                <a:srgbClr val="000000"/>
              </a:solidFill>
              <a:rou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9861" name="Oval 49"/>
            <p:cNvSpPr>
              <a:spLocks noChangeArrowheads="1"/>
            </p:cNvSpPr>
            <p:nvPr/>
          </p:nvSpPr>
          <p:spPr bwMode="auto">
            <a:xfrm>
              <a:off x="4014" y="3034"/>
              <a:ext cx="135" cy="136"/>
            </a:xfrm>
            <a:prstGeom prst="ellipse">
              <a:avLst/>
            </a:prstGeom>
            <a:noFill/>
            <a:ln w="9525">
              <a:solidFill>
                <a:srgbClr val="000000"/>
              </a:solidFill>
              <a:rou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9862" name="Text Box 50"/>
            <p:cNvSpPr txBox="1">
              <a:spLocks noChangeArrowheads="1"/>
            </p:cNvSpPr>
            <p:nvPr/>
          </p:nvSpPr>
          <p:spPr bwMode="auto">
            <a:xfrm>
              <a:off x="3742" y="2341"/>
              <a:ext cx="227" cy="2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u="none">
                  <a:solidFill>
                    <a:srgbClr val="0000CC"/>
                  </a:solidFill>
                  <a:latin typeface="Times New Roman" panose="02020603050405020304" pitchFamily="18" charset="0"/>
                </a:rPr>
                <a:t>U</a:t>
              </a:r>
              <a:r>
                <a:rPr lang="en-US" altLang="zh-CN" sz="2000" i="0" u="none" baseline="-25000">
                  <a:solidFill>
                    <a:srgbClr val="0000CC"/>
                  </a:solidFill>
                  <a:latin typeface="Times New Roman" panose="02020603050405020304" pitchFamily="18" charset="0"/>
                </a:rPr>
                <a:t>o</a:t>
              </a:r>
              <a:endParaRPr lang="en-US" altLang="zh-CN" sz="2000">
                <a:solidFill>
                  <a:srgbClr val="0000CC"/>
                </a:solidFill>
              </a:endParaRPr>
            </a:p>
          </p:txBody>
        </p:sp>
        <p:graphicFrame>
          <p:nvGraphicFramePr>
            <p:cNvPr id="119863" name="Object 51"/>
            <p:cNvGraphicFramePr>
              <a:graphicFrameLocks noChangeAspect="1"/>
            </p:cNvGraphicFramePr>
            <p:nvPr/>
          </p:nvGraphicFramePr>
          <p:xfrm>
            <a:off x="3696" y="2931"/>
            <a:ext cx="256" cy="424"/>
          </p:xfrm>
          <a:graphic>
            <a:graphicData uri="http://schemas.openxmlformats.org/presentationml/2006/ole">
              <mc:AlternateContent xmlns:mc="http://schemas.openxmlformats.org/markup-compatibility/2006">
                <mc:Choice xmlns:v="urn:schemas-microsoft-com:vml" Requires="v">
                  <p:oleObj name="公式" r:id="rId6" imgW="118110" imgH="204470" progId="Equation.3">
                    <p:embed/>
                  </p:oleObj>
                </mc:Choice>
                <mc:Fallback>
                  <p:oleObj name="公式" r:id="rId6" imgW="118110" imgH="204470" progId="Equation.3">
                    <p:embed/>
                    <p:pic>
                      <p:nvPicPr>
                        <p:cNvPr id="0" name="Object 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6" y="2931"/>
                          <a:ext cx="256"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64" name="Freeform 52"/>
            <p:cNvSpPr/>
            <p:nvPr/>
          </p:nvSpPr>
          <p:spPr bwMode="auto">
            <a:xfrm>
              <a:off x="818" y="2904"/>
              <a:ext cx="460" cy="522"/>
            </a:xfrm>
            <a:custGeom>
              <a:avLst/>
              <a:gdLst>
                <a:gd name="T0" fmla="*/ 0 w 675"/>
                <a:gd name="T1" fmla="*/ 183 h 675"/>
                <a:gd name="T2" fmla="*/ 7 w 675"/>
                <a:gd name="T3" fmla="*/ 145 h 675"/>
                <a:gd name="T4" fmla="*/ 18 w 675"/>
                <a:gd name="T5" fmla="*/ 108 h 675"/>
                <a:gd name="T6" fmla="*/ 20 w 675"/>
                <a:gd name="T7" fmla="*/ 95 h 675"/>
                <a:gd name="T8" fmla="*/ 29 w 675"/>
                <a:gd name="T9" fmla="*/ 70 h 675"/>
                <a:gd name="T10" fmla="*/ 46 w 675"/>
                <a:gd name="T11" fmla="*/ 25 h 675"/>
                <a:gd name="T12" fmla="*/ 66 w 675"/>
                <a:gd name="T13" fmla="*/ 17 h 675"/>
                <a:gd name="T14" fmla="*/ 77 w 675"/>
                <a:gd name="T15" fmla="*/ 54 h 675"/>
                <a:gd name="T16" fmla="*/ 84 w 675"/>
                <a:gd name="T17" fmla="*/ 78 h 675"/>
                <a:gd name="T18" fmla="*/ 86 w 675"/>
                <a:gd name="T19" fmla="*/ 99 h 675"/>
                <a:gd name="T20" fmla="*/ 93 w 675"/>
                <a:gd name="T21" fmla="*/ 137 h 675"/>
                <a:gd name="T22" fmla="*/ 97 w 675"/>
                <a:gd name="T23" fmla="*/ 166 h 675"/>
                <a:gd name="T24" fmla="*/ 99 w 675"/>
                <a:gd name="T25" fmla="*/ 186 h 6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5" h="675">
                  <a:moveTo>
                    <a:pt x="0" y="660"/>
                  </a:moveTo>
                  <a:cubicBezTo>
                    <a:pt x="15" y="615"/>
                    <a:pt x="19" y="564"/>
                    <a:pt x="45" y="525"/>
                  </a:cubicBezTo>
                  <a:cubicBezTo>
                    <a:pt x="73" y="483"/>
                    <a:pt x="97" y="435"/>
                    <a:pt x="120" y="390"/>
                  </a:cubicBezTo>
                  <a:cubicBezTo>
                    <a:pt x="127" y="376"/>
                    <a:pt x="127" y="359"/>
                    <a:pt x="135" y="345"/>
                  </a:cubicBezTo>
                  <a:cubicBezTo>
                    <a:pt x="153" y="313"/>
                    <a:pt x="184" y="289"/>
                    <a:pt x="195" y="255"/>
                  </a:cubicBezTo>
                  <a:cubicBezTo>
                    <a:pt x="219" y="182"/>
                    <a:pt x="253" y="132"/>
                    <a:pt x="315" y="90"/>
                  </a:cubicBezTo>
                  <a:cubicBezTo>
                    <a:pt x="350" y="37"/>
                    <a:pt x="356" y="0"/>
                    <a:pt x="450" y="60"/>
                  </a:cubicBezTo>
                  <a:cubicBezTo>
                    <a:pt x="519" y="104"/>
                    <a:pt x="498" y="142"/>
                    <a:pt x="525" y="195"/>
                  </a:cubicBezTo>
                  <a:cubicBezTo>
                    <a:pt x="562" y="268"/>
                    <a:pt x="551" y="210"/>
                    <a:pt x="570" y="285"/>
                  </a:cubicBezTo>
                  <a:cubicBezTo>
                    <a:pt x="576" y="310"/>
                    <a:pt x="578" y="335"/>
                    <a:pt x="585" y="360"/>
                  </a:cubicBezTo>
                  <a:cubicBezTo>
                    <a:pt x="597" y="406"/>
                    <a:pt x="615" y="450"/>
                    <a:pt x="630" y="495"/>
                  </a:cubicBezTo>
                  <a:cubicBezTo>
                    <a:pt x="647" y="545"/>
                    <a:pt x="647" y="543"/>
                    <a:pt x="660" y="600"/>
                  </a:cubicBezTo>
                  <a:cubicBezTo>
                    <a:pt x="666" y="625"/>
                    <a:pt x="675" y="675"/>
                    <a:pt x="675" y="675"/>
                  </a:cubicBezTo>
                </a:path>
              </a:pathLst>
            </a:custGeom>
            <a:noFill/>
            <a:ln w="25400">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865" name="Freeform 53"/>
            <p:cNvSpPr/>
            <p:nvPr/>
          </p:nvSpPr>
          <p:spPr bwMode="auto">
            <a:xfrm>
              <a:off x="1288" y="2904"/>
              <a:ext cx="461" cy="522"/>
            </a:xfrm>
            <a:custGeom>
              <a:avLst/>
              <a:gdLst>
                <a:gd name="T0" fmla="*/ 0 w 675"/>
                <a:gd name="T1" fmla="*/ 183 h 675"/>
                <a:gd name="T2" fmla="*/ 7 w 675"/>
                <a:gd name="T3" fmla="*/ 145 h 675"/>
                <a:gd name="T4" fmla="*/ 18 w 675"/>
                <a:gd name="T5" fmla="*/ 108 h 675"/>
                <a:gd name="T6" fmla="*/ 20 w 675"/>
                <a:gd name="T7" fmla="*/ 95 h 675"/>
                <a:gd name="T8" fmla="*/ 29 w 675"/>
                <a:gd name="T9" fmla="*/ 70 h 675"/>
                <a:gd name="T10" fmla="*/ 46 w 675"/>
                <a:gd name="T11" fmla="*/ 25 h 675"/>
                <a:gd name="T12" fmla="*/ 67 w 675"/>
                <a:gd name="T13" fmla="*/ 17 h 675"/>
                <a:gd name="T14" fmla="*/ 78 w 675"/>
                <a:gd name="T15" fmla="*/ 54 h 675"/>
                <a:gd name="T16" fmla="*/ 85 w 675"/>
                <a:gd name="T17" fmla="*/ 78 h 675"/>
                <a:gd name="T18" fmla="*/ 87 w 675"/>
                <a:gd name="T19" fmla="*/ 99 h 675"/>
                <a:gd name="T20" fmla="*/ 94 w 675"/>
                <a:gd name="T21" fmla="*/ 137 h 675"/>
                <a:gd name="T22" fmla="*/ 98 w 675"/>
                <a:gd name="T23" fmla="*/ 166 h 675"/>
                <a:gd name="T24" fmla="*/ 100 w 675"/>
                <a:gd name="T25" fmla="*/ 186 h 6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5" h="675">
                  <a:moveTo>
                    <a:pt x="0" y="660"/>
                  </a:moveTo>
                  <a:cubicBezTo>
                    <a:pt x="15" y="615"/>
                    <a:pt x="19" y="564"/>
                    <a:pt x="45" y="525"/>
                  </a:cubicBezTo>
                  <a:cubicBezTo>
                    <a:pt x="73" y="483"/>
                    <a:pt x="97" y="435"/>
                    <a:pt x="120" y="390"/>
                  </a:cubicBezTo>
                  <a:cubicBezTo>
                    <a:pt x="127" y="376"/>
                    <a:pt x="127" y="359"/>
                    <a:pt x="135" y="345"/>
                  </a:cubicBezTo>
                  <a:cubicBezTo>
                    <a:pt x="153" y="313"/>
                    <a:pt x="184" y="289"/>
                    <a:pt x="195" y="255"/>
                  </a:cubicBezTo>
                  <a:cubicBezTo>
                    <a:pt x="219" y="182"/>
                    <a:pt x="253" y="132"/>
                    <a:pt x="315" y="90"/>
                  </a:cubicBezTo>
                  <a:cubicBezTo>
                    <a:pt x="350" y="37"/>
                    <a:pt x="356" y="0"/>
                    <a:pt x="450" y="60"/>
                  </a:cubicBezTo>
                  <a:cubicBezTo>
                    <a:pt x="519" y="104"/>
                    <a:pt x="498" y="142"/>
                    <a:pt x="525" y="195"/>
                  </a:cubicBezTo>
                  <a:cubicBezTo>
                    <a:pt x="562" y="268"/>
                    <a:pt x="551" y="210"/>
                    <a:pt x="570" y="285"/>
                  </a:cubicBezTo>
                  <a:cubicBezTo>
                    <a:pt x="576" y="310"/>
                    <a:pt x="578" y="335"/>
                    <a:pt x="585" y="360"/>
                  </a:cubicBezTo>
                  <a:cubicBezTo>
                    <a:pt x="597" y="406"/>
                    <a:pt x="615" y="450"/>
                    <a:pt x="630" y="495"/>
                  </a:cubicBezTo>
                  <a:cubicBezTo>
                    <a:pt x="647" y="545"/>
                    <a:pt x="647" y="543"/>
                    <a:pt x="660" y="600"/>
                  </a:cubicBezTo>
                  <a:cubicBezTo>
                    <a:pt x="666" y="625"/>
                    <a:pt x="675" y="675"/>
                    <a:pt x="675" y="675"/>
                  </a:cubicBezTo>
                </a:path>
              </a:pathLst>
            </a:custGeom>
            <a:noFill/>
            <a:ln w="25400">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866" name="Freeform 54"/>
            <p:cNvSpPr/>
            <p:nvPr/>
          </p:nvSpPr>
          <p:spPr bwMode="auto">
            <a:xfrm>
              <a:off x="340" y="2886"/>
              <a:ext cx="461" cy="522"/>
            </a:xfrm>
            <a:custGeom>
              <a:avLst/>
              <a:gdLst>
                <a:gd name="T0" fmla="*/ 0 w 675"/>
                <a:gd name="T1" fmla="*/ 183 h 675"/>
                <a:gd name="T2" fmla="*/ 7 w 675"/>
                <a:gd name="T3" fmla="*/ 145 h 675"/>
                <a:gd name="T4" fmla="*/ 18 w 675"/>
                <a:gd name="T5" fmla="*/ 108 h 675"/>
                <a:gd name="T6" fmla="*/ 20 w 675"/>
                <a:gd name="T7" fmla="*/ 95 h 675"/>
                <a:gd name="T8" fmla="*/ 29 w 675"/>
                <a:gd name="T9" fmla="*/ 70 h 675"/>
                <a:gd name="T10" fmla="*/ 46 w 675"/>
                <a:gd name="T11" fmla="*/ 25 h 675"/>
                <a:gd name="T12" fmla="*/ 67 w 675"/>
                <a:gd name="T13" fmla="*/ 17 h 675"/>
                <a:gd name="T14" fmla="*/ 78 w 675"/>
                <a:gd name="T15" fmla="*/ 54 h 675"/>
                <a:gd name="T16" fmla="*/ 85 w 675"/>
                <a:gd name="T17" fmla="*/ 78 h 675"/>
                <a:gd name="T18" fmla="*/ 87 w 675"/>
                <a:gd name="T19" fmla="*/ 99 h 675"/>
                <a:gd name="T20" fmla="*/ 94 w 675"/>
                <a:gd name="T21" fmla="*/ 137 h 675"/>
                <a:gd name="T22" fmla="*/ 98 w 675"/>
                <a:gd name="T23" fmla="*/ 166 h 675"/>
                <a:gd name="T24" fmla="*/ 100 w 675"/>
                <a:gd name="T25" fmla="*/ 186 h 6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5" h="675">
                  <a:moveTo>
                    <a:pt x="0" y="660"/>
                  </a:moveTo>
                  <a:cubicBezTo>
                    <a:pt x="15" y="615"/>
                    <a:pt x="19" y="564"/>
                    <a:pt x="45" y="525"/>
                  </a:cubicBezTo>
                  <a:cubicBezTo>
                    <a:pt x="73" y="483"/>
                    <a:pt x="97" y="435"/>
                    <a:pt x="120" y="390"/>
                  </a:cubicBezTo>
                  <a:cubicBezTo>
                    <a:pt x="127" y="376"/>
                    <a:pt x="127" y="359"/>
                    <a:pt x="135" y="345"/>
                  </a:cubicBezTo>
                  <a:cubicBezTo>
                    <a:pt x="153" y="313"/>
                    <a:pt x="184" y="289"/>
                    <a:pt x="195" y="255"/>
                  </a:cubicBezTo>
                  <a:cubicBezTo>
                    <a:pt x="219" y="182"/>
                    <a:pt x="253" y="132"/>
                    <a:pt x="315" y="90"/>
                  </a:cubicBezTo>
                  <a:cubicBezTo>
                    <a:pt x="350" y="37"/>
                    <a:pt x="356" y="0"/>
                    <a:pt x="450" y="60"/>
                  </a:cubicBezTo>
                  <a:cubicBezTo>
                    <a:pt x="519" y="104"/>
                    <a:pt x="498" y="142"/>
                    <a:pt x="525" y="195"/>
                  </a:cubicBezTo>
                  <a:cubicBezTo>
                    <a:pt x="562" y="268"/>
                    <a:pt x="551" y="210"/>
                    <a:pt x="570" y="285"/>
                  </a:cubicBezTo>
                  <a:cubicBezTo>
                    <a:pt x="576" y="310"/>
                    <a:pt x="578" y="335"/>
                    <a:pt x="585" y="360"/>
                  </a:cubicBezTo>
                  <a:cubicBezTo>
                    <a:pt x="597" y="406"/>
                    <a:pt x="615" y="450"/>
                    <a:pt x="630" y="495"/>
                  </a:cubicBezTo>
                  <a:cubicBezTo>
                    <a:pt x="647" y="545"/>
                    <a:pt x="647" y="543"/>
                    <a:pt x="660" y="600"/>
                  </a:cubicBezTo>
                  <a:cubicBezTo>
                    <a:pt x="666" y="625"/>
                    <a:pt x="675" y="675"/>
                    <a:pt x="675" y="675"/>
                  </a:cubicBezTo>
                </a:path>
              </a:pathLst>
            </a:custGeom>
            <a:noFill/>
            <a:ln w="25400">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867" name="Rectangle 55"/>
            <p:cNvSpPr>
              <a:spLocks noChangeArrowheads="1"/>
            </p:cNvSpPr>
            <p:nvPr/>
          </p:nvSpPr>
          <p:spPr bwMode="auto">
            <a:xfrm>
              <a:off x="3278" y="2829"/>
              <a:ext cx="85" cy="275"/>
            </a:xfrm>
            <a:prstGeom prst="rect">
              <a:avLst/>
            </a:prstGeom>
            <a:solidFill>
              <a:srgbClr val="FFFFFF"/>
            </a:solidFill>
            <a:ln w="9525">
              <a:solidFill>
                <a:srgbClr val="000000"/>
              </a:solidFill>
              <a:miter lim="800000"/>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9868" name="Line 56"/>
            <p:cNvSpPr>
              <a:spLocks noChangeShapeType="1"/>
            </p:cNvSpPr>
            <p:nvPr/>
          </p:nvSpPr>
          <p:spPr bwMode="auto">
            <a:xfrm flipV="1">
              <a:off x="4811" y="2840"/>
              <a:ext cx="250" cy="0"/>
            </a:xfrm>
            <a:prstGeom prst="line">
              <a:avLst/>
            </a:prstGeom>
            <a:noFill/>
            <a:ln w="317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9869" name="Line 57"/>
            <p:cNvSpPr>
              <a:spLocks noChangeShapeType="1"/>
            </p:cNvSpPr>
            <p:nvPr/>
          </p:nvSpPr>
          <p:spPr bwMode="auto">
            <a:xfrm>
              <a:off x="3957" y="2387"/>
              <a:ext cx="0" cy="159"/>
            </a:xfrm>
            <a:prstGeom prst="line">
              <a:avLst/>
            </a:prstGeom>
            <a:noFill/>
            <a:ln w="254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9870" name="Line 58"/>
            <p:cNvSpPr>
              <a:spLocks noChangeShapeType="1"/>
            </p:cNvSpPr>
            <p:nvPr/>
          </p:nvSpPr>
          <p:spPr bwMode="auto">
            <a:xfrm>
              <a:off x="3957" y="2614"/>
              <a:ext cx="0" cy="159"/>
            </a:xfrm>
            <a:prstGeom prst="line">
              <a:avLst/>
            </a:prstGeom>
            <a:noFill/>
            <a:ln w="254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9871" name="Line 59"/>
            <p:cNvSpPr>
              <a:spLocks noChangeShapeType="1"/>
            </p:cNvSpPr>
            <p:nvPr/>
          </p:nvSpPr>
          <p:spPr bwMode="auto">
            <a:xfrm>
              <a:off x="3957" y="3022"/>
              <a:ext cx="0" cy="159"/>
            </a:xfrm>
            <a:prstGeom prst="line">
              <a:avLst/>
            </a:prstGeom>
            <a:noFill/>
            <a:ln w="254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9872" name="Line 60"/>
            <p:cNvSpPr>
              <a:spLocks noChangeShapeType="1"/>
            </p:cNvSpPr>
            <p:nvPr/>
          </p:nvSpPr>
          <p:spPr bwMode="auto">
            <a:xfrm>
              <a:off x="3951" y="2813"/>
              <a:ext cx="0" cy="159"/>
            </a:xfrm>
            <a:prstGeom prst="line">
              <a:avLst/>
            </a:prstGeom>
            <a:noFill/>
            <a:ln w="254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119873" name="Text Box 61"/>
            <p:cNvSpPr txBox="1">
              <a:spLocks noChangeArrowheads="1"/>
            </p:cNvSpPr>
            <p:nvPr/>
          </p:nvSpPr>
          <p:spPr bwMode="auto">
            <a:xfrm>
              <a:off x="4468" y="2251"/>
              <a:ext cx="195" cy="2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u="none">
                  <a:solidFill>
                    <a:srgbClr val="0000CC"/>
                  </a:solidFill>
                  <a:latin typeface="Times New Roman" panose="02020603050405020304" pitchFamily="18" charset="0"/>
                </a:rPr>
                <a:t>L</a:t>
              </a:r>
              <a:endParaRPr lang="en-US" altLang="zh-CN" sz="2400">
                <a:solidFill>
                  <a:srgbClr val="0000CC"/>
                </a:solidFill>
              </a:endParaRPr>
            </a:p>
          </p:txBody>
        </p:sp>
        <p:sp>
          <p:nvSpPr>
            <p:cNvPr id="119874" name="Text Box 62"/>
            <p:cNvSpPr txBox="1">
              <a:spLocks noChangeArrowheads="1"/>
            </p:cNvSpPr>
            <p:nvPr/>
          </p:nvSpPr>
          <p:spPr bwMode="auto">
            <a:xfrm>
              <a:off x="2413" y="2373"/>
              <a:ext cx="195" cy="2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u="none">
                  <a:solidFill>
                    <a:srgbClr val="0000CC"/>
                  </a:solidFill>
                  <a:latin typeface="Times New Roman" panose="02020603050405020304" pitchFamily="18" charset="0"/>
                </a:rPr>
                <a:t>L</a:t>
              </a:r>
              <a:endParaRPr lang="en-US" altLang="zh-CN" sz="2400">
                <a:solidFill>
                  <a:srgbClr val="0000CC"/>
                </a:solidFill>
              </a:endParaRPr>
            </a:p>
          </p:txBody>
        </p:sp>
      </p:grpSp>
      <p:sp>
        <p:nvSpPr>
          <p:cNvPr id="831551" name="Rectangle 63"/>
          <p:cNvSpPr>
            <a:spLocks noChangeArrowheads="1"/>
          </p:cNvSpPr>
          <p:nvPr/>
        </p:nvSpPr>
        <p:spPr bwMode="auto">
          <a:xfrm>
            <a:off x="250825" y="2997200"/>
            <a:ext cx="92170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l">
              <a:tabLst>
                <a:tab pos="228600" algn="l"/>
              </a:tabLst>
            </a:pPr>
            <a:r>
              <a:rPr kumimoji="1" lang="zh-CN" altLang="en-US" sz="2800" b="1" i="0" u="none">
                <a:latin typeface="Times New Roman" panose="02020603050405020304" pitchFamily="18" charset="0"/>
                <a:ea typeface="楷体_GB2312" pitchFamily="49" charset="-122"/>
              </a:rPr>
              <a:t>对直流分量来讲，</a:t>
            </a:r>
            <a:r>
              <a:rPr kumimoji="1" lang="en-US" altLang="zh-CN" sz="2800" b="1" i="0" u="none">
                <a:latin typeface="Times New Roman" panose="02020603050405020304" pitchFamily="18" charset="0"/>
                <a:ea typeface="楷体_GB2312" pitchFamily="49" charset="-122"/>
              </a:rPr>
              <a:t>L</a:t>
            </a:r>
            <a:r>
              <a:rPr kumimoji="1" lang="zh-CN" altLang="en-US" sz="2800" b="1" i="0" u="none">
                <a:latin typeface="Times New Roman" panose="02020603050405020304" pitchFamily="18" charset="0"/>
                <a:ea typeface="楷体_GB2312" pitchFamily="49" charset="-122"/>
              </a:rPr>
              <a:t>相当于短路，</a:t>
            </a:r>
            <a:r>
              <a:rPr kumimoji="1" lang="en-US" altLang="zh-CN" sz="2800" b="1" i="0" u="none">
                <a:latin typeface="Times New Roman" panose="02020603050405020304" pitchFamily="18" charset="0"/>
                <a:ea typeface="楷体_GB2312" pitchFamily="49" charset="-122"/>
              </a:rPr>
              <a:t>C</a:t>
            </a:r>
            <a:r>
              <a:rPr kumimoji="1" lang="zh-CN" altLang="en-US" sz="2800" b="1" i="0" u="none">
                <a:latin typeface="Times New Roman" panose="02020603050405020304" pitchFamily="18" charset="0"/>
                <a:ea typeface="楷体_GB2312" pitchFamily="49" charset="-122"/>
              </a:rPr>
              <a:t>相当于开路，所以：</a:t>
            </a:r>
            <a:r>
              <a:rPr kumimoji="1" lang="zh-CN" altLang="en-US" sz="2800" b="1" i="0">
                <a:latin typeface="Times New Roman" panose="02020603050405020304" pitchFamily="18" charset="0"/>
                <a:ea typeface="楷体_GB2312" pitchFamily="49" charset="-122"/>
              </a:rPr>
              <a:t> </a:t>
            </a:r>
          </a:p>
        </p:txBody>
      </p:sp>
      <p:graphicFrame>
        <p:nvGraphicFramePr>
          <p:cNvPr id="831552" name="Object 64"/>
          <p:cNvGraphicFramePr>
            <a:graphicFrameLocks noChangeAspect="1"/>
          </p:cNvGraphicFramePr>
          <p:nvPr/>
        </p:nvGraphicFramePr>
        <p:xfrm>
          <a:off x="3373438" y="3500438"/>
          <a:ext cx="1679575" cy="704850"/>
        </p:xfrm>
        <a:graphic>
          <a:graphicData uri="http://schemas.openxmlformats.org/presentationml/2006/ole">
            <mc:AlternateContent xmlns:mc="http://schemas.openxmlformats.org/markup-compatibility/2006">
              <mc:Choice xmlns:v="urn:schemas-microsoft-com:vml" Requires="v">
                <p:oleObj name="Equation" r:id="rId8" imgW="591820" imgH="215265" progId="Equation.DSMT4">
                  <p:embed/>
                </p:oleObj>
              </mc:Choice>
              <mc:Fallback>
                <p:oleObj name="Equation" r:id="rId8" imgW="591820" imgH="215265" progId="Equation.DSMT4">
                  <p:embed/>
                  <p:pic>
                    <p:nvPicPr>
                      <p:cNvPr id="0" name="Object 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3438" y="3500438"/>
                        <a:ext cx="167957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1553" name="Rectangle 65"/>
          <p:cNvSpPr>
            <a:spLocks noChangeArrowheads="1"/>
          </p:cNvSpPr>
          <p:nvPr/>
        </p:nvSpPr>
        <p:spPr bwMode="auto">
          <a:xfrm>
            <a:off x="0" y="4076700"/>
            <a:ext cx="28733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l"/>
            <a:r>
              <a:rPr kumimoji="1" lang="zh-CN" altLang="en-US" sz="2800" b="1" i="0" u="none">
                <a:latin typeface="楷体_GB2312" pitchFamily="49" charset="-122"/>
                <a:ea typeface="楷体_GB2312" pitchFamily="49" charset="-122"/>
              </a:rPr>
              <a:t>对二次谐波来说</a:t>
            </a:r>
            <a:r>
              <a:rPr kumimoji="1" lang="zh-CN" altLang="en-US" sz="2800" b="1">
                <a:latin typeface="楷体_GB2312" pitchFamily="49" charset="-122"/>
                <a:ea typeface="楷体_GB2312" pitchFamily="49" charset="-122"/>
              </a:rPr>
              <a:t> </a:t>
            </a:r>
          </a:p>
        </p:txBody>
      </p:sp>
      <p:sp>
        <p:nvSpPr>
          <p:cNvPr id="119815" name="Rectangle 67"/>
          <p:cNvSpPr>
            <a:spLocks noChangeArrowheads="1"/>
          </p:cNvSpPr>
          <p:nvPr/>
        </p:nvSpPr>
        <p:spPr bwMode="auto">
          <a:xfrm>
            <a:off x="0" y="3033713"/>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831554" name="Object 66"/>
          <p:cNvGraphicFramePr>
            <a:graphicFrameLocks noChangeAspect="1"/>
          </p:cNvGraphicFramePr>
          <p:nvPr/>
        </p:nvGraphicFramePr>
        <p:xfrm>
          <a:off x="3414713" y="4005263"/>
          <a:ext cx="4173537" cy="1855787"/>
        </p:xfrm>
        <a:graphic>
          <a:graphicData uri="http://schemas.openxmlformats.org/presentationml/2006/ole">
            <mc:AlternateContent xmlns:mc="http://schemas.openxmlformats.org/markup-compatibility/2006">
              <mc:Choice xmlns:v="urn:schemas-microsoft-com:vml" Requires="v">
                <p:oleObj name="Equation" r:id="rId10" imgW="1777365" imgH="812165" progId="Equation.DSMT4">
                  <p:embed/>
                </p:oleObj>
              </mc:Choice>
              <mc:Fallback>
                <p:oleObj name="Equation" r:id="rId10" imgW="1777365" imgH="812165" progId="Equation.DSMT4">
                  <p:embed/>
                  <p:pic>
                    <p:nvPicPr>
                      <p:cNvPr id="0" name="Object 6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14713" y="4005263"/>
                        <a:ext cx="4173537"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1551"/>
                                        </p:tgtEl>
                                        <p:attrNameLst>
                                          <p:attrName>style.visibility</p:attrName>
                                        </p:attrNameLst>
                                      </p:cBhvr>
                                      <p:to>
                                        <p:strVal val="visible"/>
                                      </p:to>
                                    </p:set>
                                    <p:animEffect transition="in" filter="wipe(left)">
                                      <p:cBhvr>
                                        <p:cTn id="7" dur="500"/>
                                        <p:tgtEl>
                                          <p:spTgt spid="83155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31552"/>
                                        </p:tgtEl>
                                        <p:attrNameLst>
                                          <p:attrName>style.visibility</p:attrName>
                                        </p:attrNameLst>
                                      </p:cBhvr>
                                      <p:to>
                                        <p:strVal val="visible"/>
                                      </p:to>
                                    </p:set>
                                    <p:animEffect transition="in" filter="wipe(left)">
                                      <p:cBhvr>
                                        <p:cTn id="11" dur="500"/>
                                        <p:tgtEl>
                                          <p:spTgt spid="83155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31553"/>
                                        </p:tgtEl>
                                        <p:attrNameLst>
                                          <p:attrName>style.visibility</p:attrName>
                                        </p:attrNameLst>
                                      </p:cBhvr>
                                      <p:to>
                                        <p:strVal val="visible"/>
                                      </p:to>
                                    </p:set>
                                    <p:animEffect transition="in" filter="wipe(left)">
                                      <p:cBhvr>
                                        <p:cTn id="16" dur="500"/>
                                        <p:tgtEl>
                                          <p:spTgt spid="831553"/>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31554"/>
                                        </p:tgtEl>
                                        <p:attrNameLst>
                                          <p:attrName>style.visibility</p:attrName>
                                        </p:attrNameLst>
                                      </p:cBhvr>
                                      <p:to>
                                        <p:strVal val="visible"/>
                                      </p:to>
                                    </p:set>
                                    <p:animEffect transition="in" filter="wipe(left)">
                                      <p:cBhvr>
                                        <p:cTn id="20" dur="500"/>
                                        <p:tgtEl>
                                          <p:spTgt spid="831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551" grpId="0"/>
      <p:bldP spid="83155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E1A8B9EE-2386-4792-9BA7-727F5C07337C}" type="slidenum">
              <a:rPr lang="en-US" altLang="zh-CN" i="0" u="none" smtClean="0">
                <a:latin typeface="Times New Roman" panose="02020603050405020304" pitchFamily="18" charset="0"/>
              </a:rPr>
              <a:t>149</a:t>
            </a:fld>
            <a:endParaRPr lang="en-US" altLang="zh-CN" i="0" u="none">
              <a:latin typeface="Times New Roman" panose="02020603050405020304" pitchFamily="18" charset="0"/>
            </a:endParaRPr>
          </a:p>
        </p:txBody>
      </p:sp>
      <p:sp>
        <p:nvSpPr>
          <p:cNvPr id="832516" name="Rectangle 4"/>
          <p:cNvSpPr>
            <a:spLocks noChangeArrowheads="1"/>
          </p:cNvSpPr>
          <p:nvPr/>
        </p:nvSpPr>
        <p:spPr bwMode="auto">
          <a:xfrm>
            <a:off x="250825" y="549275"/>
            <a:ext cx="21558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l"/>
            <a:r>
              <a:rPr kumimoji="1" lang="zh-CN" altLang="en-US" sz="2800" b="1" i="0" u="none">
                <a:latin typeface="楷体_GB2312" pitchFamily="49" charset="-122"/>
                <a:ea typeface="楷体_GB2312" pitchFamily="49" charset="-122"/>
              </a:rPr>
              <a:t>对四次谐波</a:t>
            </a:r>
            <a:r>
              <a:rPr kumimoji="1" lang="zh-CN" altLang="en-US" sz="2800" b="1">
                <a:latin typeface="楷体_GB2312" pitchFamily="49" charset="-122"/>
                <a:ea typeface="楷体_GB2312" pitchFamily="49" charset="-122"/>
              </a:rPr>
              <a:t> </a:t>
            </a:r>
          </a:p>
        </p:txBody>
      </p:sp>
      <p:graphicFrame>
        <p:nvGraphicFramePr>
          <p:cNvPr id="832517" name="Object 5"/>
          <p:cNvGraphicFramePr>
            <a:graphicFrameLocks noChangeAspect="1"/>
          </p:cNvGraphicFramePr>
          <p:nvPr/>
        </p:nvGraphicFramePr>
        <p:xfrm>
          <a:off x="3851920" y="549275"/>
          <a:ext cx="3679156" cy="1961651"/>
        </p:xfrm>
        <a:graphic>
          <a:graphicData uri="http://schemas.openxmlformats.org/presentationml/2006/ole">
            <mc:AlternateContent xmlns:mc="http://schemas.openxmlformats.org/markup-compatibility/2006">
              <mc:Choice xmlns:v="urn:schemas-microsoft-com:vml" Requires="v">
                <p:oleObj name="Equation" r:id="rId2" imgW="1511300" imgH="812800" progId="Equation.DSMT4">
                  <p:embed/>
                </p:oleObj>
              </mc:Choice>
              <mc:Fallback>
                <p:oleObj name="Equation" r:id="rId2" imgW="1511300" imgH="812800"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549275"/>
                        <a:ext cx="3679156" cy="1961651"/>
                      </a:xfrm>
                      <a:prstGeom prst="rect">
                        <a:avLst/>
                      </a:prstGeom>
                      <a:noFill/>
                      <a:ln>
                        <a:noFill/>
                      </a:ln>
                    </p:spPr>
                  </p:pic>
                </p:oleObj>
              </mc:Fallback>
            </mc:AlternateContent>
          </a:graphicData>
        </a:graphic>
      </p:graphicFrame>
      <p:sp>
        <p:nvSpPr>
          <p:cNvPr id="120837" name="Rectangle 8"/>
          <p:cNvSpPr>
            <a:spLocks noChangeArrowheads="1"/>
          </p:cNvSpPr>
          <p:nvPr/>
        </p:nvSpPr>
        <p:spPr bwMode="auto">
          <a:xfrm>
            <a:off x="0" y="3305175"/>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32521" name="Rectangle 9"/>
          <p:cNvSpPr>
            <a:spLocks noChangeArrowheads="1"/>
          </p:cNvSpPr>
          <p:nvPr/>
        </p:nvSpPr>
        <p:spPr bwMode="auto">
          <a:xfrm>
            <a:off x="0" y="2276475"/>
            <a:ext cx="33845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l">
              <a:tabLst>
                <a:tab pos="228600" algn="l"/>
              </a:tabLst>
            </a:pPr>
            <a:r>
              <a:rPr kumimoji="1" lang="zh-CN" altLang="en-US" sz="2800" b="1" i="0" u="none">
                <a:ea typeface="楷体_GB2312" pitchFamily="49" charset="-122"/>
              </a:rPr>
              <a:t>将上述结果叠加得：</a:t>
            </a:r>
          </a:p>
        </p:txBody>
      </p:sp>
      <p:sp>
        <p:nvSpPr>
          <p:cNvPr id="120839" name="Rectangle 11"/>
          <p:cNvSpPr>
            <a:spLocks noChangeArrowheads="1"/>
          </p:cNvSpPr>
          <p:nvPr/>
        </p:nvSpPr>
        <p:spPr bwMode="auto">
          <a:xfrm>
            <a:off x="0" y="3305175"/>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832522" name="Object 10"/>
          <p:cNvGraphicFramePr>
            <a:graphicFrameLocks noChangeAspect="1"/>
          </p:cNvGraphicFramePr>
          <p:nvPr/>
        </p:nvGraphicFramePr>
        <p:xfrm>
          <a:off x="971550" y="2997200"/>
          <a:ext cx="4957763" cy="657225"/>
        </p:xfrm>
        <a:graphic>
          <a:graphicData uri="http://schemas.openxmlformats.org/presentationml/2006/ole">
            <mc:AlternateContent xmlns:mc="http://schemas.openxmlformats.org/markup-compatibility/2006">
              <mc:Choice xmlns:v="urn:schemas-microsoft-com:vml" Requires="v">
                <p:oleObj name="公式" r:id="rId4" imgW="2022475" imgH="215265" progId="Equation.3">
                  <p:embed/>
                </p:oleObj>
              </mc:Choice>
              <mc:Fallback>
                <p:oleObj name="公式" r:id="rId4" imgW="2022475" imgH="215265"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2997200"/>
                        <a:ext cx="495776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0841" name="Rectangle 13"/>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32526" name="Rectangle 14"/>
          <p:cNvSpPr>
            <a:spLocks noChangeArrowheads="1"/>
          </p:cNvSpPr>
          <p:nvPr/>
        </p:nvSpPr>
        <p:spPr bwMode="auto">
          <a:xfrm>
            <a:off x="250825" y="4363572"/>
            <a:ext cx="1627369"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l"/>
            <a:r>
              <a:rPr kumimoji="1" lang="zh-CN" altLang="en-US" sz="2800" b="1" i="0" u="none" dirty="0">
                <a:latin typeface="楷体_GB2312" pitchFamily="49" charset="-122"/>
                <a:ea typeface="楷体_GB2312" pitchFamily="49" charset="-122"/>
              </a:rPr>
              <a:t>有效值：</a:t>
            </a:r>
            <a:endParaRPr kumimoji="1" lang="zh-CN" altLang="en-US" sz="2800" b="1" dirty="0">
              <a:latin typeface="楷体_GB2312" pitchFamily="49" charset="-122"/>
              <a:ea typeface="楷体_GB2312" pitchFamily="49" charset="-122"/>
            </a:endParaRPr>
          </a:p>
        </p:txBody>
      </p:sp>
      <p:sp>
        <p:nvSpPr>
          <p:cNvPr id="120843" name="Rectangle 16"/>
          <p:cNvSpPr>
            <a:spLocks noChangeArrowheads="1"/>
          </p:cNvSpPr>
          <p:nvPr/>
        </p:nvSpPr>
        <p:spPr bwMode="auto">
          <a:xfrm>
            <a:off x="0" y="3271838"/>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832527" name="Object 15"/>
          <p:cNvGraphicFramePr>
            <a:graphicFrameLocks noChangeAspect="1"/>
          </p:cNvGraphicFramePr>
          <p:nvPr/>
        </p:nvGraphicFramePr>
        <p:xfrm>
          <a:off x="2077243" y="4365625"/>
          <a:ext cx="4989513" cy="787400"/>
        </p:xfrm>
        <a:graphic>
          <a:graphicData uri="http://schemas.openxmlformats.org/presentationml/2006/ole">
            <mc:AlternateContent xmlns:mc="http://schemas.openxmlformats.org/markup-compatibility/2006">
              <mc:Choice xmlns:v="urn:schemas-microsoft-com:vml" Requires="v">
                <p:oleObj name="公式" r:id="rId6" imgW="2108200" imgH="290195" progId="Equation.3">
                  <p:embed/>
                </p:oleObj>
              </mc:Choice>
              <mc:Fallback>
                <p:oleObj name="公式" r:id="rId6" imgW="2108200" imgH="290195"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243" y="4365625"/>
                        <a:ext cx="4989513"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0845" name="Rectangle 18"/>
          <p:cNvSpPr>
            <a:spLocks noChangeArrowheads="1"/>
          </p:cNvSpPr>
          <p:nvPr/>
        </p:nvSpPr>
        <p:spPr bwMode="auto">
          <a:xfrm>
            <a:off x="0" y="3205163"/>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32516"/>
                                        </p:tgtEl>
                                        <p:attrNameLst>
                                          <p:attrName>style.visibility</p:attrName>
                                        </p:attrNameLst>
                                      </p:cBhvr>
                                      <p:to>
                                        <p:strVal val="visible"/>
                                      </p:to>
                                    </p:set>
                                    <p:animEffect transition="in" filter="wipe(left)">
                                      <p:cBhvr>
                                        <p:cTn id="7" dur="500"/>
                                        <p:tgtEl>
                                          <p:spTgt spid="8325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32517"/>
                                        </p:tgtEl>
                                        <p:attrNameLst>
                                          <p:attrName>style.visibility</p:attrName>
                                        </p:attrNameLst>
                                      </p:cBhvr>
                                      <p:to>
                                        <p:strVal val="visible"/>
                                      </p:to>
                                    </p:set>
                                    <p:animEffect transition="in" filter="wipe(left)">
                                      <p:cBhvr>
                                        <p:cTn id="12" dur="500"/>
                                        <p:tgtEl>
                                          <p:spTgt spid="8325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32521"/>
                                        </p:tgtEl>
                                        <p:attrNameLst>
                                          <p:attrName>style.visibility</p:attrName>
                                        </p:attrNameLst>
                                      </p:cBhvr>
                                      <p:to>
                                        <p:strVal val="visible"/>
                                      </p:to>
                                    </p:set>
                                    <p:animEffect transition="in" filter="wipe(left)">
                                      <p:cBhvr>
                                        <p:cTn id="17" dur="500"/>
                                        <p:tgtEl>
                                          <p:spTgt spid="8325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32522"/>
                                        </p:tgtEl>
                                        <p:attrNameLst>
                                          <p:attrName>style.visibility</p:attrName>
                                        </p:attrNameLst>
                                      </p:cBhvr>
                                      <p:to>
                                        <p:strVal val="visible"/>
                                      </p:to>
                                    </p:set>
                                    <p:animEffect transition="in" filter="wipe(left)">
                                      <p:cBhvr>
                                        <p:cTn id="22" dur="500"/>
                                        <p:tgtEl>
                                          <p:spTgt spid="8325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32526"/>
                                        </p:tgtEl>
                                        <p:attrNameLst>
                                          <p:attrName>style.visibility</p:attrName>
                                        </p:attrNameLst>
                                      </p:cBhvr>
                                      <p:to>
                                        <p:strVal val="visible"/>
                                      </p:to>
                                    </p:set>
                                    <p:animEffect transition="in" filter="wipe(left)">
                                      <p:cBhvr>
                                        <p:cTn id="27" dur="500"/>
                                        <p:tgtEl>
                                          <p:spTgt spid="8325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32527"/>
                                        </p:tgtEl>
                                        <p:attrNameLst>
                                          <p:attrName>style.visibility</p:attrName>
                                        </p:attrNameLst>
                                      </p:cBhvr>
                                      <p:to>
                                        <p:strVal val="visible"/>
                                      </p:to>
                                    </p:set>
                                    <p:animEffect transition="in" filter="wipe(left)">
                                      <p:cBhvr>
                                        <p:cTn id="32" dur="500"/>
                                        <p:tgtEl>
                                          <p:spTgt spid="832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516" grpId="0"/>
      <p:bldP spid="832521" grpId="0"/>
      <p:bldP spid="8325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4EA94B8E-5CF4-45B9-9217-C2485A8B4669}" type="slidenum">
              <a:rPr lang="en-US" altLang="zh-CN" i="0" u="none" smtClean="0">
                <a:latin typeface="Times New Roman" panose="02020603050405020304" pitchFamily="18" charset="0"/>
              </a:rPr>
              <a:t>15</a:t>
            </a:fld>
            <a:endParaRPr lang="en-US" altLang="zh-CN" i="0" u="none">
              <a:latin typeface="Times New Roman" panose="02020603050405020304" pitchFamily="18" charset="0"/>
            </a:endParaRPr>
          </a:p>
        </p:txBody>
      </p:sp>
      <p:sp>
        <p:nvSpPr>
          <p:cNvPr id="603138" name="Text Box 2"/>
          <p:cNvSpPr txBox="1">
            <a:spLocks noChangeArrowheads="1"/>
          </p:cNvSpPr>
          <p:nvPr/>
        </p:nvSpPr>
        <p:spPr bwMode="auto">
          <a:xfrm>
            <a:off x="357188" y="401638"/>
            <a:ext cx="56530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3200" b="1" i="0" u="none">
                <a:solidFill>
                  <a:srgbClr val="FF0000"/>
                </a:solidFill>
                <a:latin typeface="楷体_GB2312" pitchFamily="49" charset="-122"/>
                <a:ea typeface="楷体_GB2312" pitchFamily="49" charset="-122"/>
              </a:rPr>
              <a:t>注意：相位差与计时起点无关</a:t>
            </a:r>
          </a:p>
        </p:txBody>
      </p:sp>
      <p:grpSp>
        <p:nvGrpSpPr>
          <p:cNvPr id="603141" name="Group 5"/>
          <p:cNvGrpSpPr/>
          <p:nvPr/>
        </p:nvGrpSpPr>
        <p:grpSpPr bwMode="auto">
          <a:xfrm>
            <a:off x="1692275" y="1709738"/>
            <a:ext cx="4962525" cy="1092200"/>
            <a:chOff x="1563" y="1536"/>
            <a:chExt cx="1230" cy="577"/>
          </a:xfrm>
        </p:grpSpPr>
        <p:sp>
          <p:nvSpPr>
            <p:cNvPr id="13367" name="Freeform 6"/>
            <p:cNvSpPr/>
            <p:nvPr/>
          </p:nvSpPr>
          <p:spPr bwMode="auto">
            <a:xfrm>
              <a:off x="1563" y="1536"/>
              <a:ext cx="615" cy="289"/>
            </a:xfrm>
            <a:custGeom>
              <a:avLst/>
              <a:gdLst>
                <a:gd name="T0" fmla="*/ 0 w 615"/>
                <a:gd name="T1" fmla="*/ 288 h 289"/>
                <a:gd name="T2" fmla="*/ 52 w 615"/>
                <a:gd name="T3" fmla="*/ 210 h 289"/>
                <a:gd name="T4" fmla="*/ 104 w 615"/>
                <a:gd name="T5" fmla="*/ 141 h 289"/>
                <a:gd name="T6" fmla="*/ 156 w 615"/>
                <a:gd name="T7" fmla="*/ 83 h 289"/>
                <a:gd name="T8" fmla="*/ 208 w 615"/>
                <a:gd name="T9" fmla="*/ 34 h 289"/>
                <a:gd name="T10" fmla="*/ 251 w 615"/>
                <a:gd name="T11" fmla="*/ 9 h 289"/>
                <a:gd name="T12" fmla="*/ 303 w 615"/>
                <a:gd name="T13" fmla="*/ 0 h 289"/>
                <a:gd name="T14" fmla="*/ 355 w 615"/>
                <a:gd name="T15" fmla="*/ 9 h 289"/>
                <a:gd name="T16" fmla="*/ 407 w 615"/>
                <a:gd name="T17" fmla="*/ 34 h 289"/>
                <a:gd name="T18" fmla="*/ 458 w 615"/>
                <a:gd name="T19" fmla="*/ 83 h 289"/>
                <a:gd name="T20" fmla="*/ 510 w 615"/>
                <a:gd name="T21" fmla="*/ 141 h 289"/>
                <a:gd name="T22" fmla="*/ 562 w 615"/>
                <a:gd name="T23" fmla="*/ 215 h 289"/>
                <a:gd name="T24" fmla="*/ 614 w 615"/>
                <a:gd name="T25" fmla="*/ 288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15" h="289">
                  <a:moveTo>
                    <a:pt x="0" y="288"/>
                  </a:moveTo>
                  <a:lnTo>
                    <a:pt x="52" y="210"/>
                  </a:lnTo>
                  <a:lnTo>
                    <a:pt x="104" y="141"/>
                  </a:lnTo>
                  <a:lnTo>
                    <a:pt x="156" y="83"/>
                  </a:lnTo>
                  <a:lnTo>
                    <a:pt x="208" y="34"/>
                  </a:lnTo>
                  <a:lnTo>
                    <a:pt x="251" y="9"/>
                  </a:lnTo>
                  <a:lnTo>
                    <a:pt x="303" y="0"/>
                  </a:lnTo>
                  <a:lnTo>
                    <a:pt x="355" y="9"/>
                  </a:lnTo>
                  <a:lnTo>
                    <a:pt x="407" y="34"/>
                  </a:lnTo>
                  <a:lnTo>
                    <a:pt x="458" y="83"/>
                  </a:lnTo>
                  <a:lnTo>
                    <a:pt x="510" y="141"/>
                  </a:lnTo>
                  <a:lnTo>
                    <a:pt x="562" y="215"/>
                  </a:lnTo>
                  <a:lnTo>
                    <a:pt x="614" y="288"/>
                  </a:lnTo>
                </a:path>
              </a:pathLst>
            </a:custGeom>
            <a:noFill/>
            <a:ln w="3810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68" name="Freeform 7"/>
            <p:cNvSpPr/>
            <p:nvPr/>
          </p:nvSpPr>
          <p:spPr bwMode="auto">
            <a:xfrm>
              <a:off x="2177" y="1824"/>
              <a:ext cx="616" cy="289"/>
            </a:xfrm>
            <a:custGeom>
              <a:avLst/>
              <a:gdLst>
                <a:gd name="T0" fmla="*/ 615 w 616"/>
                <a:gd name="T1" fmla="*/ 0 h 289"/>
                <a:gd name="T2" fmla="*/ 563 w 616"/>
                <a:gd name="T3" fmla="*/ 78 h 289"/>
                <a:gd name="T4" fmla="*/ 511 w 616"/>
                <a:gd name="T5" fmla="*/ 146 h 289"/>
                <a:gd name="T6" fmla="*/ 459 w 616"/>
                <a:gd name="T7" fmla="*/ 205 h 289"/>
                <a:gd name="T8" fmla="*/ 407 w 616"/>
                <a:gd name="T9" fmla="*/ 254 h 289"/>
                <a:gd name="T10" fmla="*/ 364 w 616"/>
                <a:gd name="T11" fmla="*/ 278 h 289"/>
                <a:gd name="T12" fmla="*/ 312 w 616"/>
                <a:gd name="T13" fmla="*/ 288 h 289"/>
                <a:gd name="T14" fmla="*/ 259 w 616"/>
                <a:gd name="T15" fmla="*/ 278 h 289"/>
                <a:gd name="T16" fmla="*/ 207 w 616"/>
                <a:gd name="T17" fmla="*/ 254 h 289"/>
                <a:gd name="T18" fmla="*/ 156 w 616"/>
                <a:gd name="T19" fmla="*/ 205 h 289"/>
                <a:gd name="T20" fmla="*/ 104 w 616"/>
                <a:gd name="T21" fmla="*/ 146 h 289"/>
                <a:gd name="T22" fmla="*/ 52 w 616"/>
                <a:gd name="T23" fmla="*/ 73 h 289"/>
                <a:gd name="T24" fmla="*/ 0 w 616"/>
                <a:gd name="T25" fmla="*/ 0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16" h="289">
                  <a:moveTo>
                    <a:pt x="615" y="0"/>
                  </a:moveTo>
                  <a:lnTo>
                    <a:pt x="563" y="78"/>
                  </a:lnTo>
                  <a:lnTo>
                    <a:pt x="511" y="146"/>
                  </a:lnTo>
                  <a:lnTo>
                    <a:pt x="459" y="205"/>
                  </a:lnTo>
                  <a:lnTo>
                    <a:pt x="407" y="254"/>
                  </a:lnTo>
                  <a:lnTo>
                    <a:pt x="364" y="278"/>
                  </a:lnTo>
                  <a:lnTo>
                    <a:pt x="312" y="288"/>
                  </a:lnTo>
                  <a:lnTo>
                    <a:pt x="259" y="278"/>
                  </a:lnTo>
                  <a:lnTo>
                    <a:pt x="207" y="254"/>
                  </a:lnTo>
                  <a:lnTo>
                    <a:pt x="156" y="205"/>
                  </a:lnTo>
                  <a:lnTo>
                    <a:pt x="104" y="146"/>
                  </a:lnTo>
                  <a:lnTo>
                    <a:pt x="52" y="73"/>
                  </a:lnTo>
                  <a:lnTo>
                    <a:pt x="0" y="0"/>
                  </a:lnTo>
                </a:path>
              </a:pathLst>
            </a:custGeom>
            <a:noFill/>
            <a:ln w="3810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3191" name="Group 55"/>
          <p:cNvGrpSpPr/>
          <p:nvPr/>
        </p:nvGrpSpPr>
        <p:grpSpPr bwMode="auto">
          <a:xfrm>
            <a:off x="971550" y="1493838"/>
            <a:ext cx="4970463" cy="1492250"/>
            <a:chOff x="502" y="835"/>
            <a:chExt cx="3716" cy="940"/>
          </a:xfrm>
        </p:grpSpPr>
        <p:sp>
          <p:nvSpPr>
            <p:cNvPr id="13363" name="Freeform 4"/>
            <p:cNvSpPr/>
            <p:nvPr/>
          </p:nvSpPr>
          <p:spPr bwMode="auto">
            <a:xfrm>
              <a:off x="2336" y="1298"/>
              <a:ext cx="1882" cy="477"/>
            </a:xfrm>
            <a:custGeom>
              <a:avLst/>
              <a:gdLst>
                <a:gd name="T0" fmla="*/ 163722 w 616"/>
                <a:gd name="T1" fmla="*/ 0 h 289"/>
                <a:gd name="T2" fmla="*/ 149860 w 616"/>
                <a:gd name="T3" fmla="*/ 959 h 289"/>
                <a:gd name="T4" fmla="*/ 135999 w 616"/>
                <a:gd name="T5" fmla="*/ 1789 h 289"/>
                <a:gd name="T6" fmla="*/ 122138 w 616"/>
                <a:gd name="T7" fmla="*/ 2509 h 289"/>
                <a:gd name="T8" fmla="*/ 108313 w 616"/>
                <a:gd name="T9" fmla="*/ 3111 h 289"/>
                <a:gd name="T10" fmla="*/ 96871 w 616"/>
                <a:gd name="T11" fmla="*/ 3408 h 289"/>
                <a:gd name="T12" fmla="*/ 83046 w 616"/>
                <a:gd name="T13" fmla="*/ 3526 h 289"/>
                <a:gd name="T14" fmla="*/ 68925 w 616"/>
                <a:gd name="T15" fmla="*/ 3408 h 289"/>
                <a:gd name="T16" fmla="*/ 55073 w 616"/>
                <a:gd name="T17" fmla="*/ 3111 h 289"/>
                <a:gd name="T18" fmla="*/ 41548 w 616"/>
                <a:gd name="T19" fmla="*/ 2509 h 289"/>
                <a:gd name="T20" fmla="*/ 27723 w 616"/>
                <a:gd name="T21" fmla="*/ 1789 h 289"/>
                <a:gd name="T22" fmla="*/ 13861 w 616"/>
                <a:gd name="T23" fmla="*/ 891 h 289"/>
                <a:gd name="T24" fmla="*/ 0 w 616"/>
                <a:gd name="T25" fmla="*/ 0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16" h="289">
                  <a:moveTo>
                    <a:pt x="615" y="0"/>
                  </a:moveTo>
                  <a:lnTo>
                    <a:pt x="563" y="78"/>
                  </a:lnTo>
                  <a:lnTo>
                    <a:pt x="511" y="146"/>
                  </a:lnTo>
                  <a:lnTo>
                    <a:pt x="459" y="205"/>
                  </a:lnTo>
                  <a:lnTo>
                    <a:pt x="407" y="254"/>
                  </a:lnTo>
                  <a:lnTo>
                    <a:pt x="364" y="278"/>
                  </a:lnTo>
                  <a:lnTo>
                    <a:pt x="312" y="288"/>
                  </a:lnTo>
                  <a:lnTo>
                    <a:pt x="259" y="278"/>
                  </a:lnTo>
                  <a:lnTo>
                    <a:pt x="207" y="254"/>
                  </a:lnTo>
                  <a:lnTo>
                    <a:pt x="156" y="205"/>
                  </a:lnTo>
                  <a:lnTo>
                    <a:pt x="104" y="146"/>
                  </a:lnTo>
                  <a:lnTo>
                    <a:pt x="52" y="73"/>
                  </a:lnTo>
                  <a:lnTo>
                    <a:pt x="0" y="0"/>
                  </a:lnTo>
                </a:path>
              </a:pathLst>
            </a:custGeom>
            <a:noFill/>
            <a:ln w="57150" cap="rnd" cmpd="sng">
              <a:solidFill>
                <a:srgbClr val="66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364" name="Group 11"/>
            <p:cNvGrpSpPr/>
            <p:nvPr/>
          </p:nvGrpSpPr>
          <p:grpSpPr bwMode="auto">
            <a:xfrm>
              <a:off x="502" y="835"/>
              <a:ext cx="1850" cy="482"/>
              <a:chOff x="264" y="2542"/>
              <a:chExt cx="834" cy="410"/>
            </a:xfrm>
          </p:grpSpPr>
          <p:sp>
            <p:nvSpPr>
              <p:cNvPr id="13365" name="Freeform 12"/>
              <p:cNvSpPr/>
              <p:nvPr/>
            </p:nvSpPr>
            <p:spPr bwMode="auto">
              <a:xfrm>
                <a:off x="732" y="2544"/>
                <a:ext cx="366" cy="396"/>
              </a:xfrm>
              <a:custGeom>
                <a:avLst/>
                <a:gdLst>
                  <a:gd name="T0" fmla="*/ 0 w 366"/>
                  <a:gd name="T1" fmla="*/ 0 h 300"/>
                  <a:gd name="T2" fmla="*/ 156 w 366"/>
                  <a:gd name="T3" fmla="*/ 360 h 300"/>
                  <a:gd name="T4" fmla="*/ 366 w 366"/>
                  <a:gd name="T5" fmla="*/ 1203 h 300"/>
                  <a:gd name="T6" fmla="*/ 0 60000 65536"/>
                  <a:gd name="T7" fmla="*/ 0 60000 65536"/>
                  <a:gd name="T8" fmla="*/ 0 60000 65536"/>
                </a:gdLst>
                <a:ahLst/>
                <a:cxnLst>
                  <a:cxn ang="T6">
                    <a:pos x="T0" y="T1"/>
                  </a:cxn>
                  <a:cxn ang="T7">
                    <a:pos x="T2" y="T3"/>
                  </a:cxn>
                  <a:cxn ang="T8">
                    <a:pos x="T4" y="T5"/>
                  </a:cxn>
                </a:cxnLst>
                <a:rect l="0" t="0" r="r" b="b"/>
                <a:pathLst>
                  <a:path w="366" h="300">
                    <a:moveTo>
                      <a:pt x="0" y="0"/>
                    </a:moveTo>
                    <a:cubicBezTo>
                      <a:pt x="47" y="20"/>
                      <a:pt x="95" y="40"/>
                      <a:pt x="156" y="90"/>
                    </a:cubicBezTo>
                    <a:cubicBezTo>
                      <a:pt x="217" y="140"/>
                      <a:pt x="330" y="265"/>
                      <a:pt x="366" y="300"/>
                    </a:cubicBezTo>
                  </a:path>
                </a:pathLst>
              </a:custGeom>
              <a:noFill/>
              <a:ln w="57150" cap="flat" cmpd="sng">
                <a:solidFill>
                  <a:srgbClr val="66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366" name="Freeform 13"/>
              <p:cNvSpPr/>
              <p:nvPr/>
            </p:nvSpPr>
            <p:spPr bwMode="auto">
              <a:xfrm>
                <a:off x="264" y="2542"/>
                <a:ext cx="516" cy="410"/>
              </a:xfrm>
              <a:custGeom>
                <a:avLst/>
                <a:gdLst>
                  <a:gd name="T0" fmla="*/ 0 w 516"/>
                  <a:gd name="T1" fmla="*/ 771 h 350"/>
                  <a:gd name="T2" fmla="*/ 144 w 516"/>
                  <a:gd name="T3" fmla="*/ 402 h 350"/>
                  <a:gd name="T4" fmla="*/ 252 w 516"/>
                  <a:gd name="T5" fmla="*/ 190 h 350"/>
                  <a:gd name="T6" fmla="*/ 360 w 516"/>
                  <a:gd name="T7" fmla="*/ 30 h 350"/>
                  <a:gd name="T8" fmla="*/ 432 w 516"/>
                  <a:gd name="T9" fmla="*/ 2 h 350"/>
                  <a:gd name="T10" fmla="*/ 516 w 516"/>
                  <a:gd name="T11" fmla="*/ 56 h 3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6" h="350">
                    <a:moveTo>
                      <a:pt x="0" y="350"/>
                    </a:moveTo>
                    <a:cubicBezTo>
                      <a:pt x="51" y="288"/>
                      <a:pt x="102" y="226"/>
                      <a:pt x="144" y="182"/>
                    </a:cubicBezTo>
                    <a:cubicBezTo>
                      <a:pt x="186" y="138"/>
                      <a:pt x="216" y="114"/>
                      <a:pt x="252" y="86"/>
                    </a:cubicBezTo>
                    <a:cubicBezTo>
                      <a:pt x="288" y="58"/>
                      <a:pt x="330" y="28"/>
                      <a:pt x="360" y="14"/>
                    </a:cubicBezTo>
                    <a:cubicBezTo>
                      <a:pt x="390" y="0"/>
                      <a:pt x="406" y="0"/>
                      <a:pt x="432" y="2"/>
                    </a:cubicBezTo>
                    <a:cubicBezTo>
                      <a:pt x="458" y="4"/>
                      <a:pt x="502" y="22"/>
                      <a:pt x="516" y="26"/>
                    </a:cubicBezTo>
                  </a:path>
                </a:pathLst>
              </a:custGeom>
              <a:noFill/>
              <a:ln w="57150" cap="flat" cmpd="sng">
                <a:solidFill>
                  <a:srgbClr val="66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603153" name="Text Box 17"/>
          <p:cNvSpPr txBox="1">
            <a:spLocks noChangeArrowheads="1"/>
          </p:cNvSpPr>
          <p:nvPr/>
        </p:nvSpPr>
        <p:spPr bwMode="auto">
          <a:xfrm>
            <a:off x="3908425" y="1404938"/>
            <a:ext cx="5699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en-US" altLang="zh-CN" sz="2800" b="1" u="none">
                <a:solidFill>
                  <a:schemeClr val="accent2"/>
                </a:solidFill>
                <a:latin typeface="Times New Roman" panose="02020603050405020304" pitchFamily="18" charset="0"/>
              </a:rPr>
              <a:t>i</a:t>
            </a:r>
            <a:r>
              <a:rPr kumimoji="1" lang="en-US" altLang="zh-CN" sz="2800" b="1" i="0" u="none" baseline="-30000">
                <a:solidFill>
                  <a:schemeClr val="accent2"/>
                </a:solidFill>
                <a:latin typeface="宋体" panose="02010600030101010101" pitchFamily="2" charset="-122"/>
              </a:rPr>
              <a:t>2</a:t>
            </a:r>
            <a:endParaRPr kumimoji="1" lang="en-US" altLang="zh-CN" sz="2800" b="1" i="0" u="none">
              <a:solidFill>
                <a:schemeClr val="accent2"/>
              </a:solidFill>
              <a:latin typeface="宋体" panose="02010600030101010101" pitchFamily="2" charset="-122"/>
            </a:endParaRPr>
          </a:p>
        </p:txBody>
      </p:sp>
      <p:sp>
        <p:nvSpPr>
          <p:cNvPr id="603154" name="Text Box 18"/>
          <p:cNvSpPr txBox="1">
            <a:spLocks noChangeArrowheads="1"/>
          </p:cNvSpPr>
          <p:nvPr/>
        </p:nvSpPr>
        <p:spPr bwMode="auto">
          <a:xfrm>
            <a:off x="2519363" y="947738"/>
            <a:ext cx="5699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en-US" altLang="zh-CN" sz="2800" b="1" u="none">
                <a:solidFill>
                  <a:srgbClr val="663300"/>
                </a:solidFill>
                <a:latin typeface="Times New Roman" panose="02020603050405020304" pitchFamily="18" charset="0"/>
              </a:rPr>
              <a:t>i</a:t>
            </a:r>
            <a:r>
              <a:rPr kumimoji="1" lang="en-US" altLang="zh-CN" sz="2800" b="1" i="0" u="none" baseline="-30000">
                <a:solidFill>
                  <a:srgbClr val="663300"/>
                </a:solidFill>
                <a:latin typeface="宋体" panose="02010600030101010101" pitchFamily="2" charset="-122"/>
              </a:rPr>
              <a:t>1</a:t>
            </a:r>
            <a:endParaRPr kumimoji="1" lang="en-US" altLang="zh-CN" sz="2800" b="1" i="0" u="none">
              <a:solidFill>
                <a:srgbClr val="663300"/>
              </a:solidFill>
              <a:latin typeface="宋体" panose="02010600030101010101" pitchFamily="2" charset="-122"/>
            </a:endParaRPr>
          </a:p>
        </p:txBody>
      </p:sp>
      <p:grpSp>
        <p:nvGrpSpPr>
          <p:cNvPr id="603193" name="Group 57"/>
          <p:cNvGrpSpPr/>
          <p:nvPr/>
        </p:nvGrpSpPr>
        <p:grpSpPr bwMode="auto">
          <a:xfrm>
            <a:off x="684213" y="917575"/>
            <a:ext cx="7559675" cy="2482850"/>
            <a:chOff x="431" y="497"/>
            <a:chExt cx="4761" cy="1564"/>
          </a:xfrm>
        </p:grpSpPr>
        <p:sp>
          <p:nvSpPr>
            <p:cNvPr id="13359" name="Line 14"/>
            <p:cNvSpPr>
              <a:spLocks noChangeShapeType="1"/>
            </p:cNvSpPr>
            <p:nvPr/>
          </p:nvSpPr>
          <p:spPr bwMode="auto">
            <a:xfrm>
              <a:off x="431" y="1298"/>
              <a:ext cx="4761" cy="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60" name="Text Box 15"/>
            <p:cNvSpPr txBox="1">
              <a:spLocks noChangeArrowheads="1"/>
            </p:cNvSpPr>
            <p:nvPr/>
          </p:nvSpPr>
          <p:spPr bwMode="auto">
            <a:xfrm>
              <a:off x="4756" y="1251"/>
              <a:ext cx="426"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u="none">
                  <a:latin typeface="Times New Roman" panose="02020603050405020304" pitchFamily="18" charset="0"/>
                  <a:sym typeface="Symbol" panose="05050102010706020507" pitchFamily="18" charset="2"/>
                </a:rPr>
                <a:t> t</a:t>
              </a:r>
              <a:endParaRPr kumimoji="1" lang="en-US" altLang="zh-CN" sz="3200" b="1" u="none">
                <a:latin typeface="Times New Roman" panose="02020603050405020304" pitchFamily="18" charset="0"/>
              </a:endParaRPr>
            </a:p>
          </p:txBody>
        </p:sp>
        <p:sp>
          <p:nvSpPr>
            <p:cNvPr id="13361" name="Line 16"/>
            <p:cNvSpPr>
              <a:spLocks noChangeShapeType="1"/>
            </p:cNvSpPr>
            <p:nvPr/>
          </p:nvSpPr>
          <p:spPr bwMode="auto">
            <a:xfrm flipV="1">
              <a:off x="1418" y="497"/>
              <a:ext cx="0" cy="1564"/>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62" name="Rectangle 19"/>
            <p:cNvSpPr>
              <a:spLocks noChangeArrowheads="1"/>
            </p:cNvSpPr>
            <p:nvPr/>
          </p:nvSpPr>
          <p:spPr bwMode="auto">
            <a:xfrm>
              <a:off x="1431" y="1207"/>
              <a:ext cx="24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u="none">
                  <a:latin typeface="Times New Roman" panose="02020603050405020304" pitchFamily="18" charset="0"/>
                  <a:sym typeface="Symbol" panose="05050102010706020507" pitchFamily="18" charset="2"/>
                </a:rPr>
                <a:t>o</a:t>
              </a:r>
            </a:p>
          </p:txBody>
        </p:sp>
      </p:grpSp>
      <p:grpSp>
        <p:nvGrpSpPr>
          <p:cNvPr id="603197" name="Group 61"/>
          <p:cNvGrpSpPr/>
          <p:nvPr/>
        </p:nvGrpSpPr>
        <p:grpSpPr bwMode="auto">
          <a:xfrm>
            <a:off x="1042988" y="2909888"/>
            <a:ext cx="1258887" cy="519112"/>
            <a:chOff x="657" y="1737"/>
            <a:chExt cx="793" cy="327"/>
          </a:xfrm>
        </p:grpSpPr>
        <p:sp>
          <p:nvSpPr>
            <p:cNvPr id="13357" name="Line 10"/>
            <p:cNvSpPr>
              <a:spLocks noChangeShapeType="1"/>
            </p:cNvSpPr>
            <p:nvPr/>
          </p:nvSpPr>
          <p:spPr bwMode="auto">
            <a:xfrm>
              <a:off x="657" y="1797"/>
              <a:ext cx="793" cy="0"/>
            </a:xfrm>
            <a:prstGeom prst="line">
              <a:avLst/>
            </a:prstGeom>
            <a:noFill/>
            <a:ln w="38100">
              <a:solidFill>
                <a:srgbClr val="663300"/>
              </a:solidFill>
              <a:round/>
              <a:headEnd type="stealth" w="med" len="me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58" name="Text Box 20"/>
            <p:cNvSpPr txBox="1">
              <a:spLocks noChangeArrowheads="1"/>
            </p:cNvSpPr>
            <p:nvPr/>
          </p:nvSpPr>
          <p:spPr bwMode="auto">
            <a:xfrm>
              <a:off x="712" y="1737"/>
              <a:ext cx="5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en-US" altLang="zh-CN" sz="2800" b="1" u="none">
                  <a:solidFill>
                    <a:srgbClr val="663300"/>
                  </a:solidFill>
                  <a:latin typeface="宋体" panose="02010600030101010101" pitchFamily="2" charset="-122"/>
                </a:rPr>
                <a:t>ψ</a:t>
              </a:r>
              <a:r>
                <a:rPr kumimoji="1" lang="en-US" altLang="zh-CN" sz="2800" b="1" i="0" u="none" baseline="-30000">
                  <a:solidFill>
                    <a:srgbClr val="663300"/>
                  </a:solidFill>
                  <a:latin typeface="宋体" panose="02010600030101010101" pitchFamily="2" charset="-122"/>
                </a:rPr>
                <a:t>1</a:t>
              </a:r>
            </a:p>
          </p:txBody>
        </p:sp>
      </p:grpSp>
      <p:grpSp>
        <p:nvGrpSpPr>
          <p:cNvPr id="603195" name="Group 59"/>
          <p:cNvGrpSpPr/>
          <p:nvPr/>
        </p:nvGrpSpPr>
        <p:grpSpPr bwMode="auto">
          <a:xfrm>
            <a:off x="1604963" y="2162175"/>
            <a:ext cx="1066800" cy="519113"/>
            <a:chOff x="1011" y="1266"/>
            <a:chExt cx="672" cy="327"/>
          </a:xfrm>
        </p:grpSpPr>
        <p:sp>
          <p:nvSpPr>
            <p:cNvPr id="13354" name="Line 8"/>
            <p:cNvSpPr>
              <a:spLocks noChangeShapeType="1"/>
            </p:cNvSpPr>
            <p:nvPr/>
          </p:nvSpPr>
          <p:spPr bwMode="auto">
            <a:xfrm>
              <a:off x="1105" y="1286"/>
              <a:ext cx="0" cy="272"/>
            </a:xfrm>
            <a:prstGeom prst="line">
              <a:avLst/>
            </a:prstGeom>
            <a:noFill/>
            <a:ln w="38100">
              <a:solidFill>
                <a:schemeClr val="accent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55" name="Text Box 21"/>
            <p:cNvSpPr txBox="1">
              <a:spLocks noChangeArrowheads="1"/>
            </p:cNvSpPr>
            <p:nvPr/>
          </p:nvSpPr>
          <p:spPr bwMode="auto">
            <a:xfrm>
              <a:off x="1011" y="1266"/>
              <a:ext cx="50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en-US" altLang="zh-CN" sz="2800" b="1" u="none">
                  <a:solidFill>
                    <a:schemeClr val="accent2"/>
                  </a:solidFill>
                  <a:latin typeface="宋体" panose="02010600030101010101" pitchFamily="2" charset="-122"/>
                </a:rPr>
                <a:t>ψ</a:t>
              </a:r>
              <a:r>
                <a:rPr kumimoji="1" lang="en-US" altLang="zh-CN" sz="2800" b="1" i="0" u="none" baseline="-30000">
                  <a:solidFill>
                    <a:schemeClr val="accent2"/>
                  </a:solidFill>
                  <a:latin typeface="宋体" panose="02010600030101010101" pitchFamily="2" charset="-122"/>
                </a:rPr>
                <a:t>2</a:t>
              </a:r>
            </a:p>
          </p:txBody>
        </p:sp>
        <p:sp>
          <p:nvSpPr>
            <p:cNvPr id="13356" name="Line 23"/>
            <p:cNvSpPr>
              <a:spLocks noChangeShapeType="1"/>
            </p:cNvSpPr>
            <p:nvPr/>
          </p:nvSpPr>
          <p:spPr bwMode="auto">
            <a:xfrm flipH="1" flipV="1">
              <a:off x="1407" y="1480"/>
              <a:ext cx="276" cy="12"/>
            </a:xfrm>
            <a:prstGeom prst="line">
              <a:avLst/>
            </a:prstGeom>
            <a:noFill/>
            <a:ln w="38100">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3196" name="Group 60"/>
          <p:cNvGrpSpPr/>
          <p:nvPr/>
        </p:nvGrpSpPr>
        <p:grpSpPr bwMode="auto">
          <a:xfrm>
            <a:off x="971550" y="2249488"/>
            <a:ext cx="790575" cy="952500"/>
            <a:chOff x="612" y="1321"/>
            <a:chExt cx="498" cy="600"/>
          </a:xfrm>
        </p:grpSpPr>
        <p:sp>
          <p:nvSpPr>
            <p:cNvPr id="13351" name="Line 9"/>
            <p:cNvSpPr>
              <a:spLocks noChangeShapeType="1"/>
            </p:cNvSpPr>
            <p:nvPr/>
          </p:nvSpPr>
          <p:spPr bwMode="auto">
            <a:xfrm>
              <a:off x="645" y="1321"/>
              <a:ext cx="0" cy="600"/>
            </a:xfrm>
            <a:prstGeom prst="line">
              <a:avLst/>
            </a:prstGeom>
            <a:noFill/>
            <a:ln w="38100">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52" name="Line 22"/>
            <p:cNvSpPr>
              <a:spLocks noChangeShapeType="1"/>
            </p:cNvSpPr>
            <p:nvPr/>
          </p:nvSpPr>
          <p:spPr bwMode="auto">
            <a:xfrm>
              <a:off x="657" y="1480"/>
              <a:ext cx="453" cy="0"/>
            </a:xfrm>
            <a:prstGeom prst="line">
              <a:avLst/>
            </a:prstGeom>
            <a:noFill/>
            <a:ln w="38100">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53" name="Rectangle 24"/>
            <p:cNvSpPr>
              <a:spLocks noChangeArrowheads="1"/>
            </p:cNvSpPr>
            <p:nvPr/>
          </p:nvSpPr>
          <p:spPr bwMode="auto">
            <a:xfrm>
              <a:off x="612" y="1434"/>
              <a:ext cx="40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600" b="1" u="none">
                  <a:solidFill>
                    <a:srgbClr val="FF0000"/>
                  </a:solidFill>
                  <a:latin typeface="宋体" panose="02010600030101010101" pitchFamily="2" charset="-122"/>
                </a:rPr>
                <a:t>φ</a:t>
              </a:r>
            </a:p>
          </p:txBody>
        </p:sp>
      </p:grpSp>
      <p:graphicFrame>
        <p:nvGraphicFramePr>
          <p:cNvPr id="603161" name="Object 25"/>
          <p:cNvGraphicFramePr>
            <a:graphicFrameLocks noChangeAspect="1"/>
          </p:cNvGraphicFramePr>
          <p:nvPr/>
        </p:nvGraphicFramePr>
        <p:xfrm>
          <a:off x="4152900" y="1404938"/>
          <a:ext cx="3532188" cy="603250"/>
        </p:xfrm>
        <a:graphic>
          <a:graphicData uri="http://schemas.openxmlformats.org/presentationml/2006/ole">
            <mc:AlternateContent xmlns:mc="http://schemas.openxmlformats.org/markup-compatibility/2006">
              <mc:Choice xmlns:v="urn:schemas-microsoft-com:vml" Requires="v">
                <p:oleObj name="公式" r:id="rId2" imgW="1699895" imgH="215265" progId="Equation.3">
                  <p:embed/>
                </p:oleObj>
              </mc:Choice>
              <mc:Fallback>
                <p:oleObj name="公式" r:id="rId2" imgW="1699895" imgH="215265" progId="Equation.3">
                  <p:embed/>
                  <p:pic>
                    <p:nvPicPr>
                      <p:cNvPr id="0" name="Object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2900" y="1404938"/>
                        <a:ext cx="3532188"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3162" name="Object 26"/>
          <p:cNvGraphicFramePr>
            <a:graphicFrameLocks noChangeAspect="1"/>
          </p:cNvGraphicFramePr>
          <p:nvPr/>
        </p:nvGraphicFramePr>
        <p:xfrm>
          <a:off x="2814638" y="909638"/>
          <a:ext cx="3522662" cy="595312"/>
        </p:xfrm>
        <a:graphic>
          <a:graphicData uri="http://schemas.openxmlformats.org/presentationml/2006/ole">
            <mc:AlternateContent xmlns:mc="http://schemas.openxmlformats.org/markup-compatibility/2006">
              <mc:Choice xmlns:v="urn:schemas-microsoft-com:vml" Requires="v">
                <p:oleObj name="公式" r:id="rId4" imgW="1678305" imgH="215265" progId="Equation.3">
                  <p:embed/>
                </p:oleObj>
              </mc:Choice>
              <mc:Fallback>
                <p:oleObj name="公式" r:id="rId4" imgW="1678305" imgH="215265" progId="Equation.3">
                  <p:embed/>
                  <p:pic>
                    <p:nvPicPr>
                      <p:cNvPr id="0"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4638" y="909638"/>
                        <a:ext cx="3522662" cy="595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3163" name="Object 27"/>
          <p:cNvGraphicFramePr>
            <a:graphicFrameLocks noChangeAspect="1"/>
          </p:cNvGraphicFramePr>
          <p:nvPr/>
        </p:nvGraphicFramePr>
        <p:xfrm>
          <a:off x="2895600" y="2909888"/>
          <a:ext cx="5253038" cy="550862"/>
        </p:xfrm>
        <a:graphic>
          <a:graphicData uri="http://schemas.openxmlformats.org/presentationml/2006/ole">
            <mc:AlternateContent xmlns:mc="http://schemas.openxmlformats.org/markup-compatibility/2006">
              <mc:Choice xmlns:v="urn:schemas-microsoft-com:vml" Requires="v">
                <p:oleObj name="公式" r:id="rId6" imgW="2044065" imgH="204470" progId="Equation.3">
                  <p:embed/>
                </p:oleObj>
              </mc:Choice>
              <mc:Fallback>
                <p:oleObj name="公式" r:id="rId6" imgW="2044065" imgH="204470" progId="Equation.3">
                  <p:embed/>
                  <p:pic>
                    <p:nvPicPr>
                      <p:cNvPr id="0"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5600" y="2909888"/>
                        <a:ext cx="5253038" cy="550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3189" name="Object 53"/>
          <p:cNvGraphicFramePr>
            <a:graphicFrameLocks noChangeAspect="1"/>
          </p:cNvGraphicFramePr>
          <p:nvPr/>
        </p:nvGraphicFramePr>
        <p:xfrm>
          <a:off x="2789238" y="5516563"/>
          <a:ext cx="5110162" cy="568325"/>
        </p:xfrm>
        <a:graphic>
          <a:graphicData uri="http://schemas.openxmlformats.org/presentationml/2006/ole">
            <mc:AlternateContent xmlns:mc="http://schemas.openxmlformats.org/markup-compatibility/2006">
              <mc:Choice xmlns:v="urn:schemas-microsoft-com:vml" Requires="v">
                <p:oleObj name="公式" r:id="rId8" imgW="2000885" imgH="204470" progId="Equation.3">
                  <p:embed/>
                </p:oleObj>
              </mc:Choice>
              <mc:Fallback>
                <p:oleObj name="公式" r:id="rId8" imgW="2000885" imgH="204470" progId="Equation.3">
                  <p:embed/>
                  <p:pic>
                    <p:nvPicPr>
                      <p:cNvPr id="0" name="Object 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9238" y="5516563"/>
                        <a:ext cx="5110162"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03235" name="Group 99"/>
          <p:cNvGrpSpPr/>
          <p:nvPr/>
        </p:nvGrpSpPr>
        <p:grpSpPr bwMode="auto">
          <a:xfrm>
            <a:off x="684213" y="3573463"/>
            <a:ext cx="7559675" cy="2619375"/>
            <a:chOff x="431" y="2265"/>
            <a:chExt cx="4762" cy="1650"/>
          </a:xfrm>
        </p:grpSpPr>
        <p:grpSp>
          <p:nvGrpSpPr>
            <p:cNvPr id="13329" name="Group 62"/>
            <p:cNvGrpSpPr/>
            <p:nvPr/>
          </p:nvGrpSpPr>
          <p:grpSpPr bwMode="auto">
            <a:xfrm>
              <a:off x="1066" y="2664"/>
              <a:ext cx="3126" cy="688"/>
              <a:chOff x="1563" y="1536"/>
              <a:chExt cx="1230" cy="577"/>
            </a:xfrm>
          </p:grpSpPr>
          <p:sp>
            <p:nvSpPr>
              <p:cNvPr id="13349" name="Freeform 63"/>
              <p:cNvSpPr/>
              <p:nvPr/>
            </p:nvSpPr>
            <p:spPr bwMode="auto">
              <a:xfrm>
                <a:off x="1563" y="1536"/>
                <a:ext cx="615" cy="289"/>
              </a:xfrm>
              <a:custGeom>
                <a:avLst/>
                <a:gdLst>
                  <a:gd name="T0" fmla="*/ 0 w 615"/>
                  <a:gd name="T1" fmla="*/ 288 h 289"/>
                  <a:gd name="T2" fmla="*/ 52 w 615"/>
                  <a:gd name="T3" fmla="*/ 210 h 289"/>
                  <a:gd name="T4" fmla="*/ 104 w 615"/>
                  <a:gd name="T5" fmla="*/ 141 h 289"/>
                  <a:gd name="T6" fmla="*/ 156 w 615"/>
                  <a:gd name="T7" fmla="*/ 83 h 289"/>
                  <a:gd name="T8" fmla="*/ 208 w 615"/>
                  <a:gd name="T9" fmla="*/ 34 h 289"/>
                  <a:gd name="T10" fmla="*/ 251 w 615"/>
                  <a:gd name="T11" fmla="*/ 9 h 289"/>
                  <a:gd name="T12" fmla="*/ 303 w 615"/>
                  <a:gd name="T13" fmla="*/ 0 h 289"/>
                  <a:gd name="T14" fmla="*/ 355 w 615"/>
                  <a:gd name="T15" fmla="*/ 9 h 289"/>
                  <a:gd name="T16" fmla="*/ 407 w 615"/>
                  <a:gd name="T17" fmla="*/ 34 h 289"/>
                  <a:gd name="T18" fmla="*/ 458 w 615"/>
                  <a:gd name="T19" fmla="*/ 83 h 289"/>
                  <a:gd name="T20" fmla="*/ 510 w 615"/>
                  <a:gd name="T21" fmla="*/ 141 h 289"/>
                  <a:gd name="T22" fmla="*/ 562 w 615"/>
                  <a:gd name="T23" fmla="*/ 215 h 289"/>
                  <a:gd name="T24" fmla="*/ 614 w 615"/>
                  <a:gd name="T25" fmla="*/ 288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15" h="289">
                    <a:moveTo>
                      <a:pt x="0" y="288"/>
                    </a:moveTo>
                    <a:lnTo>
                      <a:pt x="52" y="210"/>
                    </a:lnTo>
                    <a:lnTo>
                      <a:pt x="104" y="141"/>
                    </a:lnTo>
                    <a:lnTo>
                      <a:pt x="156" y="83"/>
                    </a:lnTo>
                    <a:lnTo>
                      <a:pt x="208" y="34"/>
                    </a:lnTo>
                    <a:lnTo>
                      <a:pt x="251" y="9"/>
                    </a:lnTo>
                    <a:lnTo>
                      <a:pt x="303" y="0"/>
                    </a:lnTo>
                    <a:lnTo>
                      <a:pt x="355" y="9"/>
                    </a:lnTo>
                    <a:lnTo>
                      <a:pt x="407" y="34"/>
                    </a:lnTo>
                    <a:lnTo>
                      <a:pt x="458" y="83"/>
                    </a:lnTo>
                    <a:lnTo>
                      <a:pt x="510" y="141"/>
                    </a:lnTo>
                    <a:lnTo>
                      <a:pt x="562" y="215"/>
                    </a:lnTo>
                    <a:lnTo>
                      <a:pt x="614" y="288"/>
                    </a:lnTo>
                  </a:path>
                </a:pathLst>
              </a:custGeom>
              <a:noFill/>
              <a:ln w="3810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50" name="Freeform 64"/>
              <p:cNvSpPr/>
              <p:nvPr/>
            </p:nvSpPr>
            <p:spPr bwMode="auto">
              <a:xfrm>
                <a:off x="2177" y="1824"/>
                <a:ext cx="616" cy="289"/>
              </a:xfrm>
              <a:custGeom>
                <a:avLst/>
                <a:gdLst>
                  <a:gd name="T0" fmla="*/ 615 w 616"/>
                  <a:gd name="T1" fmla="*/ 0 h 289"/>
                  <a:gd name="T2" fmla="*/ 563 w 616"/>
                  <a:gd name="T3" fmla="*/ 78 h 289"/>
                  <a:gd name="T4" fmla="*/ 511 w 616"/>
                  <a:gd name="T5" fmla="*/ 146 h 289"/>
                  <a:gd name="T6" fmla="*/ 459 w 616"/>
                  <a:gd name="T7" fmla="*/ 205 h 289"/>
                  <a:gd name="T8" fmla="*/ 407 w 616"/>
                  <a:gd name="T9" fmla="*/ 254 h 289"/>
                  <a:gd name="T10" fmla="*/ 364 w 616"/>
                  <a:gd name="T11" fmla="*/ 278 h 289"/>
                  <a:gd name="T12" fmla="*/ 312 w 616"/>
                  <a:gd name="T13" fmla="*/ 288 h 289"/>
                  <a:gd name="T14" fmla="*/ 259 w 616"/>
                  <a:gd name="T15" fmla="*/ 278 h 289"/>
                  <a:gd name="T16" fmla="*/ 207 w 616"/>
                  <a:gd name="T17" fmla="*/ 254 h 289"/>
                  <a:gd name="T18" fmla="*/ 156 w 616"/>
                  <a:gd name="T19" fmla="*/ 205 h 289"/>
                  <a:gd name="T20" fmla="*/ 104 w 616"/>
                  <a:gd name="T21" fmla="*/ 146 h 289"/>
                  <a:gd name="T22" fmla="*/ 52 w 616"/>
                  <a:gd name="T23" fmla="*/ 73 h 289"/>
                  <a:gd name="T24" fmla="*/ 0 w 616"/>
                  <a:gd name="T25" fmla="*/ 0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16" h="289">
                    <a:moveTo>
                      <a:pt x="615" y="0"/>
                    </a:moveTo>
                    <a:lnTo>
                      <a:pt x="563" y="78"/>
                    </a:lnTo>
                    <a:lnTo>
                      <a:pt x="511" y="146"/>
                    </a:lnTo>
                    <a:lnTo>
                      <a:pt x="459" y="205"/>
                    </a:lnTo>
                    <a:lnTo>
                      <a:pt x="407" y="254"/>
                    </a:lnTo>
                    <a:lnTo>
                      <a:pt x="364" y="278"/>
                    </a:lnTo>
                    <a:lnTo>
                      <a:pt x="312" y="288"/>
                    </a:lnTo>
                    <a:lnTo>
                      <a:pt x="259" y="278"/>
                    </a:lnTo>
                    <a:lnTo>
                      <a:pt x="207" y="254"/>
                    </a:lnTo>
                    <a:lnTo>
                      <a:pt x="156" y="205"/>
                    </a:lnTo>
                    <a:lnTo>
                      <a:pt x="104" y="146"/>
                    </a:lnTo>
                    <a:lnTo>
                      <a:pt x="52" y="73"/>
                    </a:lnTo>
                    <a:lnTo>
                      <a:pt x="0" y="0"/>
                    </a:lnTo>
                  </a:path>
                </a:pathLst>
              </a:custGeom>
              <a:noFill/>
              <a:ln w="3810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30" name="Group 65"/>
            <p:cNvGrpSpPr/>
            <p:nvPr/>
          </p:nvGrpSpPr>
          <p:grpSpPr bwMode="auto">
            <a:xfrm>
              <a:off x="612" y="2528"/>
              <a:ext cx="3131" cy="940"/>
              <a:chOff x="502" y="835"/>
              <a:chExt cx="3716" cy="940"/>
            </a:xfrm>
          </p:grpSpPr>
          <p:sp>
            <p:nvSpPr>
              <p:cNvPr id="13345" name="Freeform 66"/>
              <p:cNvSpPr/>
              <p:nvPr/>
            </p:nvSpPr>
            <p:spPr bwMode="auto">
              <a:xfrm>
                <a:off x="2336" y="1298"/>
                <a:ext cx="1882" cy="477"/>
              </a:xfrm>
              <a:custGeom>
                <a:avLst/>
                <a:gdLst>
                  <a:gd name="T0" fmla="*/ 163722 w 616"/>
                  <a:gd name="T1" fmla="*/ 0 h 289"/>
                  <a:gd name="T2" fmla="*/ 149860 w 616"/>
                  <a:gd name="T3" fmla="*/ 959 h 289"/>
                  <a:gd name="T4" fmla="*/ 135999 w 616"/>
                  <a:gd name="T5" fmla="*/ 1789 h 289"/>
                  <a:gd name="T6" fmla="*/ 122138 w 616"/>
                  <a:gd name="T7" fmla="*/ 2509 h 289"/>
                  <a:gd name="T8" fmla="*/ 108313 w 616"/>
                  <a:gd name="T9" fmla="*/ 3111 h 289"/>
                  <a:gd name="T10" fmla="*/ 96871 w 616"/>
                  <a:gd name="T11" fmla="*/ 3408 h 289"/>
                  <a:gd name="T12" fmla="*/ 83046 w 616"/>
                  <a:gd name="T13" fmla="*/ 3526 h 289"/>
                  <a:gd name="T14" fmla="*/ 68925 w 616"/>
                  <a:gd name="T15" fmla="*/ 3408 h 289"/>
                  <a:gd name="T16" fmla="*/ 55073 w 616"/>
                  <a:gd name="T17" fmla="*/ 3111 h 289"/>
                  <a:gd name="T18" fmla="*/ 41548 w 616"/>
                  <a:gd name="T19" fmla="*/ 2509 h 289"/>
                  <a:gd name="T20" fmla="*/ 27723 w 616"/>
                  <a:gd name="T21" fmla="*/ 1789 h 289"/>
                  <a:gd name="T22" fmla="*/ 13861 w 616"/>
                  <a:gd name="T23" fmla="*/ 891 h 289"/>
                  <a:gd name="T24" fmla="*/ 0 w 616"/>
                  <a:gd name="T25" fmla="*/ 0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16" h="289">
                    <a:moveTo>
                      <a:pt x="615" y="0"/>
                    </a:moveTo>
                    <a:lnTo>
                      <a:pt x="563" y="78"/>
                    </a:lnTo>
                    <a:lnTo>
                      <a:pt x="511" y="146"/>
                    </a:lnTo>
                    <a:lnTo>
                      <a:pt x="459" y="205"/>
                    </a:lnTo>
                    <a:lnTo>
                      <a:pt x="407" y="254"/>
                    </a:lnTo>
                    <a:lnTo>
                      <a:pt x="364" y="278"/>
                    </a:lnTo>
                    <a:lnTo>
                      <a:pt x="312" y="288"/>
                    </a:lnTo>
                    <a:lnTo>
                      <a:pt x="259" y="278"/>
                    </a:lnTo>
                    <a:lnTo>
                      <a:pt x="207" y="254"/>
                    </a:lnTo>
                    <a:lnTo>
                      <a:pt x="156" y="205"/>
                    </a:lnTo>
                    <a:lnTo>
                      <a:pt x="104" y="146"/>
                    </a:lnTo>
                    <a:lnTo>
                      <a:pt x="52" y="73"/>
                    </a:lnTo>
                    <a:lnTo>
                      <a:pt x="0" y="0"/>
                    </a:lnTo>
                  </a:path>
                </a:pathLst>
              </a:custGeom>
              <a:noFill/>
              <a:ln w="57150" cap="rnd" cmpd="sng">
                <a:solidFill>
                  <a:srgbClr val="66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346" name="Group 67"/>
              <p:cNvGrpSpPr/>
              <p:nvPr/>
            </p:nvGrpSpPr>
            <p:grpSpPr bwMode="auto">
              <a:xfrm>
                <a:off x="502" y="835"/>
                <a:ext cx="1850" cy="482"/>
                <a:chOff x="264" y="2542"/>
                <a:chExt cx="834" cy="410"/>
              </a:xfrm>
            </p:grpSpPr>
            <p:sp>
              <p:nvSpPr>
                <p:cNvPr id="13347" name="Freeform 68"/>
                <p:cNvSpPr/>
                <p:nvPr/>
              </p:nvSpPr>
              <p:spPr bwMode="auto">
                <a:xfrm>
                  <a:off x="732" y="2544"/>
                  <a:ext cx="366" cy="396"/>
                </a:xfrm>
                <a:custGeom>
                  <a:avLst/>
                  <a:gdLst>
                    <a:gd name="T0" fmla="*/ 0 w 366"/>
                    <a:gd name="T1" fmla="*/ 0 h 300"/>
                    <a:gd name="T2" fmla="*/ 156 w 366"/>
                    <a:gd name="T3" fmla="*/ 360 h 300"/>
                    <a:gd name="T4" fmla="*/ 366 w 366"/>
                    <a:gd name="T5" fmla="*/ 1203 h 300"/>
                    <a:gd name="T6" fmla="*/ 0 60000 65536"/>
                    <a:gd name="T7" fmla="*/ 0 60000 65536"/>
                    <a:gd name="T8" fmla="*/ 0 60000 65536"/>
                  </a:gdLst>
                  <a:ahLst/>
                  <a:cxnLst>
                    <a:cxn ang="T6">
                      <a:pos x="T0" y="T1"/>
                    </a:cxn>
                    <a:cxn ang="T7">
                      <a:pos x="T2" y="T3"/>
                    </a:cxn>
                    <a:cxn ang="T8">
                      <a:pos x="T4" y="T5"/>
                    </a:cxn>
                  </a:cxnLst>
                  <a:rect l="0" t="0" r="r" b="b"/>
                  <a:pathLst>
                    <a:path w="366" h="300">
                      <a:moveTo>
                        <a:pt x="0" y="0"/>
                      </a:moveTo>
                      <a:cubicBezTo>
                        <a:pt x="47" y="20"/>
                        <a:pt x="95" y="40"/>
                        <a:pt x="156" y="90"/>
                      </a:cubicBezTo>
                      <a:cubicBezTo>
                        <a:pt x="217" y="140"/>
                        <a:pt x="330" y="265"/>
                        <a:pt x="366" y="300"/>
                      </a:cubicBezTo>
                    </a:path>
                  </a:pathLst>
                </a:custGeom>
                <a:noFill/>
                <a:ln w="57150" cap="flat" cmpd="sng">
                  <a:solidFill>
                    <a:srgbClr val="66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348" name="Freeform 69"/>
                <p:cNvSpPr/>
                <p:nvPr/>
              </p:nvSpPr>
              <p:spPr bwMode="auto">
                <a:xfrm>
                  <a:off x="264" y="2542"/>
                  <a:ext cx="516" cy="410"/>
                </a:xfrm>
                <a:custGeom>
                  <a:avLst/>
                  <a:gdLst>
                    <a:gd name="T0" fmla="*/ 0 w 516"/>
                    <a:gd name="T1" fmla="*/ 771 h 350"/>
                    <a:gd name="T2" fmla="*/ 144 w 516"/>
                    <a:gd name="T3" fmla="*/ 402 h 350"/>
                    <a:gd name="T4" fmla="*/ 252 w 516"/>
                    <a:gd name="T5" fmla="*/ 190 h 350"/>
                    <a:gd name="T6" fmla="*/ 360 w 516"/>
                    <a:gd name="T7" fmla="*/ 30 h 350"/>
                    <a:gd name="T8" fmla="*/ 432 w 516"/>
                    <a:gd name="T9" fmla="*/ 2 h 350"/>
                    <a:gd name="T10" fmla="*/ 516 w 516"/>
                    <a:gd name="T11" fmla="*/ 56 h 3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6" h="350">
                      <a:moveTo>
                        <a:pt x="0" y="350"/>
                      </a:moveTo>
                      <a:cubicBezTo>
                        <a:pt x="51" y="288"/>
                        <a:pt x="102" y="226"/>
                        <a:pt x="144" y="182"/>
                      </a:cubicBezTo>
                      <a:cubicBezTo>
                        <a:pt x="186" y="138"/>
                        <a:pt x="216" y="114"/>
                        <a:pt x="252" y="86"/>
                      </a:cubicBezTo>
                      <a:cubicBezTo>
                        <a:pt x="288" y="58"/>
                        <a:pt x="330" y="28"/>
                        <a:pt x="360" y="14"/>
                      </a:cubicBezTo>
                      <a:cubicBezTo>
                        <a:pt x="390" y="0"/>
                        <a:pt x="406" y="0"/>
                        <a:pt x="432" y="2"/>
                      </a:cubicBezTo>
                      <a:cubicBezTo>
                        <a:pt x="458" y="4"/>
                        <a:pt x="502" y="22"/>
                        <a:pt x="516" y="26"/>
                      </a:cubicBezTo>
                    </a:path>
                  </a:pathLst>
                </a:custGeom>
                <a:noFill/>
                <a:ln w="57150" cap="flat" cmpd="sng">
                  <a:solidFill>
                    <a:srgbClr val="66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13331" name="Line 73"/>
            <p:cNvSpPr>
              <a:spLocks noChangeShapeType="1"/>
            </p:cNvSpPr>
            <p:nvPr/>
          </p:nvSpPr>
          <p:spPr bwMode="auto">
            <a:xfrm>
              <a:off x="431" y="2985"/>
              <a:ext cx="4762" cy="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2" name="Text Box 74"/>
            <p:cNvSpPr txBox="1">
              <a:spLocks noChangeArrowheads="1"/>
            </p:cNvSpPr>
            <p:nvPr/>
          </p:nvSpPr>
          <p:spPr bwMode="auto">
            <a:xfrm>
              <a:off x="4757" y="2914"/>
              <a:ext cx="426"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u="none">
                  <a:latin typeface="Times New Roman" panose="02020603050405020304" pitchFamily="18" charset="0"/>
                  <a:sym typeface="Symbol" panose="05050102010706020507" pitchFamily="18" charset="2"/>
                </a:rPr>
                <a:t> t</a:t>
              </a:r>
              <a:endParaRPr kumimoji="1" lang="en-US" altLang="zh-CN" sz="3200" b="1" u="none">
                <a:latin typeface="Times New Roman" panose="02020603050405020304" pitchFamily="18" charset="0"/>
              </a:endParaRPr>
            </a:p>
          </p:txBody>
        </p:sp>
        <p:sp>
          <p:nvSpPr>
            <p:cNvPr id="13333" name="Line 75"/>
            <p:cNvSpPr>
              <a:spLocks noChangeShapeType="1"/>
            </p:cNvSpPr>
            <p:nvPr/>
          </p:nvSpPr>
          <p:spPr bwMode="auto">
            <a:xfrm flipV="1">
              <a:off x="1087" y="2351"/>
              <a:ext cx="0" cy="1564"/>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4" name="Line 78"/>
            <p:cNvSpPr>
              <a:spLocks noChangeShapeType="1"/>
            </p:cNvSpPr>
            <p:nvPr/>
          </p:nvSpPr>
          <p:spPr bwMode="auto">
            <a:xfrm flipV="1">
              <a:off x="612" y="3475"/>
              <a:ext cx="454" cy="5"/>
            </a:xfrm>
            <a:prstGeom prst="line">
              <a:avLst/>
            </a:prstGeom>
            <a:noFill/>
            <a:ln w="38100">
              <a:solidFill>
                <a:srgbClr val="663300"/>
              </a:solidFill>
              <a:round/>
              <a:headEnd type="stealth" w="med" len="me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5" name="Line 81"/>
            <p:cNvSpPr>
              <a:spLocks noChangeShapeType="1"/>
            </p:cNvSpPr>
            <p:nvPr/>
          </p:nvSpPr>
          <p:spPr bwMode="auto">
            <a:xfrm>
              <a:off x="1105" y="2969"/>
              <a:ext cx="0" cy="272"/>
            </a:xfrm>
            <a:prstGeom prst="line">
              <a:avLst/>
            </a:prstGeom>
            <a:noFill/>
            <a:ln w="38100">
              <a:solidFill>
                <a:schemeClr val="accent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6" name="Line 85"/>
            <p:cNvSpPr>
              <a:spLocks noChangeShapeType="1"/>
            </p:cNvSpPr>
            <p:nvPr/>
          </p:nvSpPr>
          <p:spPr bwMode="auto">
            <a:xfrm>
              <a:off x="624" y="3022"/>
              <a:ext cx="0" cy="600"/>
            </a:xfrm>
            <a:prstGeom prst="line">
              <a:avLst/>
            </a:prstGeom>
            <a:noFill/>
            <a:ln w="38100">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7" name="Line 86"/>
            <p:cNvSpPr>
              <a:spLocks noChangeShapeType="1"/>
            </p:cNvSpPr>
            <p:nvPr/>
          </p:nvSpPr>
          <p:spPr bwMode="auto">
            <a:xfrm>
              <a:off x="612" y="3203"/>
              <a:ext cx="453" cy="0"/>
            </a:xfrm>
            <a:prstGeom prst="line">
              <a:avLst/>
            </a:prstGeom>
            <a:noFill/>
            <a:ln w="38100">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8" name="Line 91"/>
            <p:cNvSpPr>
              <a:spLocks noChangeShapeType="1"/>
            </p:cNvSpPr>
            <p:nvPr/>
          </p:nvSpPr>
          <p:spPr bwMode="auto">
            <a:xfrm flipH="1">
              <a:off x="1417" y="2405"/>
              <a:ext cx="22" cy="1387"/>
            </a:xfrm>
            <a:prstGeom prst="line">
              <a:avLst/>
            </a:prstGeom>
            <a:noFill/>
            <a:ln w="25400">
              <a:solidFill>
                <a:srgbClr val="80008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39" name="Rectangle 92"/>
            <p:cNvSpPr>
              <a:spLocks noChangeArrowheads="1"/>
            </p:cNvSpPr>
            <p:nvPr/>
          </p:nvSpPr>
          <p:spPr bwMode="auto">
            <a:xfrm>
              <a:off x="1111" y="2931"/>
              <a:ext cx="3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800" b="1" u="none">
                  <a:latin typeface="Times New Roman" panose="02020603050405020304" pitchFamily="18" charset="0"/>
                  <a:sym typeface="Symbol" panose="05050102010706020507" pitchFamily="18" charset="2"/>
                </a:rPr>
                <a:t>o</a:t>
              </a:r>
              <a:r>
                <a:rPr kumimoji="1" lang="en-US" altLang="zh-CN" sz="2800" b="1" i="0" u="none">
                  <a:solidFill>
                    <a:schemeClr val="tx2"/>
                  </a:solidFill>
                  <a:latin typeface="Times New Roman" panose="02020603050405020304" pitchFamily="18" charset="0"/>
                </a:rPr>
                <a:t>´</a:t>
              </a:r>
            </a:p>
          </p:txBody>
        </p:sp>
        <p:sp>
          <p:nvSpPr>
            <p:cNvPr id="13340" name="Rectangle 93"/>
            <p:cNvSpPr>
              <a:spLocks noChangeArrowheads="1"/>
            </p:cNvSpPr>
            <p:nvPr/>
          </p:nvSpPr>
          <p:spPr bwMode="auto">
            <a:xfrm>
              <a:off x="580" y="3113"/>
              <a:ext cx="517"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600" b="1" u="none">
                  <a:solidFill>
                    <a:srgbClr val="FF0000"/>
                  </a:solidFill>
                  <a:latin typeface="宋体" panose="02010600030101010101" pitchFamily="2" charset="-122"/>
                </a:rPr>
                <a:t>φ</a:t>
              </a:r>
              <a:r>
                <a:rPr kumimoji="1" lang="en-US" altLang="zh-CN" sz="2800" b="1" i="0" u="none">
                  <a:solidFill>
                    <a:srgbClr val="FF0000"/>
                  </a:solidFill>
                  <a:latin typeface="Times New Roman" panose="02020603050405020304" pitchFamily="18" charset="0"/>
                </a:rPr>
                <a:t>´</a:t>
              </a:r>
            </a:p>
          </p:txBody>
        </p:sp>
        <p:graphicFrame>
          <p:nvGraphicFramePr>
            <p:cNvPr id="13341" name="Object 95"/>
            <p:cNvGraphicFramePr>
              <a:graphicFrameLocks noChangeAspect="1"/>
            </p:cNvGraphicFramePr>
            <p:nvPr/>
          </p:nvGraphicFramePr>
          <p:xfrm>
            <a:off x="657" y="3521"/>
            <a:ext cx="284" cy="282"/>
          </p:xfrm>
          <a:graphic>
            <a:graphicData uri="http://schemas.openxmlformats.org/presentationml/2006/ole">
              <mc:AlternateContent xmlns:mc="http://schemas.openxmlformats.org/markup-compatibility/2006">
                <mc:Choice xmlns:v="urn:schemas-microsoft-com:vml" Requires="v">
                  <p:oleObj name="公式" r:id="rId10" imgW="172085" imgH="193675" progId="Equation.3">
                    <p:embed/>
                  </p:oleObj>
                </mc:Choice>
                <mc:Fallback>
                  <p:oleObj name="公式" r:id="rId10" imgW="172085" imgH="193675" progId="Equation.3">
                    <p:embed/>
                    <p:pic>
                      <p:nvPicPr>
                        <p:cNvPr id="0" name="Object 9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7" y="3521"/>
                          <a:ext cx="284"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42" name="Object 96"/>
            <p:cNvGraphicFramePr>
              <a:graphicFrameLocks noChangeAspect="1"/>
            </p:cNvGraphicFramePr>
            <p:nvPr/>
          </p:nvGraphicFramePr>
          <p:xfrm>
            <a:off x="1111" y="3203"/>
            <a:ext cx="531" cy="282"/>
          </p:xfrm>
          <a:graphic>
            <a:graphicData uri="http://schemas.openxmlformats.org/presentationml/2006/ole">
              <mc:AlternateContent xmlns:mc="http://schemas.openxmlformats.org/markup-compatibility/2006">
                <mc:Choice xmlns:v="urn:schemas-microsoft-com:vml" Requires="v">
                  <p:oleObj name="公式" r:id="rId12" imgW="452120" imgH="193675" progId="Equation.3">
                    <p:embed/>
                  </p:oleObj>
                </mc:Choice>
                <mc:Fallback>
                  <p:oleObj name="公式" r:id="rId12" imgW="452120" imgH="193675" progId="Equation.3">
                    <p:embed/>
                    <p:pic>
                      <p:nvPicPr>
                        <p:cNvPr id="0" name="Object 9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1" y="3203"/>
                          <a:ext cx="531"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43" name="Object 97"/>
            <p:cNvGraphicFramePr>
              <a:graphicFrameLocks noChangeAspect="1"/>
            </p:cNvGraphicFramePr>
            <p:nvPr/>
          </p:nvGraphicFramePr>
          <p:xfrm>
            <a:off x="2408" y="2540"/>
            <a:ext cx="1700" cy="349"/>
          </p:xfrm>
          <a:graphic>
            <a:graphicData uri="http://schemas.openxmlformats.org/presentationml/2006/ole">
              <mc:AlternateContent xmlns:mc="http://schemas.openxmlformats.org/markup-compatibility/2006">
                <mc:Choice xmlns:v="urn:schemas-microsoft-com:vml" Requires="v">
                  <p:oleObj name="公式" r:id="rId14" imgW="1441450" imgH="215265" progId="Equation.3">
                    <p:embed/>
                  </p:oleObj>
                </mc:Choice>
                <mc:Fallback>
                  <p:oleObj name="公式" r:id="rId14" imgW="1441450" imgH="215265" progId="Equation.3">
                    <p:embed/>
                    <p:pic>
                      <p:nvPicPr>
                        <p:cNvPr id="0" name="Object 9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08" y="2540"/>
                          <a:ext cx="1700"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44" name="Object 98"/>
            <p:cNvGraphicFramePr>
              <a:graphicFrameLocks noChangeAspect="1"/>
            </p:cNvGraphicFramePr>
            <p:nvPr/>
          </p:nvGraphicFramePr>
          <p:xfrm>
            <a:off x="1610" y="2265"/>
            <a:ext cx="2168" cy="344"/>
          </p:xfrm>
          <a:graphic>
            <a:graphicData uri="http://schemas.openxmlformats.org/presentationml/2006/ole">
              <mc:AlternateContent xmlns:mc="http://schemas.openxmlformats.org/markup-compatibility/2006">
                <mc:Choice xmlns:v="urn:schemas-microsoft-com:vml" Requires="v">
                  <p:oleObj name="公式" r:id="rId16" imgW="1839595" imgH="215265" progId="Equation.3">
                    <p:embed/>
                  </p:oleObj>
                </mc:Choice>
                <mc:Fallback>
                  <p:oleObj name="公式" r:id="rId16" imgW="1839595" imgH="215265" progId="Equation.3">
                    <p:embed/>
                    <p:pic>
                      <p:nvPicPr>
                        <p:cNvPr id="0" name="Object 9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10" y="2265"/>
                          <a:ext cx="2168"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3138"/>
                                        </p:tgtEl>
                                        <p:attrNameLst>
                                          <p:attrName>style.visibility</p:attrName>
                                        </p:attrNameLst>
                                      </p:cBhvr>
                                      <p:to>
                                        <p:strVal val="visible"/>
                                      </p:to>
                                    </p:set>
                                    <p:animEffect transition="in" filter="wipe(left)">
                                      <p:cBhvr>
                                        <p:cTn id="7" dur="500"/>
                                        <p:tgtEl>
                                          <p:spTgt spid="6031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03193"/>
                                        </p:tgtEl>
                                        <p:attrNameLst>
                                          <p:attrName>style.visibility</p:attrName>
                                        </p:attrNameLst>
                                      </p:cBhvr>
                                      <p:to>
                                        <p:strVal val="visible"/>
                                      </p:to>
                                    </p:set>
                                    <p:animEffect transition="in" filter="wipe(left)">
                                      <p:cBhvr>
                                        <p:cTn id="12" dur="500"/>
                                        <p:tgtEl>
                                          <p:spTgt spid="6031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03191"/>
                                        </p:tgtEl>
                                        <p:attrNameLst>
                                          <p:attrName>style.visibility</p:attrName>
                                        </p:attrNameLst>
                                      </p:cBhvr>
                                      <p:to>
                                        <p:strVal val="visible"/>
                                      </p:to>
                                    </p:set>
                                    <p:animEffect transition="in" filter="wipe(left)">
                                      <p:cBhvr>
                                        <p:cTn id="17" dur="500"/>
                                        <p:tgtEl>
                                          <p:spTgt spid="60319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03154"/>
                                        </p:tgtEl>
                                        <p:attrNameLst>
                                          <p:attrName>style.visibility</p:attrName>
                                        </p:attrNameLst>
                                      </p:cBhvr>
                                      <p:to>
                                        <p:strVal val="visible"/>
                                      </p:to>
                                    </p:set>
                                  </p:childTnLst>
                                </p:cTn>
                              </p:par>
                            </p:childTnLst>
                          </p:cTn>
                        </p:par>
                        <p:par>
                          <p:cTn id="22" fill="hold">
                            <p:stCondLst>
                              <p:cond delay="0"/>
                            </p:stCondLst>
                            <p:childTnLst>
                              <p:par>
                                <p:cTn id="23" presetID="22" presetClass="entr" presetSubtype="8" fill="hold" nodeType="afterEffect">
                                  <p:stCondLst>
                                    <p:cond delay="0"/>
                                  </p:stCondLst>
                                  <p:childTnLst>
                                    <p:set>
                                      <p:cBhvr>
                                        <p:cTn id="24" dur="1" fill="hold">
                                          <p:stCondLst>
                                            <p:cond delay="0"/>
                                          </p:stCondLst>
                                        </p:cTn>
                                        <p:tgtEl>
                                          <p:spTgt spid="603162"/>
                                        </p:tgtEl>
                                        <p:attrNameLst>
                                          <p:attrName>style.visibility</p:attrName>
                                        </p:attrNameLst>
                                      </p:cBhvr>
                                      <p:to>
                                        <p:strVal val="visible"/>
                                      </p:to>
                                    </p:set>
                                    <p:animEffect transition="in" filter="wipe(left)">
                                      <p:cBhvr>
                                        <p:cTn id="25" dur="500"/>
                                        <p:tgtEl>
                                          <p:spTgt spid="60316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03141"/>
                                        </p:tgtEl>
                                        <p:attrNameLst>
                                          <p:attrName>style.visibility</p:attrName>
                                        </p:attrNameLst>
                                      </p:cBhvr>
                                      <p:to>
                                        <p:strVal val="visible"/>
                                      </p:to>
                                    </p:set>
                                    <p:animEffect transition="in" filter="wipe(left)">
                                      <p:cBhvr>
                                        <p:cTn id="30" dur="500"/>
                                        <p:tgtEl>
                                          <p:spTgt spid="60314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3153"/>
                                        </p:tgtEl>
                                        <p:attrNameLst>
                                          <p:attrName>style.visibility</p:attrName>
                                        </p:attrNameLst>
                                      </p:cBhvr>
                                      <p:to>
                                        <p:strVal val="visible"/>
                                      </p:to>
                                    </p:set>
                                  </p:childTnLst>
                                </p:cTn>
                              </p:par>
                            </p:childTnLst>
                          </p:cTn>
                        </p:par>
                        <p:par>
                          <p:cTn id="35" fill="hold">
                            <p:stCondLst>
                              <p:cond delay="0"/>
                            </p:stCondLst>
                            <p:childTnLst>
                              <p:par>
                                <p:cTn id="36" presetID="22" presetClass="entr" presetSubtype="8" fill="hold" nodeType="afterEffect">
                                  <p:stCondLst>
                                    <p:cond delay="0"/>
                                  </p:stCondLst>
                                  <p:childTnLst>
                                    <p:set>
                                      <p:cBhvr>
                                        <p:cTn id="37" dur="1" fill="hold">
                                          <p:stCondLst>
                                            <p:cond delay="0"/>
                                          </p:stCondLst>
                                        </p:cTn>
                                        <p:tgtEl>
                                          <p:spTgt spid="603161"/>
                                        </p:tgtEl>
                                        <p:attrNameLst>
                                          <p:attrName>style.visibility</p:attrName>
                                        </p:attrNameLst>
                                      </p:cBhvr>
                                      <p:to>
                                        <p:strVal val="visible"/>
                                      </p:to>
                                    </p:set>
                                    <p:animEffect transition="in" filter="wipe(left)">
                                      <p:cBhvr>
                                        <p:cTn id="38" dur="500"/>
                                        <p:tgtEl>
                                          <p:spTgt spid="60316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03196"/>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603195"/>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nodeType="afterEffect">
                                  <p:stCondLst>
                                    <p:cond delay="0"/>
                                  </p:stCondLst>
                                  <p:childTnLst>
                                    <p:set>
                                      <p:cBhvr>
                                        <p:cTn id="48" dur="1" fill="hold">
                                          <p:stCondLst>
                                            <p:cond delay="0"/>
                                          </p:stCondLst>
                                        </p:cTn>
                                        <p:tgtEl>
                                          <p:spTgt spid="6031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603163"/>
                                        </p:tgtEl>
                                        <p:attrNameLst>
                                          <p:attrName>style.visibility</p:attrName>
                                        </p:attrNameLst>
                                      </p:cBhvr>
                                      <p:to>
                                        <p:strVal val="visible"/>
                                      </p:to>
                                    </p:set>
                                    <p:animEffect transition="in" filter="wipe(left)">
                                      <p:cBhvr>
                                        <p:cTn id="53" dur="500"/>
                                        <p:tgtEl>
                                          <p:spTgt spid="60316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603235"/>
                                        </p:tgtEl>
                                        <p:attrNameLst>
                                          <p:attrName>style.visibility</p:attrName>
                                        </p:attrNameLst>
                                      </p:cBhvr>
                                      <p:to>
                                        <p:strVal val="visible"/>
                                      </p:to>
                                    </p:set>
                                    <p:animEffect transition="in" filter="wipe(left)">
                                      <p:cBhvr>
                                        <p:cTn id="58" dur="500"/>
                                        <p:tgtEl>
                                          <p:spTgt spid="60323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603189"/>
                                        </p:tgtEl>
                                        <p:attrNameLst>
                                          <p:attrName>style.visibility</p:attrName>
                                        </p:attrNameLst>
                                      </p:cBhvr>
                                      <p:to>
                                        <p:strVal val="visible"/>
                                      </p:to>
                                    </p:set>
                                    <p:animEffect transition="in" filter="wipe(left)">
                                      <p:cBhvr>
                                        <p:cTn id="63" dur="500"/>
                                        <p:tgtEl>
                                          <p:spTgt spid="603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8" grpId="0" autoUpdateAnimBg="0"/>
      <p:bldP spid="603153" grpId="0"/>
      <p:bldP spid="60315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E4ADDA61-C2BE-45FC-9039-60848DE09951}" type="slidenum">
              <a:rPr lang="en-US" altLang="zh-CN" i="0" u="none" smtClean="0">
                <a:latin typeface="Times New Roman" panose="02020603050405020304" pitchFamily="18" charset="0"/>
              </a:rPr>
              <a:t>150</a:t>
            </a:fld>
            <a:endParaRPr lang="en-US" altLang="zh-CN" i="0" u="none">
              <a:latin typeface="Times New Roman" panose="02020603050405020304" pitchFamily="18" charset="0"/>
            </a:endParaRPr>
          </a:p>
        </p:txBody>
      </p:sp>
      <p:sp>
        <p:nvSpPr>
          <p:cNvPr id="864258" name="Text Box 2"/>
          <p:cNvSpPr txBox="1">
            <a:spLocks noChangeArrowheads="1"/>
          </p:cNvSpPr>
          <p:nvPr/>
        </p:nvSpPr>
        <p:spPr bwMode="auto">
          <a:xfrm>
            <a:off x="1979613" y="404813"/>
            <a:ext cx="5040312"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zh-CN" altLang="en-US" sz="3600" b="1" i="0" u="none">
                <a:solidFill>
                  <a:srgbClr val="FF0000"/>
                </a:solidFill>
                <a:latin typeface="楷体_GB2312" pitchFamily="49" charset="-122"/>
                <a:ea typeface="楷体_GB2312" pitchFamily="49" charset="-122"/>
              </a:rPr>
              <a:t>第</a:t>
            </a:r>
            <a:r>
              <a:rPr kumimoji="1" lang="en-US" altLang="zh-CN" sz="3600" b="1" i="0" u="none">
                <a:solidFill>
                  <a:srgbClr val="FF0000"/>
                </a:solidFill>
                <a:latin typeface="楷体_GB2312" pitchFamily="49" charset="-122"/>
                <a:ea typeface="楷体_GB2312" pitchFamily="49" charset="-122"/>
              </a:rPr>
              <a:t>3</a:t>
            </a:r>
            <a:r>
              <a:rPr kumimoji="1" lang="zh-CN" altLang="en-US" sz="3600" b="1" i="0" u="none">
                <a:solidFill>
                  <a:srgbClr val="FF0000"/>
                </a:solidFill>
                <a:latin typeface="楷体_GB2312" pitchFamily="49" charset="-122"/>
                <a:ea typeface="楷体_GB2312" pitchFamily="49" charset="-122"/>
              </a:rPr>
              <a:t>章 正弦交流电路</a:t>
            </a:r>
          </a:p>
        </p:txBody>
      </p:sp>
      <p:sp>
        <p:nvSpPr>
          <p:cNvPr id="864259" name="Rectangle 3"/>
          <p:cNvSpPr>
            <a:spLocks noChangeArrowheads="1"/>
          </p:cNvSpPr>
          <p:nvPr/>
        </p:nvSpPr>
        <p:spPr bwMode="auto">
          <a:xfrm>
            <a:off x="900113" y="1268413"/>
            <a:ext cx="7559675"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spcBef>
                <a:spcPct val="20000"/>
              </a:spcBef>
              <a:defRPr sz="3200">
                <a:solidFill>
                  <a:schemeClr val="tx1"/>
                </a:solidFill>
                <a:latin typeface="Arial" panose="020B0604020202020204" pitchFamily="34" charset="0"/>
                <a:ea typeface="宋体" panose="02010600030101010101" pitchFamily="2" charset="-122"/>
              </a:defRPr>
            </a:lvl1pPr>
            <a:lvl2pPr>
              <a:spcBef>
                <a:spcPct val="20000"/>
              </a:spcBef>
              <a:defRPr sz="2800">
                <a:solidFill>
                  <a:schemeClr val="tx1"/>
                </a:solidFill>
                <a:latin typeface="Arial" panose="020B0604020202020204" pitchFamily="34" charset="0"/>
                <a:ea typeface="宋体" panose="02010600030101010101" pitchFamily="2" charset="-122"/>
              </a:defRPr>
            </a:lvl2pPr>
            <a:lvl3pPr>
              <a:spcBef>
                <a:spcPct val="20000"/>
              </a:spcBef>
              <a:defRPr sz="2400">
                <a:solidFill>
                  <a:schemeClr val="tx1"/>
                </a:solidFill>
                <a:latin typeface="Arial" panose="020B0604020202020204" pitchFamily="34" charset="0"/>
                <a:ea typeface="宋体" panose="02010600030101010101" pitchFamily="2" charset="-122"/>
              </a:defRPr>
            </a:lvl3pPr>
            <a:lvl4pPr>
              <a:spcBef>
                <a:spcPct val="20000"/>
              </a:spcBef>
              <a:defRPr sz="2000">
                <a:solidFill>
                  <a:schemeClr val="tx1"/>
                </a:solidFill>
                <a:latin typeface="Arial" panose="020B0604020202020204" pitchFamily="34" charset="0"/>
                <a:ea typeface="宋体" panose="02010600030101010101" pitchFamily="2" charset="-122"/>
              </a:defRPr>
            </a:lvl4pPr>
            <a:lvl5pPr>
              <a:spcBef>
                <a:spcPct val="20000"/>
              </a:spcBef>
              <a:defRPr sz="2000">
                <a:solidFill>
                  <a:schemeClr val="tx1"/>
                </a:solidFill>
                <a:latin typeface="Arial" panose="020B0604020202020204" pitchFamily="34" charset="0"/>
                <a:ea typeface="宋体" panose="02010600030101010101" pitchFamily="2" charset="-122"/>
              </a:defRPr>
            </a:lvl5pPr>
            <a:lvl6pPr algn="ctr"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6pPr>
            <a:lvl7pPr algn="ctr"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7pPr>
            <a:lvl8pPr algn="ctr"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8pPr>
            <a:lvl9pPr algn="ctr"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9pPr>
          </a:lstStyle>
          <a:p>
            <a:pPr algn="l">
              <a:lnSpc>
                <a:spcPct val="110000"/>
              </a:lnSpc>
              <a:spcBef>
                <a:spcPct val="0"/>
              </a:spcBef>
              <a:defRPr/>
            </a:pPr>
            <a:r>
              <a:rPr lang="en-US" altLang="zh-CN" sz="2800" b="1" i="0" u="none">
                <a:solidFill>
                  <a:schemeClr val="accent2"/>
                </a:solidFill>
                <a:effectLst>
                  <a:outerShdw blurRad="38100" dist="38100" dir="2700000" algn="tl">
                    <a:srgbClr val="C0C0C0"/>
                  </a:outerShdw>
                </a:effectLst>
                <a:latin typeface="Times New Roman" panose="02020603050405020304" pitchFamily="18" charset="0"/>
                <a:ea typeface="楷体_GB2312" pitchFamily="49" charset="-122"/>
              </a:rPr>
              <a:t>1. </a:t>
            </a:r>
            <a:r>
              <a:rPr lang="zh-CN" altLang="en-US" sz="2800" b="1" i="0" u="none">
                <a:solidFill>
                  <a:schemeClr val="accent2"/>
                </a:solidFill>
                <a:effectLst>
                  <a:outerShdw blurRad="38100" dist="38100" dir="2700000" algn="tl">
                    <a:srgbClr val="C0C0C0"/>
                  </a:outerShdw>
                </a:effectLst>
                <a:latin typeface="Times New Roman" panose="02020603050405020304" pitchFamily="18" charset="0"/>
                <a:ea typeface="楷体_GB2312" pitchFamily="49" charset="-122"/>
              </a:rPr>
              <a:t>理解正弦量的特征及其各种表示方法；</a:t>
            </a:r>
          </a:p>
          <a:p>
            <a:pPr algn="l">
              <a:lnSpc>
                <a:spcPct val="110000"/>
              </a:lnSpc>
              <a:spcBef>
                <a:spcPct val="0"/>
              </a:spcBef>
              <a:defRPr/>
            </a:pPr>
            <a:r>
              <a:rPr lang="en-US" altLang="zh-CN" sz="2800" b="1" i="0" u="none">
                <a:solidFill>
                  <a:schemeClr val="accent2"/>
                </a:solidFill>
                <a:effectLst>
                  <a:outerShdw blurRad="38100" dist="38100" dir="2700000" algn="tl">
                    <a:srgbClr val="C0C0C0"/>
                  </a:outerShdw>
                </a:effectLst>
                <a:latin typeface="Times New Roman" panose="02020603050405020304" pitchFamily="18" charset="0"/>
                <a:ea typeface="楷体_GB2312" pitchFamily="49" charset="-122"/>
              </a:rPr>
              <a:t>2. </a:t>
            </a:r>
            <a:r>
              <a:rPr lang="zh-CN" altLang="en-US" sz="2800" b="1" i="0" u="none">
                <a:solidFill>
                  <a:schemeClr val="accent2"/>
                </a:solidFill>
                <a:effectLst>
                  <a:outerShdw blurRad="38100" dist="38100" dir="2700000" algn="tl">
                    <a:srgbClr val="C0C0C0"/>
                  </a:outerShdw>
                </a:effectLst>
                <a:latin typeface="Times New Roman" panose="02020603050405020304" pitchFamily="18" charset="0"/>
                <a:ea typeface="楷体_GB2312" pitchFamily="49" charset="-122"/>
              </a:rPr>
              <a:t>熟练掌握计算正弦交流电路的相量分析法，</a:t>
            </a:r>
          </a:p>
          <a:p>
            <a:pPr algn="l">
              <a:lnSpc>
                <a:spcPct val="110000"/>
              </a:lnSpc>
              <a:spcBef>
                <a:spcPct val="0"/>
              </a:spcBef>
              <a:defRPr/>
            </a:pPr>
            <a:r>
              <a:rPr lang="en-US" altLang="zh-CN" sz="2800" b="1" i="0" u="none">
                <a:solidFill>
                  <a:schemeClr val="accent2"/>
                </a:solidFill>
                <a:effectLst>
                  <a:outerShdw blurRad="38100" dist="38100" dir="2700000" algn="tl">
                    <a:srgbClr val="C0C0C0"/>
                  </a:outerShdw>
                </a:effectLst>
                <a:latin typeface="Times New Roman" panose="02020603050405020304" pitchFamily="18" charset="0"/>
                <a:ea typeface="楷体_GB2312" pitchFamily="49" charset="-122"/>
              </a:rPr>
              <a:t>3. </a:t>
            </a:r>
            <a:r>
              <a:rPr lang="zh-CN" altLang="en-US" sz="2800" b="1" i="0" u="none">
                <a:solidFill>
                  <a:schemeClr val="accent2"/>
                </a:solidFill>
                <a:effectLst>
                  <a:outerShdw blurRad="38100" dist="38100" dir="2700000" algn="tl">
                    <a:srgbClr val="C0C0C0"/>
                  </a:outerShdw>
                </a:effectLst>
                <a:latin typeface="Times New Roman" panose="02020603050405020304" pitchFamily="18" charset="0"/>
                <a:ea typeface="楷体_GB2312" pitchFamily="49" charset="-122"/>
              </a:rPr>
              <a:t>掌握有功功率和功率因数的计算</a:t>
            </a:r>
            <a:r>
              <a:rPr lang="en-US" altLang="zh-CN" sz="2800" b="1" i="0" u="none">
                <a:solidFill>
                  <a:schemeClr val="accent2"/>
                </a:solidFill>
                <a:effectLst>
                  <a:outerShdw blurRad="38100" dist="38100" dir="2700000" algn="tl">
                    <a:srgbClr val="C0C0C0"/>
                  </a:outerShdw>
                </a:effectLst>
                <a:latin typeface="Times New Roman" panose="02020603050405020304" pitchFamily="18" charset="0"/>
                <a:ea typeface="楷体_GB2312" pitchFamily="49" charset="-122"/>
              </a:rPr>
              <a:t>,</a:t>
            </a:r>
            <a:r>
              <a:rPr lang="zh-CN" altLang="en-US" sz="2800" b="1" i="0" u="none">
                <a:solidFill>
                  <a:schemeClr val="accent2"/>
                </a:solidFill>
                <a:effectLst>
                  <a:outerShdw blurRad="38100" dist="38100" dir="2700000" algn="tl">
                    <a:srgbClr val="C0C0C0"/>
                  </a:outerShdw>
                </a:effectLst>
                <a:latin typeface="Times New Roman" panose="02020603050405020304" pitchFamily="18" charset="0"/>
                <a:ea typeface="楷体_GB2312" pitchFamily="49" charset="-122"/>
              </a:rPr>
              <a:t>了解无功功率和视在功率的概念；了解提高功率因数的意义和方法。</a:t>
            </a:r>
          </a:p>
          <a:p>
            <a:pPr algn="l">
              <a:lnSpc>
                <a:spcPct val="110000"/>
              </a:lnSpc>
              <a:spcBef>
                <a:spcPct val="0"/>
              </a:spcBef>
              <a:defRPr/>
            </a:pPr>
            <a:r>
              <a:rPr lang="en-US" altLang="zh-CN" sz="2800" b="1" i="0" u="none">
                <a:solidFill>
                  <a:schemeClr val="accent2"/>
                </a:solidFill>
                <a:effectLst>
                  <a:outerShdw blurRad="38100" dist="38100" dir="2700000" algn="tl">
                    <a:srgbClr val="C0C0C0"/>
                  </a:outerShdw>
                </a:effectLst>
                <a:latin typeface="Times New Roman" panose="02020603050405020304" pitchFamily="18" charset="0"/>
                <a:ea typeface="楷体_GB2312" pitchFamily="49" charset="-122"/>
              </a:rPr>
              <a:t>4.</a:t>
            </a:r>
            <a:r>
              <a:rPr lang="zh-CN" altLang="en-US" sz="2800" b="1" i="0" u="none">
                <a:solidFill>
                  <a:schemeClr val="accent2"/>
                </a:solidFill>
                <a:effectLst>
                  <a:outerShdw blurRad="38100" dist="38100" dir="2700000" algn="tl">
                    <a:srgbClr val="C0C0C0"/>
                  </a:outerShdw>
                </a:effectLst>
                <a:latin typeface="Times New Roman" panose="02020603050405020304" pitchFamily="18" charset="0"/>
                <a:ea typeface="楷体_GB2312" pitchFamily="49" charset="-122"/>
              </a:rPr>
              <a:t>了解频率特性及谐振的条件及特征；</a:t>
            </a:r>
          </a:p>
          <a:p>
            <a:pPr algn="l">
              <a:lnSpc>
                <a:spcPct val="110000"/>
              </a:lnSpc>
              <a:spcBef>
                <a:spcPct val="0"/>
              </a:spcBef>
              <a:defRPr/>
            </a:pPr>
            <a:r>
              <a:rPr lang="en-US" altLang="zh-CN" sz="2800" b="1" i="0" u="none">
                <a:solidFill>
                  <a:schemeClr val="accent2"/>
                </a:solidFill>
                <a:effectLst>
                  <a:outerShdw blurRad="38100" dist="38100" dir="2700000" algn="tl">
                    <a:srgbClr val="C0C0C0"/>
                  </a:outerShdw>
                </a:effectLst>
                <a:latin typeface="Times New Roman" panose="02020603050405020304" pitchFamily="18" charset="0"/>
                <a:ea typeface="楷体_GB2312" pitchFamily="49" charset="-122"/>
              </a:rPr>
              <a:t>5.</a:t>
            </a:r>
            <a:r>
              <a:rPr kumimoji="1" lang="zh-CN" altLang="en-US" sz="2800" b="1" i="0" u="none">
                <a:solidFill>
                  <a:srgbClr val="000099"/>
                </a:solidFill>
                <a:effectLst>
                  <a:outerShdw blurRad="38100" dist="38100" dir="2700000" algn="tl">
                    <a:srgbClr val="C0C0C0"/>
                  </a:outerShdw>
                </a:effectLst>
                <a:latin typeface="楷体_GB2312" pitchFamily="49" charset="-122"/>
                <a:ea typeface="楷体_GB2312" pitchFamily="49" charset="-122"/>
              </a:rPr>
              <a:t>搞清对称三相负载</a:t>
            </a:r>
            <a:r>
              <a:rPr kumimoji="1" lang="en-US" altLang="zh-CN" sz="2800" b="1" i="0" u="none">
                <a:solidFill>
                  <a:srgbClr val="000099"/>
                </a:solidFill>
                <a:effectLst>
                  <a:outerShdw blurRad="38100" dist="38100" dir="2700000" algn="tl">
                    <a:srgbClr val="C0C0C0"/>
                  </a:outerShdw>
                </a:effectLst>
                <a:latin typeface="楷体_GB2312" pitchFamily="49" charset="-122"/>
                <a:ea typeface="楷体_GB2312" pitchFamily="49" charset="-122"/>
              </a:rPr>
              <a:t>Y</a:t>
            </a:r>
            <a:r>
              <a:rPr kumimoji="1" lang="zh-CN" altLang="en-US" sz="2800" b="1" i="0" u="none">
                <a:solidFill>
                  <a:srgbClr val="000099"/>
                </a:solidFill>
                <a:effectLst>
                  <a:outerShdw blurRad="38100" dist="38100" dir="2700000" algn="tl">
                    <a:srgbClr val="C0C0C0"/>
                  </a:outerShdw>
                </a:effectLst>
                <a:latin typeface="楷体_GB2312" pitchFamily="49" charset="-122"/>
                <a:ea typeface="楷体_GB2312" pitchFamily="49" charset="-122"/>
              </a:rPr>
              <a:t>和△联结时相线电压、相线电流关系。掌握三相负载的正确联接方法，理解中线的作用。掌握对称三相电路电压、电流及功率的计算</a:t>
            </a:r>
            <a:r>
              <a:rPr kumimoji="1" lang="zh-CN" altLang="en-US" sz="2800" b="1" i="0" u="none">
                <a:solidFill>
                  <a:srgbClr val="000099"/>
                </a:solidFill>
                <a:effectLst>
                  <a:outerShdw blurRad="38100" dist="38100" dir="2700000" algn="tl">
                    <a:srgbClr val="C0C0C0"/>
                  </a:outerShdw>
                </a:effectLst>
                <a:latin typeface="Times New Roman" panose="02020603050405020304" pitchFamily="18" charset="0"/>
              </a:rPr>
              <a:t>。</a:t>
            </a:r>
          </a:p>
        </p:txBody>
      </p:sp>
      <p:sp>
        <p:nvSpPr>
          <p:cNvPr id="864260" name="Text Box 4"/>
          <p:cNvSpPr txBox="1">
            <a:spLocks noChangeArrowheads="1"/>
          </p:cNvSpPr>
          <p:nvPr/>
        </p:nvSpPr>
        <p:spPr bwMode="auto">
          <a:xfrm>
            <a:off x="323850" y="981075"/>
            <a:ext cx="23733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l">
              <a:defRPr/>
            </a:pPr>
            <a:r>
              <a:rPr kumimoji="1" lang="zh-CN" altLang="en-US" sz="3200" b="1" i="0" u="none">
                <a:solidFill>
                  <a:srgbClr val="FF3300"/>
                </a:solidFill>
                <a:effectLst>
                  <a:outerShdw blurRad="38100" dist="38100" dir="2700000" algn="tl">
                    <a:srgbClr val="C0C0C0"/>
                  </a:outerShdw>
                </a:effectLst>
                <a:latin typeface="Times New Roman" panose="02020603050405020304" pitchFamily="18" charset="0"/>
                <a:ea typeface="楷体_GB2312" pitchFamily="49" charset="-122"/>
              </a:rPr>
              <a:t>本章要求</a:t>
            </a:r>
            <a:r>
              <a:rPr kumimoji="1" lang="en-US" altLang="zh-CN" sz="3200" b="1" i="0" u="none">
                <a:solidFill>
                  <a:srgbClr val="FF3300"/>
                </a:solidFill>
                <a:effectLst>
                  <a:outerShdw blurRad="38100" dist="38100" dir="2700000" algn="tl">
                    <a:srgbClr val="C0C0C0"/>
                  </a:outerShdw>
                </a:effectLst>
                <a:latin typeface="Times New Roman" panose="02020603050405020304" pitchFamily="18" charset="0"/>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64258"/>
                                        </p:tgtEl>
                                        <p:attrNameLst>
                                          <p:attrName>style.visibility</p:attrName>
                                        </p:attrNameLst>
                                      </p:cBhvr>
                                      <p:to>
                                        <p:strVal val="visible"/>
                                      </p:to>
                                    </p:set>
                                    <p:animEffect transition="in" filter="wipe(left)">
                                      <p:cBhvr>
                                        <p:cTn id="7" dur="500"/>
                                        <p:tgtEl>
                                          <p:spTgt spid="8642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64260"/>
                                        </p:tgtEl>
                                        <p:attrNameLst>
                                          <p:attrName>style.visibility</p:attrName>
                                        </p:attrNameLst>
                                      </p:cBhvr>
                                      <p:to>
                                        <p:strVal val="visible"/>
                                      </p:to>
                                    </p:set>
                                    <p:animEffect transition="in" filter="wipe(left)">
                                      <p:cBhvr>
                                        <p:cTn id="12" dur="500"/>
                                        <p:tgtEl>
                                          <p:spTgt spid="86426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864259"/>
                                        </p:tgtEl>
                                        <p:attrNameLst>
                                          <p:attrName>style.visibility</p:attrName>
                                        </p:attrNameLst>
                                      </p:cBhvr>
                                      <p:to>
                                        <p:strVal val="visible"/>
                                      </p:to>
                                    </p:set>
                                    <p:animEffect transition="in" filter="wipe(left)">
                                      <p:cBhvr>
                                        <p:cTn id="16" dur="500"/>
                                        <p:tgtEl>
                                          <p:spTgt spid="864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4258" grpId="0" autoUpdateAnimBg="0"/>
      <p:bldP spid="864259" grpId="0" autoUpdateAnimBg="0"/>
      <p:bldP spid="864260"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38CB45B1-944A-43BE-99D9-C11AE46043AF}" type="slidenum">
              <a:rPr lang="en-US" altLang="zh-CN" i="0" u="none" smtClean="0">
                <a:latin typeface="Times New Roman" panose="02020603050405020304" pitchFamily="18" charset="0"/>
              </a:rPr>
              <a:t>151</a:t>
            </a:fld>
            <a:endParaRPr lang="en-US" altLang="zh-CN" i="0" u="none">
              <a:latin typeface="Times New Roman" panose="02020603050405020304" pitchFamily="18" charset="0"/>
            </a:endParaRPr>
          </a:p>
        </p:txBody>
      </p:sp>
      <p:sp>
        <p:nvSpPr>
          <p:cNvPr id="154627" name="Text Box 2"/>
          <p:cNvSpPr txBox="1">
            <a:spLocks noChangeArrowheads="1"/>
          </p:cNvSpPr>
          <p:nvPr/>
        </p:nvSpPr>
        <p:spPr bwMode="auto">
          <a:xfrm>
            <a:off x="2051050" y="1628775"/>
            <a:ext cx="4464050"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8000" b="1" i="0" u="none">
                <a:solidFill>
                  <a:srgbClr val="FF3300"/>
                </a:solidFill>
                <a:latin typeface="Times New Roman" panose="02020603050405020304" pitchFamily="18" charset="0"/>
                <a:ea typeface="楷体_GB2312" pitchFamily="49" charset="-122"/>
              </a:rPr>
              <a:t>第 </a:t>
            </a:r>
            <a:r>
              <a:rPr kumimoji="1" lang="en-US" altLang="zh-CN" sz="8000" b="1" i="0" u="none">
                <a:solidFill>
                  <a:srgbClr val="FF3300"/>
                </a:solidFill>
                <a:latin typeface="Times New Roman" panose="02020603050405020304" pitchFamily="18" charset="0"/>
                <a:ea typeface="楷体_GB2312" pitchFamily="49" charset="-122"/>
              </a:rPr>
              <a:t>3 </a:t>
            </a:r>
            <a:r>
              <a:rPr kumimoji="1" lang="zh-CN" altLang="en-US" sz="8000" b="1" i="0" u="none">
                <a:solidFill>
                  <a:srgbClr val="FF3300"/>
                </a:solidFill>
                <a:latin typeface="Times New Roman" panose="02020603050405020304" pitchFamily="18" charset="0"/>
                <a:ea typeface="楷体_GB2312" pitchFamily="49" charset="-122"/>
              </a:rPr>
              <a:t>章</a:t>
            </a:r>
          </a:p>
          <a:p>
            <a:pPr eaLnBrk="1" hangingPunct="1">
              <a:spcBef>
                <a:spcPct val="50000"/>
              </a:spcBef>
            </a:pPr>
            <a:r>
              <a:rPr kumimoji="1" lang="zh-CN" altLang="en-US" sz="6000" b="1" i="0" u="none">
                <a:solidFill>
                  <a:srgbClr val="3399FF"/>
                </a:solidFill>
                <a:latin typeface="Times New Roman" panose="02020603050405020304" pitchFamily="18" charset="0"/>
                <a:ea typeface="楷体_GB2312" pitchFamily="49" charset="-122"/>
              </a:rPr>
              <a:t>结束</a:t>
            </a:r>
          </a:p>
          <a:p>
            <a:pPr eaLnBrk="1" hangingPunct="1">
              <a:spcBef>
                <a:spcPct val="50000"/>
              </a:spcBef>
            </a:pPr>
            <a:endParaRPr kumimoji="1" lang="en-US" altLang="zh-CN" sz="4800" b="1" i="0" u="none">
              <a:solidFill>
                <a:srgbClr val="FF3300"/>
              </a:solidFill>
              <a:latin typeface="Times New Roman" panose="02020603050405020304" pitchFamily="18" charset="0"/>
              <a:ea typeface="楷体_GB2312" pitchFamily="49"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024DF574-F116-4C29-8D72-02E9258088CE}" type="slidenum">
              <a:rPr lang="en-US" altLang="zh-CN" i="0" u="none" smtClean="0">
                <a:latin typeface="Times New Roman" panose="02020603050405020304" pitchFamily="18" charset="0"/>
              </a:rPr>
              <a:t>16</a:t>
            </a:fld>
            <a:endParaRPr lang="en-US" altLang="zh-CN" i="0" u="none">
              <a:latin typeface="Times New Roman" panose="02020603050405020304" pitchFamily="18" charset="0"/>
            </a:endParaRPr>
          </a:p>
        </p:txBody>
      </p:sp>
      <p:sp>
        <p:nvSpPr>
          <p:cNvPr id="604162" name="Rectangle 2"/>
          <p:cNvSpPr>
            <a:spLocks noChangeArrowheads="1"/>
          </p:cNvSpPr>
          <p:nvPr/>
        </p:nvSpPr>
        <p:spPr bwMode="auto">
          <a:xfrm>
            <a:off x="147638" y="328613"/>
            <a:ext cx="44243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3200" b="1" i="0" u="none">
                <a:solidFill>
                  <a:srgbClr val="FF0000"/>
                </a:solidFill>
                <a:latin typeface="楷体_GB2312" pitchFamily="49" charset="-122"/>
                <a:ea typeface="楷体_GB2312" pitchFamily="49" charset="-122"/>
              </a:rPr>
              <a:t>4.</a:t>
            </a:r>
            <a:r>
              <a:rPr kumimoji="1" lang="zh-CN" altLang="en-US" sz="3200" b="1" i="0" u="none">
                <a:solidFill>
                  <a:srgbClr val="FF0000"/>
                </a:solidFill>
                <a:latin typeface="楷体_GB2312" pitchFamily="49" charset="-122"/>
                <a:ea typeface="楷体_GB2312" pitchFamily="49" charset="-122"/>
              </a:rPr>
              <a:t>超前、滞后的概念</a:t>
            </a:r>
            <a:endParaRPr kumimoji="1" lang="zh-CN" altLang="en-US" sz="3200" b="1" i="0" u="none">
              <a:solidFill>
                <a:schemeClr val="tx2"/>
              </a:solidFill>
              <a:latin typeface="楷体_GB2312" pitchFamily="49" charset="-122"/>
              <a:ea typeface="楷体_GB2312" pitchFamily="49" charset="-122"/>
            </a:endParaRPr>
          </a:p>
        </p:txBody>
      </p:sp>
      <p:sp>
        <p:nvSpPr>
          <p:cNvPr id="604163" name="Text Box 3"/>
          <p:cNvSpPr txBox="1">
            <a:spLocks noChangeArrowheads="1"/>
          </p:cNvSpPr>
          <p:nvPr/>
        </p:nvSpPr>
        <p:spPr bwMode="auto">
          <a:xfrm>
            <a:off x="574675" y="749300"/>
            <a:ext cx="8207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chemeClr val="accent2"/>
                </a:solidFill>
                <a:latin typeface="楷体_GB2312" pitchFamily="49" charset="-122"/>
                <a:ea typeface="楷体_GB2312" pitchFamily="49" charset="-122"/>
              </a:rPr>
              <a:t>从波形看先出现正的最大值为超前，后者为滞后。</a:t>
            </a:r>
          </a:p>
        </p:txBody>
      </p:sp>
      <p:sp>
        <p:nvSpPr>
          <p:cNvPr id="604164" name="Text Box 4"/>
          <p:cNvSpPr txBox="1">
            <a:spLocks noChangeArrowheads="1"/>
          </p:cNvSpPr>
          <p:nvPr/>
        </p:nvSpPr>
        <p:spPr bwMode="auto">
          <a:xfrm>
            <a:off x="647700" y="1201738"/>
            <a:ext cx="6494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latin typeface="楷体_GB2312" pitchFamily="49" charset="-122"/>
                <a:ea typeface="楷体_GB2312" pitchFamily="49" charset="-122"/>
              </a:rPr>
              <a:t>如：</a:t>
            </a:r>
            <a:r>
              <a:rPr kumimoji="1" lang="zh-CN" altLang="en-US" sz="2800" b="1" i="0" u="none">
                <a:latin typeface="宋体" panose="02010600030101010101" pitchFamily="2" charset="-122"/>
              </a:rPr>
              <a:t> </a:t>
            </a:r>
            <a:r>
              <a:rPr kumimoji="1" lang="en-US" altLang="zh-CN" sz="2800" b="1" u="none">
                <a:solidFill>
                  <a:srgbClr val="663300"/>
                </a:solidFill>
                <a:latin typeface="Times New Roman" panose="02020603050405020304" pitchFamily="18" charset="0"/>
              </a:rPr>
              <a:t>i</a:t>
            </a:r>
            <a:r>
              <a:rPr kumimoji="1" lang="en-US" altLang="zh-CN" sz="2800" b="1" i="0" u="none" baseline="-30000">
                <a:solidFill>
                  <a:srgbClr val="663300"/>
                </a:solidFill>
                <a:latin typeface="宋体" panose="02010600030101010101" pitchFamily="2" charset="-122"/>
              </a:rPr>
              <a:t>1</a:t>
            </a:r>
            <a:r>
              <a:rPr kumimoji="1" lang="zh-CN" altLang="en-US" sz="2800" b="1" i="0" u="none">
                <a:solidFill>
                  <a:srgbClr val="FF0000"/>
                </a:solidFill>
                <a:latin typeface="楷体_GB2312" pitchFamily="49" charset="-122"/>
                <a:ea typeface="楷体_GB2312" pitchFamily="49" charset="-122"/>
              </a:rPr>
              <a:t>超前</a:t>
            </a:r>
            <a:r>
              <a:rPr kumimoji="1" lang="en-US" altLang="zh-CN" sz="2800" b="1" u="none">
                <a:solidFill>
                  <a:schemeClr val="accent2"/>
                </a:solidFill>
                <a:latin typeface="Times New Roman" panose="02020603050405020304" pitchFamily="18" charset="0"/>
              </a:rPr>
              <a:t>i</a:t>
            </a:r>
            <a:r>
              <a:rPr kumimoji="1" lang="en-US" altLang="zh-CN" sz="2800" b="1" i="0" u="none" baseline="-30000">
                <a:solidFill>
                  <a:schemeClr val="accent2"/>
                </a:solidFill>
                <a:latin typeface="宋体" panose="02010600030101010101" pitchFamily="2" charset="-122"/>
              </a:rPr>
              <a:t>2 </a:t>
            </a:r>
            <a:r>
              <a:rPr kumimoji="1" lang="en-US" altLang="zh-CN" sz="2800" b="1" i="0" u="none">
                <a:solidFill>
                  <a:schemeClr val="accent2"/>
                </a:solidFill>
                <a:latin typeface="宋体" panose="02010600030101010101" pitchFamily="2" charset="-122"/>
              </a:rPr>
              <a:t>60</a:t>
            </a:r>
            <a:r>
              <a:rPr kumimoji="1" lang="en-US" altLang="zh-CN" sz="2800" b="1" i="0" u="none" baseline="30000">
                <a:solidFill>
                  <a:schemeClr val="accent2"/>
                </a:solidFill>
                <a:latin typeface="Times New Roman" panose="02020603050405020304" pitchFamily="18" charset="0"/>
              </a:rPr>
              <a:t>°</a:t>
            </a:r>
            <a:r>
              <a:rPr kumimoji="1" lang="zh-CN" altLang="en-US" sz="2800" b="1" i="0" u="none">
                <a:solidFill>
                  <a:schemeClr val="accent2"/>
                </a:solidFill>
                <a:latin typeface="宋体" panose="02010600030101010101" pitchFamily="2" charset="-122"/>
              </a:rPr>
              <a:t>，</a:t>
            </a:r>
            <a:r>
              <a:rPr kumimoji="1" lang="zh-CN" altLang="en-US" sz="2800" b="1" i="0" u="none">
                <a:solidFill>
                  <a:schemeClr val="accent2"/>
                </a:solidFill>
                <a:latin typeface="楷体_GB2312" pitchFamily="49" charset="-122"/>
                <a:ea typeface="楷体_GB2312" pitchFamily="49" charset="-122"/>
              </a:rPr>
              <a:t>或说</a:t>
            </a:r>
            <a:r>
              <a:rPr kumimoji="1" lang="en-US" altLang="zh-CN" sz="2800" b="1" u="none">
                <a:solidFill>
                  <a:schemeClr val="accent2"/>
                </a:solidFill>
                <a:latin typeface="Times New Roman" panose="02020603050405020304" pitchFamily="18" charset="0"/>
              </a:rPr>
              <a:t>i</a:t>
            </a:r>
            <a:r>
              <a:rPr kumimoji="1" lang="en-US" altLang="zh-CN" sz="2800" b="1" i="0" u="none" baseline="-30000">
                <a:solidFill>
                  <a:schemeClr val="accent2"/>
                </a:solidFill>
                <a:latin typeface="宋体" panose="02010600030101010101" pitchFamily="2" charset="-122"/>
              </a:rPr>
              <a:t>2</a:t>
            </a:r>
            <a:r>
              <a:rPr kumimoji="1" lang="zh-CN" altLang="en-US" sz="2800" b="1" i="0" u="none">
                <a:solidFill>
                  <a:srgbClr val="FF0000"/>
                </a:solidFill>
                <a:latin typeface="楷体_GB2312" pitchFamily="49" charset="-122"/>
                <a:ea typeface="楷体_GB2312" pitchFamily="49" charset="-122"/>
              </a:rPr>
              <a:t>滞后</a:t>
            </a:r>
            <a:r>
              <a:rPr kumimoji="1" lang="en-US" altLang="zh-CN" sz="2800" b="1" u="none">
                <a:solidFill>
                  <a:srgbClr val="663300"/>
                </a:solidFill>
                <a:latin typeface="Times New Roman" panose="02020603050405020304" pitchFamily="18" charset="0"/>
              </a:rPr>
              <a:t>i</a:t>
            </a:r>
            <a:r>
              <a:rPr kumimoji="1" lang="en-US" altLang="zh-CN" sz="2800" b="1" i="0" u="none" baseline="-30000">
                <a:solidFill>
                  <a:srgbClr val="663300"/>
                </a:solidFill>
                <a:latin typeface="宋体" panose="02010600030101010101" pitchFamily="2" charset="-122"/>
              </a:rPr>
              <a:t>1 </a:t>
            </a:r>
            <a:r>
              <a:rPr kumimoji="1" lang="en-US" altLang="zh-CN" sz="2800" b="1" i="0" u="none">
                <a:solidFill>
                  <a:schemeClr val="accent2"/>
                </a:solidFill>
                <a:latin typeface="宋体" panose="02010600030101010101" pitchFamily="2" charset="-122"/>
              </a:rPr>
              <a:t>60</a:t>
            </a:r>
            <a:r>
              <a:rPr kumimoji="1" lang="en-US" altLang="zh-CN" sz="2800" b="1" i="0" u="none" baseline="30000">
                <a:solidFill>
                  <a:schemeClr val="accent2"/>
                </a:solidFill>
                <a:latin typeface="Times New Roman" panose="02020603050405020304" pitchFamily="18" charset="0"/>
              </a:rPr>
              <a:t>°</a:t>
            </a:r>
          </a:p>
        </p:txBody>
      </p:sp>
      <p:grpSp>
        <p:nvGrpSpPr>
          <p:cNvPr id="604165" name="Group 5"/>
          <p:cNvGrpSpPr/>
          <p:nvPr/>
        </p:nvGrpSpPr>
        <p:grpSpPr bwMode="auto">
          <a:xfrm>
            <a:off x="285750" y="1862138"/>
            <a:ext cx="3281363" cy="1592262"/>
            <a:chOff x="256" y="1089"/>
            <a:chExt cx="2664" cy="1003"/>
          </a:xfrm>
        </p:grpSpPr>
        <p:sp>
          <p:nvSpPr>
            <p:cNvPr id="14386" name="Text Box 6"/>
            <p:cNvSpPr txBox="1">
              <a:spLocks noChangeArrowheads="1"/>
            </p:cNvSpPr>
            <p:nvPr/>
          </p:nvSpPr>
          <p:spPr bwMode="auto">
            <a:xfrm>
              <a:off x="2465" y="1399"/>
              <a:ext cx="45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u="none">
                  <a:latin typeface="Times New Roman" panose="02020603050405020304" pitchFamily="18" charset="0"/>
                  <a:sym typeface="Symbol" panose="05050102010706020507" pitchFamily="18" charset="2"/>
                </a:rPr>
                <a:t> t</a:t>
              </a:r>
              <a:endParaRPr kumimoji="1" lang="en-US" altLang="zh-CN" sz="2400" b="1" u="none">
                <a:latin typeface="Times New Roman" panose="02020603050405020304" pitchFamily="18" charset="0"/>
              </a:endParaRPr>
            </a:p>
          </p:txBody>
        </p:sp>
        <p:grpSp>
          <p:nvGrpSpPr>
            <p:cNvPr id="14387" name="Group 7"/>
            <p:cNvGrpSpPr/>
            <p:nvPr/>
          </p:nvGrpSpPr>
          <p:grpSpPr bwMode="auto">
            <a:xfrm>
              <a:off x="537" y="1447"/>
              <a:ext cx="1865" cy="431"/>
              <a:chOff x="1563" y="1536"/>
              <a:chExt cx="1230" cy="577"/>
            </a:xfrm>
          </p:grpSpPr>
          <p:sp>
            <p:nvSpPr>
              <p:cNvPr id="14397" name="Freeform 8"/>
              <p:cNvSpPr/>
              <p:nvPr/>
            </p:nvSpPr>
            <p:spPr bwMode="auto">
              <a:xfrm>
                <a:off x="1563" y="1536"/>
                <a:ext cx="615" cy="289"/>
              </a:xfrm>
              <a:custGeom>
                <a:avLst/>
                <a:gdLst>
                  <a:gd name="T0" fmla="*/ 0 w 615"/>
                  <a:gd name="T1" fmla="*/ 288 h 289"/>
                  <a:gd name="T2" fmla="*/ 52 w 615"/>
                  <a:gd name="T3" fmla="*/ 210 h 289"/>
                  <a:gd name="T4" fmla="*/ 104 w 615"/>
                  <a:gd name="T5" fmla="*/ 141 h 289"/>
                  <a:gd name="T6" fmla="*/ 156 w 615"/>
                  <a:gd name="T7" fmla="*/ 83 h 289"/>
                  <a:gd name="T8" fmla="*/ 208 w 615"/>
                  <a:gd name="T9" fmla="*/ 34 h 289"/>
                  <a:gd name="T10" fmla="*/ 251 w 615"/>
                  <a:gd name="T11" fmla="*/ 9 h 289"/>
                  <a:gd name="T12" fmla="*/ 303 w 615"/>
                  <a:gd name="T13" fmla="*/ 0 h 289"/>
                  <a:gd name="T14" fmla="*/ 355 w 615"/>
                  <a:gd name="T15" fmla="*/ 9 h 289"/>
                  <a:gd name="T16" fmla="*/ 407 w 615"/>
                  <a:gd name="T17" fmla="*/ 34 h 289"/>
                  <a:gd name="T18" fmla="*/ 458 w 615"/>
                  <a:gd name="T19" fmla="*/ 83 h 289"/>
                  <a:gd name="T20" fmla="*/ 510 w 615"/>
                  <a:gd name="T21" fmla="*/ 141 h 289"/>
                  <a:gd name="T22" fmla="*/ 562 w 615"/>
                  <a:gd name="T23" fmla="*/ 215 h 289"/>
                  <a:gd name="T24" fmla="*/ 614 w 615"/>
                  <a:gd name="T25" fmla="*/ 288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15" h="289">
                    <a:moveTo>
                      <a:pt x="0" y="288"/>
                    </a:moveTo>
                    <a:lnTo>
                      <a:pt x="52" y="210"/>
                    </a:lnTo>
                    <a:lnTo>
                      <a:pt x="104" y="141"/>
                    </a:lnTo>
                    <a:lnTo>
                      <a:pt x="156" y="83"/>
                    </a:lnTo>
                    <a:lnTo>
                      <a:pt x="208" y="34"/>
                    </a:lnTo>
                    <a:lnTo>
                      <a:pt x="251" y="9"/>
                    </a:lnTo>
                    <a:lnTo>
                      <a:pt x="303" y="0"/>
                    </a:lnTo>
                    <a:lnTo>
                      <a:pt x="355" y="9"/>
                    </a:lnTo>
                    <a:lnTo>
                      <a:pt x="407" y="34"/>
                    </a:lnTo>
                    <a:lnTo>
                      <a:pt x="458" y="83"/>
                    </a:lnTo>
                    <a:lnTo>
                      <a:pt x="510" y="141"/>
                    </a:lnTo>
                    <a:lnTo>
                      <a:pt x="562" y="215"/>
                    </a:lnTo>
                    <a:lnTo>
                      <a:pt x="614" y="288"/>
                    </a:lnTo>
                  </a:path>
                </a:pathLst>
              </a:custGeom>
              <a:noFill/>
              <a:ln w="3810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98" name="Freeform 9"/>
              <p:cNvSpPr/>
              <p:nvPr/>
            </p:nvSpPr>
            <p:spPr bwMode="auto">
              <a:xfrm>
                <a:off x="2177" y="1824"/>
                <a:ext cx="616" cy="289"/>
              </a:xfrm>
              <a:custGeom>
                <a:avLst/>
                <a:gdLst>
                  <a:gd name="T0" fmla="*/ 615 w 616"/>
                  <a:gd name="T1" fmla="*/ 0 h 289"/>
                  <a:gd name="T2" fmla="*/ 563 w 616"/>
                  <a:gd name="T3" fmla="*/ 78 h 289"/>
                  <a:gd name="T4" fmla="*/ 511 w 616"/>
                  <a:gd name="T5" fmla="*/ 146 h 289"/>
                  <a:gd name="T6" fmla="*/ 459 w 616"/>
                  <a:gd name="T7" fmla="*/ 205 h 289"/>
                  <a:gd name="T8" fmla="*/ 407 w 616"/>
                  <a:gd name="T9" fmla="*/ 254 h 289"/>
                  <a:gd name="T10" fmla="*/ 364 w 616"/>
                  <a:gd name="T11" fmla="*/ 278 h 289"/>
                  <a:gd name="T12" fmla="*/ 312 w 616"/>
                  <a:gd name="T13" fmla="*/ 288 h 289"/>
                  <a:gd name="T14" fmla="*/ 259 w 616"/>
                  <a:gd name="T15" fmla="*/ 278 h 289"/>
                  <a:gd name="T16" fmla="*/ 207 w 616"/>
                  <a:gd name="T17" fmla="*/ 254 h 289"/>
                  <a:gd name="T18" fmla="*/ 156 w 616"/>
                  <a:gd name="T19" fmla="*/ 205 h 289"/>
                  <a:gd name="T20" fmla="*/ 104 w 616"/>
                  <a:gd name="T21" fmla="*/ 146 h 289"/>
                  <a:gd name="T22" fmla="*/ 52 w 616"/>
                  <a:gd name="T23" fmla="*/ 73 h 289"/>
                  <a:gd name="T24" fmla="*/ 0 w 616"/>
                  <a:gd name="T25" fmla="*/ 0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16" h="289">
                    <a:moveTo>
                      <a:pt x="615" y="0"/>
                    </a:moveTo>
                    <a:lnTo>
                      <a:pt x="563" y="78"/>
                    </a:lnTo>
                    <a:lnTo>
                      <a:pt x="511" y="146"/>
                    </a:lnTo>
                    <a:lnTo>
                      <a:pt x="459" y="205"/>
                    </a:lnTo>
                    <a:lnTo>
                      <a:pt x="407" y="254"/>
                    </a:lnTo>
                    <a:lnTo>
                      <a:pt x="364" y="278"/>
                    </a:lnTo>
                    <a:lnTo>
                      <a:pt x="312" y="288"/>
                    </a:lnTo>
                    <a:lnTo>
                      <a:pt x="259" y="278"/>
                    </a:lnTo>
                    <a:lnTo>
                      <a:pt x="207" y="254"/>
                    </a:lnTo>
                    <a:lnTo>
                      <a:pt x="156" y="205"/>
                    </a:lnTo>
                    <a:lnTo>
                      <a:pt x="104" y="146"/>
                    </a:lnTo>
                    <a:lnTo>
                      <a:pt x="52" y="73"/>
                    </a:lnTo>
                    <a:lnTo>
                      <a:pt x="0" y="0"/>
                    </a:lnTo>
                  </a:path>
                </a:pathLst>
              </a:custGeom>
              <a:noFill/>
              <a:ln w="3810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388" name="Freeform 10"/>
            <p:cNvSpPr/>
            <p:nvPr/>
          </p:nvSpPr>
          <p:spPr bwMode="auto">
            <a:xfrm>
              <a:off x="1472" y="1659"/>
              <a:ext cx="946" cy="405"/>
            </a:xfrm>
            <a:custGeom>
              <a:avLst/>
              <a:gdLst>
                <a:gd name="T0" fmla="*/ 5252 w 616"/>
                <a:gd name="T1" fmla="*/ 0 h 289"/>
                <a:gd name="T2" fmla="*/ 4808 w 616"/>
                <a:gd name="T3" fmla="*/ 420 h 289"/>
                <a:gd name="T4" fmla="*/ 4368 w 616"/>
                <a:gd name="T5" fmla="*/ 789 h 289"/>
                <a:gd name="T6" fmla="*/ 3922 w 616"/>
                <a:gd name="T7" fmla="*/ 1106 h 289"/>
                <a:gd name="T8" fmla="*/ 3477 w 616"/>
                <a:gd name="T9" fmla="*/ 1373 h 289"/>
                <a:gd name="T10" fmla="*/ 3108 w 616"/>
                <a:gd name="T11" fmla="*/ 1506 h 289"/>
                <a:gd name="T12" fmla="*/ 2664 w 616"/>
                <a:gd name="T13" fmla="*/ 1557 h 289"/>
                <a:gd name="T14" fmla="*/ 2213 w 616"/>
                <a:gd name="T15" fmla="*/ 1506 h 289"/>
                <a:gd name="T16" fmla="*/ 1766 w 616"/>
                <a:gd name="T17" fmla="*/ 1373 h 289"/>
                <a:gd name="T18" fmla="*/ 1338 w 616"/>
                <a:gd name="T19" fmla="*/ 1106 h 289"/>
                <a:gd name="T20" fmla="*/ 892 w 616"/>
                <a:gd name="T21" fmla="*/ 789 h 289"/>
                <a:gd name="T22" fmla="*/ 445 w 616"/>
                <a:gd name="T23" fmla="*/ 392 h 289"/>
                <a:gd name="T24" fmla="*/ 0 w 616"/>
                <a:gd name="T25" fmla="*/ 0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16" h="289">
                  <a:moveTo>
                    <a:pt x="615" y="0"/>
                  </a:moveTo>
                  <a:lnTo>
                    <a:pt x="563" y="78"/>
                  </a:lnTo>
                  <a:lnTo>
                    <a:pt x="511" y="146"/>
                  </a:lnTo>
                  <a:lnTo>
                    <a:pt x="459" y="205"/>
                  </a:lnTo>
                  <a:lnTo>
                    <a:pt x="407" y="254"/>
                  </a:lnTo>
                  <a:lnTo>
                    <a:pt x="364" y="278"/>
                  </a:lnTo>
                  <a:lnTo>
                    <a:pt x="312" y="288"/>
                  </a:lnTo>
                  <a:lnTo>
                    <a:pt x="259" y="278"/>
                  </a:lnTo>
                  <a:lnTo>
                    <a:pt x="207" y="254"/>
                  </a:lnTo>
                  <a:lnTo>
                    <a:pt x="156" y="205"/>
                  </a:lnTo>
                  <a:lnTo>
                    <a:pt x="104" y="146"/>
                  </a:lnTo>
                  <a:lnTo>
                    <a:pt x="52" y="73"/>
                  </a:lnTo>
                  <a:lnTo>
                    <a:pt x="0" y="0"/>
                  </a:lnTo>
                </a:path>
              </a:pathLst>
            </a:custGeom>
            <a:noFill/>
            <a:ln w="38100" cap="rnd" cmpd="sng">
              <a:solidFill>
                <a:srgbClr val="66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389" name="Group 11"/>
            <p:cNvGrpSpPr/>
            <p:nvPr/>
          </p:nvGrpSpPr>
          <p:grpSpPr bwMode="auto">
            <a:xfrm>
              <a:off x="542" y="1253"/>
              <a:ext cx="930" cy="410"/>
              <a:chOff x="264" y="2542"/>
              <a:chExt cx="834" cy="410"/>
            </a:xfrm>
          </p:grpSpPr>
          <p:sp>
            <p:nvSpPr>
              <p:cNvPr id="14395" name="Freeform 12"/>
              <p:cNvSpPr/>
              <p:nvPr/>
            </p:nvSpPr>
            <p:spPr bwMode="auto">
              <a:xfrm>
                <a:off x="732" y="2544"/>
                <a:ext cx="366" cy="396"/>
              </a:xfrm>
              <a:custGeom>
                <a:avLst/>
                <a:gdLst>
                  <a:gd name="T0" fmla="*/ 0 w 366"/>
                  <a:gd name="T1" fmla="*/ 0 h 300"/>
                  <a:gd name="T2" fmla="*/ 156 w 366"/>
                  <a:gd name="T3" fmla="*/ 360 h 300"/>
                  <a:gd name="T4" fmla="*/ 366 w 366"/>
                  <a:gd name="T5" fmla="*/ 1203 h 300"/>
                  <a:gd name="T6" fmla="*/ 0 60000 65536"/>
                  <a:gd name="T7" fmla="*/ 0 60000 65536"/>
                  <a:gd name="T8" fmla="*/ 0 60000 65536"/>
                </a:gdLst>
                <a:ahLst/>
                <a:cxnLst>
                  <a:cxn ang="T6">
                    <a:pos x="T0" y="T1"/>
                  </a:cxn>
                  <a:cxn ang="T7">
                    <a:pos x="T2" y="T3"/>
                  </a:cxn>
                  <a:cxn ang="T8">
                    <a:pos x="T4" y="T5"/>
                  </a:cxn>
                </a:cxnLst>
                <a:rect l="0" t="0" r="r" b="b"/>
                <a:pathLst>
                  <a:path w="366" h="300">
                    <a:moveTo>
                      <a:pt x="0" y="0"/>
                    </a:moveTo>
                    <a:cubicBezTo>
                      <a:pt x="47" y="20"/>
                      <a:pt x="95" y="40"/>
                      <a:pt x="156" y="90"/>
                    </a:cubicBezTo>
                    <a:cubicBezTo>
                      <a:pt x="217" y="140"/>
                      <a:pt x="330" y="265"/>
                      <a:pt x="366" y="300"/>
                    </a:cubicBezTo>
                  </a:path>
                </a:pathLst>
              </a:custGeom>
              <a:noFill/>
              <a:ln w="44450" cap="flat" cmpd="sng">
                <a:solidFill>
                  <a:srgbClr val="66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96" name="Freeform 13"/>
              <p:cNvSpPr/>
              <p:nvPr/>
            </p:nvSpPr>
            <p:spPr bwMode="auto">
              <a:xfrm>
                <a:off x="264" y="2542"/>
                <a:ext cx="516" cy="410"/>
              </a:xfrm>
              <a:custGeom>
                <a:avLst/>
                <a:gdLst>
                  <a:gd name="T0" fmla="*/ 0 w 516"/>
                  <a:gd name="T1" fmla="*/ 771 h 350"/>
                  <a:gd name="T2" fmla="*/ 144 w 516"/>
                  <a:gd name="T3" fmla="*/ 402 h 350"/>
                  <a:gd name="T4" fmla="*/ 252 w 516"/>
                  <a:gd name="T5" fmla="*/ 190 h 350"/>
                  <a:gd name="T6" fmla="*/ 360 w 516"/>
                  <a:gd name="T7" fmla="*/ 30 h 350"/>
                  <a:gd name="T8" fmla="*/ 432 w 516"/>
                  <a:gd name="T9" fmla="*/ 2 h 350"/>
                  <a:gd name="T10" fmla="*/ 516 w 516"/>
                  <a:gd name="T11" fmla="*/ 56 h 3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6" h="350">
                    <a:moveTo>
                      <a:pt x="0" y="350"/>
                    </a:moveTo>
                    <a:cubicBezTo>
                      <a:pt x="51" y="288"/>
                      <a:pt x="102" y="226"/>
                      <a:pt x="144" y="182"/>
                    </a:cubicBezTo>
                    <a:cubicBezTo>
                      <a:pt x="186" y="138"/>
                      <a:pt x="216" y="114"/>
                      <a:pt x="252" y="86"/>
                    </a:cubicBezTo>
                    <a:cubicBezTo>
                      <a:pt x="288" y="58"/>
                      <a:pt x="330" y="28"/>
                      <a:pt x="360" y="14"/>
                    </a:cubicBezTo>
                    <a:cubicBezTo>
                      <a:pt x="390" y="0"/>
                      <a:pt x="406" y="0"/>
                      <a:pt x="432" y="2"/>
                    </a:cubicBezTo>
                    <a:cubicBezTo>
                      <a:pt x="458" y="4"/>
                      <a:pt x="502" y="22"/>
                      <a:pt x="516" y="26"/>
                    </a:cubicBezTo>
                  </a:path>
                </a:pathLst>
              </a:custGeom>
              <a:noFill/>
              <a:ln w="44450" cap="flat" cmpd="sng">
                <a:solidFill>
                  <a:srgbClr val="66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4390" name="Line 14"/>
            <p:cNvSpPr>
              <a:spLocks noChangeShapeType="1"/>
            </p:cNvSpPr>
            <p:nvPr/>
          </p:nvSpPr>
          <p:spPr bwMode="auto">
            <a:xfrm>
              <a:off x="426" y="1674"/>
              <a:ext cx="2494" cy="1"/>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1" name="Line 15"/>
            <p:cNvSpPr>
              <a:spLocks noChangeShapeType="1"/>
            </p:cNvSpPr>
            <p:nvPr/>
          </p:nvSpPr>
          <p:spPr bwMode="auto">
            <a:xfrm flipV="1">
              <a:off x="533" y="1190"/>
              <a:ext cx="1" cy="902"/>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2" name="Text Box 16"/>
            <p:cNvSpPr txBox="1">
              <a:spLocks noChangeArrowheads="1"/>
            </p:cNvSpPr>
            <p:nvPr/>
          </p:nvSpPr>
          <p:spPr bwMode="auto">
            <a:xfrm>
              <a:off x="878" y="1392"/>
              <a:ext cx="3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en-US" altLang="zh-CN" sz="2400" b="1" u="none">
                  <a:solidFill>
                    <a:schemeClr val="accent2"/>
                  </a:solidFill>
                  <a:latin typeface="Times New Roman" panose="02020603050405020304" pitchFamily="18" charset="0"/>
                </a:rPr>
                <a:t>i</a:t>
              </a:r>
              <a:r>
                <a:rPr kumimoji="1" lang="en-US" altLang="zh-CN" sz="2400" b="1" i="0" u="none" baseline="-30000">
                  <a:solidFill>
                    <a:schemeClr val="accent2"/>
                  </a:solidFill>
                  <a:latin typeface="宋体" panose="02010600030101010101" pitchFamily="2" charset="-122"/>
                </a:rPr>
                <a:t>2</a:t>
              </a:r>
              <a:endParaRPr kumimoji="1" lang="en-US" altLang="zh-CN" sz="2400" b="1" i="0" u="none">
                <a:solidFill>
                  <a:schemeClr val="accent2"/>
                </a:solidFill>
                <a:latin typeface="宋体" panose="02010600030101010101" pitchFamily="2" charset="-122"/>
              </a:endParaRPr>
            </a:p>
          </p:txBody>
        </p:sp>
        <p:sp>
          <p:nvSpPr>
            <p:cNvPr id="14393" name="Text Box 17"/>
            <p:cNvSpPr txBox="1">
              <a:spLocks noChangeArrowheads="1"/>
            </p:cNvSpPr>
            <p:nvPr/>
          </p:nvSpPr>
          <p:spPr bwMode="auto">
            <a:xfrm>
              <a:off x="1215" y="1089"/>
              <a:ext cx="35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en-US" altLang="zh-CN" sz="2400" b="1" u="none">
                  <a:solidFill>
                    <a:srgbClr val="663300"/>
                  </a:solidFill>
                  <a:latin typeface="Times New Roman" panose="02020603050405020304" pitchFamily="18" charset="0"/>
                </a:rPr>
                <a:t>i</a:t>
              </a:r>
              <a:r>
                <a:rPr kumimoji="1" lang="en-US" altLang="zh-CN" sz="2400" b="1" i="0" u="none" baseline="-30000">
                  <a:solidFill>
                    <a:srgbClr val="663300"/>
                  </a:solidFill>
                  <a:latin typeface="宋体" panose="02010600030101010101" pitchFamily="2" charset="-122"/>
                </a:rPr>
                <a:t>1</a:t>
              </a:r>
              <a:endParaRPr kumimoji="1" lang="en-US" altLang="zh-CN" sz="2400" b="1" i="0" u="none">
                <a:solidFill>
                  <a:srgbClr val="663300"/>
                </a:solidFill>
                <a:latin typeface="宋体" panose="02010600030101010101" pitchFamily="2" charset="-122"/>
              </a:endParaRPr>
            </a:p>
          </p:txBody>
        </p:sp>
        <p:sp>
          <p:nvSpPr>
            <p:cNvPr id="14394" name="Rectangle 18"/>
            <p:cNvSpPr>
              <a:spLocks noChangeArrowheads="1"/>
            </p:cNvSpPr>
            <p:nvPr/>
          </p:nvSpPr>
          <p:spPr bwMode="auto">
            <a:xfrm>
              <a:off x="256" y="1634"/>
              <a:ext cx="315"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u="none">
                  <a:latin typeface="Times New Roman" panose="02020603050405020304" pitchFamily="18" charset="0"/>
                  <a:sym typeface="Symbol" panose="05050102010706020507" pitchFamily="18" charset="2"/>
                </a:rPr>
                <a:t>o</a:t>
              </a:r>
            </a:p>
          </p:txBody>
        </p:sp>
      </p:grpSp>
      <p:sp>
        <p:nvSpPr>
          <p:cNvPr id="604179" name="Text Box 19"/>
          <p:cNvSpPr txBox="1">
            <a:spLocks noChangeArrowheads="1"/>
          </p:cNvSpPr>
          <p:nvPr/>
        </p:nvSpPr>
        <p:spPr bwMode="auto">
          <a:xfrm>
            <a:off x="395288" y="3800475"/>
            <a:ext cx="377190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lnSpc>
                <a:spcPct val="80000"/>
              </a:lnSpc>
              <a:spcBef>
                <a:spcPct val="50000"/>
              </a:spcBef>
            </a:pPr>
            <a:r>
              <a:rPr kumimoji="1" lang="zh-CN" altLang="en-US" sz="2800" b="1" i="0" u="none">
                <a:solidFill>
                  <a:schemeClr val="accent2"/>
                </a:solidFill>
                <a:latin typeface="楷体_GB2312" pitchFamily="49" charset="-122"/>
                <a:ea typeface="楷体_GB2312" pitchFamily="49" charset="-122"/>
              </a:rPr>
              <a:t>同相</a:t>
            </a:r>
            <a:r>
              <a:rPr kumimoji="1" lang="en-US" altLang="zh-CN" sz="2800" b="1" u="none">
                <a:solidFill>
                  <a:schemeClr val="accent2"/>
                </a:solidFill>
                <a:latin typeface="宋体" panose="02010600030101010101" pitchFamily="2" charset="-122"/>
              </a:rPr>
              <a:t>ψ</a:t>
            </a:r>
            <a:r>
              <a:rPr kumimoji="1" lang="en-US" altLang="zh-CN" sz="2800" b="1" i="0" u="none" baseline="-30000">
                <a:solidFill>
                  <a:schemeClr val="accent2"/>
                </a:solidFill>
                <a:latin typeface="宋体" panose="02010600030101010101" pitchFamily="2" charset="-122"/>
              </a:rPr>
              <a:t>1</a:t>
            </a:r>
            <a:r>
              <a:rPr kumimoji="1" lang="en-US" altLang="zh-CN" sz="2800" b="1" i="0" u="none">
                <a:solidFill>
                  <a:schemeClr val="accent2"/>
                </a:solidFill>
                <a:latin typeface="宋体" panose="02010600030101010101" pitchFamily="2" charset="-122"/>
              </a:rPr>
              <a:t>=</a:t>
            </a:r>
            <a:r>
              <a:rPr kumimoji="1" lang="en-US" altLang="zh-CN" sz="2800" b="1" u="none">
                <a:solidFill>
                  <a:schemeClr val="accent2"/>
                </a:solidFill>
                <a:latin typeface="宋体" panose="02010600030101010101" pitchFamily="2" charset="-122"/>
              </a:rPr>
              <a:t>ψ</a:t>
            </a:r>
            <a:r>
              <a:rPr kumimoji="1" lang="en-US" altLang="zh-CN" sz="2800" b="1" i="0" u="none" baseline="-30000">
                <a:solidFill>
                  <a:schemeClr val="accent2"/>
                </a:solidFill>
                <a:latin typeface="宋体" panose="02010600030101010101" pitchFamily="2" charset="-122"/>
              </a:rPr>
              <a:t>2 </a:t>
            </a:r>
            <a:r>
              <a:rPr kumimoji="1" lang="zh-CN" altLang="en-US" sz="2800" b="1" i="0" u="none">
                <a:solidFill>
                  <a:schemeClr val="accent2"/>
                </a:solidFill>
                <a:latin typeface="宋体" panose="02010600030101010101" pitchFamily="2" charset="-122"/>
              </a:rPr>
              <a:t>，</a:t>
            </a:r>
            <a:r>
              <a:rPr kumimoji="1" lang="en-US" altLang="zh-CN" sz="3600" b="1" u="none">
                <a:solidFill>
                  <a:schemeClr val="accent2"/>
                </a:solidFill>
                <a:latin typeface="宋体" panose="02010600030101010101" pitchFamily="2" charset="-122"/>
              </a:rPr>
              <a:t>φ</a:t>
            </a:r>
            <a:r>
              <a:rPr kumimoji="1" lang="en-US" altLang="zh-CN" sz="2800" b="1" i="0" u="none">
                <a:solidFill>
                  <a:schemeClr val="accent2"/>
                </a:solidFill>
                <a:latin typeface="宋体" panose="02010600030101010101" pitchFamily="2" charset="-122"/>
              </a:rPr>
              <a:t> = 0</a:t>
            </a:r>
          </a:p>
        </p:txBody>
      </p:sp>
      <p:grpSp>
        <p:nvGrpSpPr>
          <p:cNvPr id="604180" name="Group 20"/>
          <p:cNvGrpSpPr/>
          <p:nvPr/>
        </p:nvGrpSpPr>
        <p:grpSpPr bwMode="auto">
          <a:xfrm>
            <a:off x="4829175" y="1851025"/>
            <a:ext cx="3452813" cy="1901825"/>
            <a:chOff x="2964" y="1166"/>
            <a:chExt cx="2175" cy="1198"/>
          </a:xfrm>
        </p:grpSpPr>
        <p:sp>
          <p:nvSpPr>
            <p:cNvPr id="14370" name="Line 21"/>
            <p:cNvSpPr>
              <a:spLocks noChangeShapeType="1"/>
            </p:cNvSpPr>
            <p:nvPr/>
          </p:nvSpPr>
          <p:spPr bwMode="auto">
            <a:xfrm>
              <a:off x="3044" y="1757"/>
              <a:ext cx="0" cy="336"/>
            </a:xfrm>
            <a:prstGeom prst="line">
              <a:avLst/>
            </a:prstGeom>
            <a:noFill/>
            <a:ln w="38100">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1" name="Line 22"/>
            <p:cNvSpPr>
              <a:spLocks noChangeShapeType="1"/>
            </p:cNvSpPr>
            <p:nvPr/>
          </p:nvSpPr>
          <p:spPr bwMode="auto">
            <a:xfrm flipV="1">
              <a:off x="3072" y="1886"/>
              <a:ext cx="355" cy="12"/>
            </a:xfrm>
            <a:prstGeom prst="line">
              <a:avLst/>
            </a:prstGeom>
            <a:noFill/>
            <a:ln w="38100">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2" name="Text Box 23"/>
            <p:cNvSpPr txBox="1">
              <a:spLocks noChangeArrowheads="1"/>
            </p:cNvSpPr>
            <p:nvPr/>
          </p:nvSpPr>
          <p:spPr bwMode="auto">
            <a:xfrm>
              <a:off x="4546" y="1495"/>
              <a:ext cx="34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u="none">
                  <a:latin typeface="Times New Roman" panose="02020603050405020304" pitchFamily="18" charset="0"/>
                  <a:sym typeface="Symbol" panose="05050102010706020507" pitchFamily="18" charset="2"/>
                </a:rPr>
                <a:t> t</a:t>
              </a:r>
              <a:endParaRPr kumimoji="1" lang="en-US" altLang="zh-CN" sz="2400" b="1" u="none">
                <a:latin typeface="Times New Roman" panose="02020603050405020304" pitchFamily="18" charset="0"/>
              </a:endParaRPr>
            </a:p>
          </p:txBody>
        </p:sp>
        <p:grpSp>
          <p:nvGrpSpPr>
            <p:cNvPr id="14373" name="Group 24"/>
            <p:cNvGrpSpPr/>
            <p:nvPr/>
          </p:nvGrpSpPr>
          <p:grpSpPr bwMode="auto">
            <a:xfrm>
              <a:off x="3410" y="1531"/>
              <a:ext cx="1447" cy="431"/>
              <a:chOff x="1563" y="1536"/>
              <a:chExt cx="1230" cy="577"/>
            </a:xfrm>
          </p:grpSpPr>
          <p:sp>
            <p:nvSpPr>
              <p:cNvPr id="14384" name="Freeform 25"/>
              <p:cNvSpPr/>
              <p:nvPr/>
            </p:nvSpPr>
            <p:spPr bwMode="auto">
              <a:xfrm>
                <a:off x="1563" y="1536"/>
                <a:ext cx="615" cy="289"/>
              </a:xfrm>
              <a:custGeom>
                <a:avLst/>
                <a:gdLst>
                  <a:gd name="T0" fmla="*/ 0 w 615"/>
                  <a:gd name="T1" fmla="*/ 288 h 289"/>
                  <a:gd name="T2" fmla="*/ 52 w 615"/>
                  <a:gd name="T3" fmla="*/ 210 h 289"/>
                  <a:gd name="T4" fmla="*/ 104 w 615"/>
                  <a:gd name="T5" fmla="*/ 141 h 289"/>
                  <a:gd name="T6" fmla="*/ 156 w 615"/>
                  <a:gd name="T7" fmla="*/ 83 h 289"/>
                  <a:gd name="T8" fmla="*/ 208 w 615"/>
                  <a:gd name="T9" fmla="*/ 34 h 289"/>
                  <a:gd name="T10" fmla="*/ 251 w 615"/>
                  <a:gd name="T11" fmla="*/ 9 h 289"/>
                  <a:gd name="T12" fmla="*/ 303 w 615"/>
                  <a:gd name="T13" fmla="*/ 0 h 289"/>
                  <a:gd name="T14" fmla="*/ 355 w 615"/>
                  <a:gd name="T15" fmla="*/ 9 h 289"/>
                  <a:gd name="T16" fmla="*/ 407 w 615"/>
                  <a:gd name="T17" fmla="*/ 34 h 289"/>
                  <a:gd name="T18" fmla="*/ 458 w 615"/>
                  <a:gd name="T19" fmla="*/ 83 h 289"/>
                  <a:gd name="T20" fmla="*/ 510 w 615"/>
                  <a:gd name="T21" fmla="*/ 141 h 289"/>
                  <a:gd name="T22" fmla="*/ 562 w 615"/>
                  <a:gd name="T23" fmla="*/ 215 h 289"/>
                  <a:gd name="T24" fmla="*/ 614 w 615"/>
                  <a:gd name="T25" fmla="*/ 288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15" h="289">
                    <a:moveTo>
                      <a:pt x="0" y="288"/>
                    </a:moveTo>
                    <a:lnTo>
                      <a:pt x="52" y="210"/>
                    </a:lnTo>
                    <a:lnTo>
                      <a:pt x="104" y="141"/>
                    </a:lnTo>
                    <a:lnTo>
                      <a:pt x="156" y="83"/>
                    </a:lnTo>
                    <a:lnTo>
                      <a:pt x="208" y="34"/>
                    </a:lnTo>
                    <a:lnTo>
                      <a:pt x="251" y="9"/>
                    </a:lnTo>
                    <a:lnTo>
                      <a:pt x="303" y="0"/>
                    </a:lnTo>
                    <a:lnTo>
                      <a:pt x="355" y="9"/>
                    </a:lnTo>
                    <a:lnTo>
                      <a:pt x="407" y="34"/>
                    </a:lnTo>
                    <a:lnTo>
                      <a:pt x="458" y="83"/>
                    </a:lnTo>
                    <a:lnTo>
                      <a:pt x="510" y="141"/>
                    </a:lnTo>
                    <a:lnTo>
                      <a:pt x="562" y="215"/>
                    </a:lnTo>
                    <a:lnTo>
                      <a:pt x="614" y="288"/>
                    </a:lnTo>
                  </a:path>
                </a:pathLst>
              </a:custGeom>
              <a:noFill/>
              <a:ln w="3810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85" name="Freeform 26"/>
              <p:cNvSpPr/>
              <p:nvPr/>
            </p:nvSpPr>
            <p:spPr bwMode="auto">
              <a:xfrm>
                <a:off x="2177" y="1824"/>
                <a:ext cx="616" cy="289"/>
              </a:xfrm>
              <a:custGeom>
                <a:avLst/>
                <a:gdLst>
                  <a:gd name="T0" fmla="*/ 615 w 616"/>
                  <a:gd name="T1" fmla="*/ 0 h 289"/>
                  <a:gd name="T2" fmla="*/ 563 w 616"/>
                  <a:gd name="T3" fmla="*/ 78 h 289"/>
                  <a:gd name="T4" fmla="*/ 511 w 616"/>
                  <a:gd name="T5" fmla="*/ 146 h 289"/>
                  <a:gd name="T6" fmla="*/ 459 w 616"/>
                  <a:gd name="T7" fmla="*/ 205 h 289"/>
                  <a:gd name="T8" fmla="*/ 407 w 616"/>
                  <a:gd name="T9" fmla="*/ 254 h 289"/>
                  <a:gd name="T10" fmla="*/ 364 w 616"/>
                  <a:gd name="T11" fmla="*/ 278 h 289"/>
                  <a:gd name="T12" fmla="*/ 312 w 616"/>
                  <a:gd name="T13" fmla="*/ 288 h 289"/>
                  <a:gd name="T14" fmla="*/ 259 w 616"/>
                  <a:gd name="T15" fmla="*/ 278 h 289"/>
                  <a:gd name="T16" fmla="*/ 207 w 616"/>
                  <a:gd name="T17" fmla="*/ 254 h 289"/>
                  <a:gd name="T18" fmla="*/ 156 w 616"/>
                  <a:gd name="T19" fmla="*/ 205 h 289"/>
                  <a:gd name="T20" fmla="*/ 104 w 616"/>
                  <a:gd name="T21" fmla="*/ 146 h 289"/>
                  <a:gd name="T22" fmla="*/ 52 w 616"/>
                  <a:gd name="T23" fmla="*/ 73 h 289"/>
                  <a:gd name="T24" fmla="*/ 0 w 616"/>
                  <a:gd name="T25" fmla="*/ 0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16" h="289">
                    <a:moveTo>
                      <a:pt x="615" y="0"/>
                    </a:moveTo>
                    <a:lnTo>
                      <a:pt x="563" y="78"/>
                    </a:lnTo>
                    <a:lnTo>
                      <a:pt x="511" y="146"/>
                    </a:lnTo>
                    <a:lnTo>
                      <a:pt x="459" y="205"/>
                    </a:lnTo>
                    <a:lnTo>
                      <a:pt x="407" y="254"/>
                    </a:lnTo>
                    <a:lnTo>
                      <a:pt x="364" y="278"/>
                    </a:lnTo>
                    <a:lnTo>
                      <a:pt x="312" y="288"/>
                    </a:lnTo>
                    <a:lnTo>
                      <a:pt x="259" y="278"/>
                    </a:lnTo>
                    <a:lnTo>
                      <a:pt x="207" y="254"/>
                    </a:lnTo>
                    <a:lnTo>
                      <a:pt x="156" y="205"/>
                    </a:lnTo>
                    <a:lnTo>
                      <a:pt x="104" y="146"/>
                    </a:lnTo>
                    <a:lnTo>
                      <a:pt x="52" y="73"/>
                    </a:lnTo>
                    <a:lnTo>
                      <a:pt x="0" y="0"/>
                    </a:lnTo>
                  </a:path>
                </a:pathLst>
              </a:custGeom>
              <a:noFill/>
              <a:ln w="3810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374" name="Freeform 27"/>
            <p:cNvSpPr/>
            <p:nvPr/>
          </p:nvSpPr>
          <p:spPr bwMode="auto">
            <a:xfrm>
              <a:off x="3775" y="1755"/>
              <a:ext cx="734" cy="405"/>
            </a:xfrm>
            <a:custGeom>
              <a:avLst/>
              <a:gdLst>
                <a:gd name="T0" fmla="*/ 1476 w 616"/>
                <a:gd name="T1" fmla="*/ 0 h 289"/>
                <a:gd name="T2" fmla="*/ 1354 w 616"/>
                <a:gd name="T3" fmla="*/ 420 h 289"/>
                <a:gd name="T4" fmla="*/ 1228 w 616"/>
                <a:gd name="T5" fmla="*/ 789 h 289"/>
                <a:gd name="T6" fmla="*/ 1103 w 616"/>
                <a:gd name="T7" fmla="*/ 1106 h 289"/>
                <a:gd name="T8" fmla="*/ 978 w 616"/>
                <a:gd name="T9" fmla="*/ 1373 h 289"/>
                <a:gd name="T10" fmla="*/ 875 w 616"/>
                <a:gd name="T11" fmla="*/ 1506 h 289"/>
                <a:gd name="T12" fmla="*/ 749 w 616"/>
                <a:gd name="T13" fmla="*/ 1557 h 289"/>
                <a:gd name="T14" fmla="*/ 622 w 616"/>
                <a:gd name="T15" fmla="*/ 1506 h 289"/>
                <a:gd name="T16" fmla="*/ 497 w 616"/>
                <a:gd name="T17" fmla="*/ 1373 h 289"/>
                <a:gd name="T18" fmla="*/ 377 w 616"/>
                <a:gd name="T19" fmla="*/ 1106 h 289"/>
                <a:gd name="T20" fmla="*/ 250 w 616"/>
                <a:gd name="T21" fmla="*/ 789 h 289"/>
                <a:gd name="T22" fmla="*/ 125 w 616"/>
                <a:gd name="T23" fmla="*/ 392 h 289"/>
                <a:gd name="T24" fmla="*/ 0 w 616"/>
                <a:gd name="T25" fmla="*/ 0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16" h="289">
                  <a:moveTo>
                    <a:pt x="615" y="0"/>
                  </a:moveTo>
                  <a:lnTo>
                    <a:pt x="563" y="78"/>
                  </a:lnTo>
                  <a:lnTo>
                    <a:pt x="511" y="146"/>
                  </a:lnTo>
                  <a:lnTo>
                    <a:pt x="459" y="205"/>
                  </a:lnTo>
                  <a:lnTo>
                    <a:pt x="407" y="254"/>
                  </a:lnTo>
                  <a:lnTo>
                    <a:pt x="364" y="278"/>
                  </a:lnTo>
                  <a:lnTo>
                    <a:pt x="312" y="288"/>
                  </a:lnTo>
                  <a:lnTo>
                    <a:pt x="259" y="278"/>
                  </a:lnTo>
                  <a:lnTo>
                    <a:pt x="207" y="254"/>
                  </a:lnTo>
                  <a:lnTo>
                    <a:pt x="156" y="205"/>
                  </a:lnTo>
                  <a:lnTo>
                    <a:pt x="104" y="146"/>
                  </a:lnTo>
                  <a:lnTo>
                    <a:pt x="52" y="73"/>
                  </a:lnTo>
                  <a:lnTo>
                    <a:pt x="0" y="0"/>
                  </a:lnTo>
                </a:path>
              </a:pathLst>
            </a:custGeom>
            <a:noFill/>
            <a:ln w="38100" cap="rnd" cmpd="sng">
              <a:solidFill>
                <a:srgbClr val="66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375" name="Group 28"/>
            <p:cNvGrpSpPr/>
            <p:nvPr/>
          </p:nvGrpSpPr>
          <p:grpSpPr bwMode="auto">
            <a:xfrm>
              <a:off x="3054" y="1349"/>
              <a:ext cx="721" cy="410"/>
              <a:chOff x="264" y="2542"/>
              <a:chExt cx="834" cy="410"/>
            </a:xfrm>
          </p:grpSpPr>
          <p:sp>
            <p:nvSpPr>
              <p:cNvPr id="14382" name="Freeform 29"/>
              <p:cNvSpPr/>
              <p:nvPr/>
            </p:nvSpPr>
            <p:spPr bwMode="auto">
              <a:xfrm>
                <a:off x="732" y="2544"/>
                <a:ext cx="366" cy="396"/>
              </a:xfrm>
              <a:custGeom>
                <a:avLst/>
                <a:gdLst>
                  <a:gd name="T0" fmla="*/ 0 w 366"/>
                  <a:gd name="T1" fmla="*/ 0 h 300"/>
                  <a:gd name="T2" fmla="*/ 156 w 366"/>
                  <a:gd name="T3" fmla="*/ 360 h 300"/>
                  <a:gd name="T4" fmla="*/ 366 w 366"/>
                  <a:gd name="T5" fmla="*/ 1203 h 300"/>
                  <a:gd name="T6" fmla="*/ 0 60000 65536"/>
                  <a:gd name="T7" fmla="*/ 0 60000 65536"/>
                  <a:gd name="T8" fmla="*/ 0 60000 65536"/>
                </a:gdLst>
                <a:ahLst/>
                <a:cxnLst>
                  <a:cxn ang="T6">
                    <a:pos x="T0" y="T1"/>
                  </a:cxn>
                  <a:cxn ang="T7">
                    <a:pos x="T2" y="T3"/>
                  </a:cxn>
                  <a:cxn ang="T8">
                    <a:pos x="T4" y="T5"/>
                  </a:cxn>
                </a:cxnLst>
                <a:rect l="0" t="0" r="r" b="b"/>
                <a:pathLst>
                  <a:path w="366" h="300">
                    <a:moveTo>
                      <a:pt x="0" y="0"/>
                    </a:moveTo>
                    <a:cubicBezTo>
                      <a:pt x="47" y="20"/>
                      <a:pt x="95" y="40"/>
                      <a:pt x="156" y="90"/>
                    </a:cubicBezTo>
                    <a:cubicBezTo>
                      <a:pt x="217" y="140"/>
                      <a:pt x="330" y="265"/>
                      <a:pt x="366" y="300"/>
                    </a:cubicBezTo>
                  </a:path>
                </a:pathLst>
              </a:custGeom>
              <a:noFill/>
              <a:ln w="44450" cap="flat" cmpd="sng">
                <a:solidFill>
                  <a:srgbClr val="66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83" name="Freeform 30"/>
              <p:cNvSpPr/>
              <p:nvPr/>
            </p:nvSpPr>
            <p:spPr bwMode="auto">
              <a:xfrm>
                <a:off x="264" y="2542"/>
                <a:ext cx="516" cy="410"/>
              </a:xfrm>
              <a:custGeom>
                <a:avLst/>
                <a:gdLst>
                  <a:gd name="T0" fmla="*/ 0 w 516"/>
                  <a:gd name="T1" fmla="*/ 771 h 350"/>
                  <a:gd name="T2" fmla="*/ 144 w 516"/>
                  <a:gd name="T3" fmla="*/ 402 h 350"/>
                  <a:gd name="T4" fmla="*/ 252 w 516"/>
                  <a:gd name="T5" fmla="*/ 190 h 350"/>
                  <a:gd name="T6" fmla="*/ 360 w 516"/>
                  <a:gd name="T7" fmla="*/ 30 h 350"/>
                  <a:gd name="T8" fmla="*/ 432 w 516"/>
                  <a:gd name="T9" fmla="*/ 2 h 350"/>
                  <a:gd name="T10" fmla="*/ 516 w 516"/>
                  <a:gd name="T11" fmla="*/ 56 h 3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6" h="350">
                    <a:moveTo>
                      <a:pt x="0" y="350"/>
                    </a:moveTo>
                    <a:cubicBezTo>
                      <a:pt x="51" y="288"/>
                      <a:pt x="102" y="226"/>
                      <a:pt x="144" y="182"/>
                    </a:cubicBezTo>
                    <a:cubicBezTo>
                      <a:pt x="186" y="138"/>
                      <a:pt x="216" y="114"/>
                      <a:pt x="252" y="86"/>
                    </a:cubicBezTo>
                    <a:cubicBezTo>
                      <a:pt x="288" y="58"/>
                      <a:pt x="330" y="28"/>
                      <a:pt x="360" y="14"/>
                    </a:cubicBezTo>
                    <a:cubicBezTo>
                      <a:pt x="390" y="0"/>
                      <a:pt x="406" y="0"/>
                      <a:pt x="432" y="2"/>
                    </a:cubicBezTo>
                    <a:cubicBezTo>
                      <a:pt x="458" y="4"/>
                      <a:pt x="502" y="22"/>
                      <a:pt x="516" y="26"/>
                    </a:cubicBezTo>
                  </a:path>
                </a:pathLst>
              </a:custGeom>
              <a:noFill/>
              <a:ln w="44450" cap="flat" cmpd="sng">
                <a:solidFill>
                  <a:srgbClr val="66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4376" name="Line 31"/>
            <p:cNvSpPr>
              <a:spLocks noChangeShapeType="1"/>
            </p:cNvSpPr>
            <p:nvPr/>
          </p:nvSpPr>
          <p:spPr bwMode="auto">
            <a:xfrm>
              <a:off x="2964" y="1770"/>
              <a:ext cx="2175" cy="1"/>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7" name="Line 32"/>
            <p:cNvSpPr>
              <a:spLocks noChangeShapeType="1"/>
            </p:cNvSpPr>
            <p:nvPr/>
          </p:nvSpPr>
          <p:spPr bwMode="auto">
            <a:xfrm flipV="1">
              <a:off x="3419" y="1166"/>
              <a:ext cx="1" cy="902"/>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8" name="Text Box 33"/>
            <p:cNvSpPr txBox="1">
              <a:spLocks noChangeArrowheads="1"/>
            </p:cNvSpPr>
            <p:nvPr/>
          </p:nvSpPr>
          <p:spPr bwMode="auto">
            <a:xfrm>
              <a:off x="3903" y="1332"/>
              <a:ext cx="3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en-US" altLang="zh-CN" sz="2400" b="1" u="none">
                  <a:solidFill>
                    <a:schemeClr val="accent2"/>
                  </a:solidFill>
                  <a:latin typeface="Times New Roman" panose="02020603050405020304" pitchFamily="18" charset="0"/>
                </a:rPr>
                <a:t>i</a:t>
              </a:r>
              <a:r>
                <a:rPr kumimoji="1" lang="en-US" altLang="zh-CN" sz="2400" b="1" i="0" u="none" baseline="-30000">
                  <a:solidFill>
                    <a:schemeClr val="accent2"/>
                  </a:solidFill>
                  <a:latin typeface="宋体" panose="02010600030101010101" pitchFamily="2" charset="-122"/>
                </a:rPr>
                <a:t>2</a:t>
              </a:r>
              <a:endParaRPr kumimoji="1" lang="en-US" altLang="zh-CN" sz="2400" b="1" i="0" u="none">
                <a:solidFill>
                  <a:schemeClr val="accent2"/>
                </a:solidFill>
                <a:latin typeface="宋体" panose="02010600030101010101" pitchFamily="2" charset="-122"/>
              </a:endParaRPr>
            </a:p>
          </p:txBody>
        </p:sp>
        <p:sp>
          <p:nvSpPr>
            <p:cNvPr id="14379" name="Text Box 34"/>
            <p:cNvSpPr txBox="1">
              <a:spLocks noChangeArrowheads="1"/>
            </p:cNvSpPr>
            <p:nvPr/>
          </p:nvSpPr>
          <p:spPr bwMode="auto">
            <a:xfrm>
              <a:off x="3576" y="1185"/>
              <a:ext cx="2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en-US" altLang="zh-CN" sz="2400" b="1" u="none">
                  <a:solidFill>
                    <a:srgbClr val="663300"/>
                  </a:solidFill>
                  <a:latin typeface="Times New Roman" panose="02020603050405020304" pitchFamily="18" charset="0"/>
                </a:rPr>
                <a:t>i</a:t>
              </a:r>
              <a:r>
                <a:rPr kumimoji="1" lang="en-US" altLang="zh-CN" sz="2400" b="1" i="0" u="none" baseline="-30000">
                  <a:solidFill>
                    <a:srgbClr val="663300"/>
                  </a:solidFill>
                  <a:latin typeface="宋体" panose="02010600030101010101" pitchFamily="2" charset="-122"/>
                </a:rPr>
                <a:t>1</a:t>
              </a:r>
              <a:endParaRPr kumimoji="1" lang="en-US" altLang="zh-CN" sz="2400" b="1" i="0" u="none">
                <a:solidFill>
                  <a:srgbClr val="663300"/>
                </a:solidFill>
                <a:latin typeface="宋体" panose="02010600030101010101" pitchFamily="2" charset="-122"/>
              </a:endParaRPr>
            </a:p>
          </p:txBody>
        </p:sp>
        <p:sp>
          <p:nvSpPr>
            <p:cNvPr id="14380" name="Rectangle 35"/>
            <p:cNvSpPr>
              <a:spLocks noChangeArrowheads="1"/>
            </p:cNvSpPr>
            <p:nvPr/>
          </p:nvSpPr>
          <p:spPr bwMode="auto">
            <a:xfrm>
              <a:off x="3396" y="1670"/>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u="none">
                  <a:latin typeface="Times New Roman" panose="02020603050405020304" pitchFamily="18" charset="0"/>
                  <a:sym typeface="Symbol" panose="05050102010706020507" pitchFamily="18" charset="2"/>
                </a:rPr>
                <a:t>o</a:t>
              </a:r>
            </a:p>
          </p:txBody>
        </p:sp>
        <p:graphicFrame>
          <p:nvGraphicFramePr>
            <p:cNvPr id="14381" name="Object 36"/>
            <p:cNvGraphicFramePr>
              <a:graphicFrameLocks noChangeAspect="1"/>
            </p:cNvGraphicFramePr>
            <p:nvPr/>
          </p:nvGraphicFramePr>
          <p:xfrm>
            <a:off x="3085" y="1863"/>
            <a:ext cx="312" cy="501"/>
          </p:xfrm>
          <a:graphic>
            <a:graphicData uri="http://schemas.openxmlformats.org/presentationml/2006/ole">
              <mc:AlternateContent xmlns:mc="http://schemas.openxmlformats.org/markup-compatibility/2006">
                <mc:Choice xmlns:v="urn:schemas-microsoft-com:vml" Requires="v">
                  <p:oleObj name="公式" r:id="rId2" imgW="165100" imgH="405765" progId="Equation.3">
                    <p:embed/>
                  </p:oleObj>
                </mc:Choice>
                <mc:Fallback>
                  <p:oleObj name="公式" r:id="rId2" imgW="165100" imgH="405765" progId="Equation.3">
                    <p:embed/>
                    <p:pic>
                      <p:nvPicPr>
                        <p:cNvPr id="0" name="Object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 y="1863"/>
                          <a:ext cx="312"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04197" name="Group 37"/>
          <p:cNvGrpSpPr/>
          <p:nvPr/>
        </p:nvGrpSpPr>
        <p:grpSpPr bwMode="auto">
          <a:xfrm>
            <a:off x="4572000" y="3471863"/>
            <a:ext cx="3843338" cy="1144587"/>
            <a:chOff x="2905" y="2187"/>
            <a:chExt cx="2396" cy="721"/>
          </a:xfrm>
        </p:grpSpPr>
        <p:graphicFrame>
          <p:nvGraphicFramePr>
            <p:cNvPr id="14368" name="Object 38"/>
            <p:cNvGraphicFramePr>
              <a:graphicFrameLocks noChangeAspect="1"/>
            </p:cNvGraphicFramePr>
            <p:nvPr/>
          </p:nvGraphicFramePr>
          <p:xfrm>
            <a:off x="3442" y="2187"/>
            <a:ext cx="1859" cy="721"/>
          </p:xfrm>
          <a:graphic>
            <a:graphicData uri="http://schemas.openxmlformats.org/presentationml/2006/ole">
              <mc:AlternateContent xmlns:mc="http://schemas.openxmlformats.org/markup-compatibility/2006">
                <mc:Choice xmlns:v="urn:schemas-microsoft-com:vml" Requires="v">
                  <p:oleObj name="公式" r:id="rId4" imgW="1155065" imgH="406400" progId="Equation.3">
                    <p:embed/>
                  </p:oleObj>
                </mc:Choice>
                <mc:Fallback>
                  <p:oleObj name="公式" r:id="rId4" imgW="1155065" imgH="406400" progId="Equation.3">
                    <p:embed/>
                    <p:pic>
                      <p:nvPicPr>
                        <p:cNvPr id="0" name="Object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2" y="2187"/>
                          <a:ext cx="1859" cy="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69" name="Rectangle 39"/>
            <p:cNvSpPr>
              <a:spLocks noChangeArrowheads="1"/>
            </p:cNvSpPr>
            <p:nvPr/>
          </p:nvSpPr>
          <p:spPr bwMode="auto">
            <a:xfrm>
              <a:off x="2905" y="2406"/>
              <a:ext cx="5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800" b="1" i="0" u="none">
                  <a:solidFill>
                    <a:schemeClr val="accent2"/>
                  </a:solidFill>
                  <a:latin typeface="楷体_GB2312" pitchFamily="49" charset="-122"/>
                  <a:ea typeface="楷体_GB2312" pitchFamily="49" charset="-122"/>
                </a:rPr>
                <a:t>正交</a:t>
              </a:r>
            </a:p>
          </p:txBody>
        </p:sp>
      </p:grpSp>
      <p:sp>
        <p:nvSpPr>
          <p:cNvPr id="604200" name="Line 40"/>
          <p:cNvSpPr>
            <a:spLocks noChangeShapeType="1"/>
          </p:cNvSpPr>
          <p:nvPr/>
        </p:nvSpPr>
        <p:spPr bwMode="auto">
          <a:xfrm>
            <a:off x="0" y="4511675"/>
            <a:ext cx="8859838" cy="19050"/>
          </a:xfrm>
          <a:prstGeom prst="line">
            <a:avLst/>
          </a:prstGeom>
          <a:noFill/>
          <a:ln w="19050">
            <a:solidFill>
              <a:srgbClr val="80008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01" name="Line 41"/>
          <p:cNvSpPr>
            <a:spLocks noChangeShapeType="1"/>
          </p:cNvSpPr>
          <p:nvPr/>
        </p:nvSpPr>
        <p:spPr bwMode="auto">
          <a:xfrm>
            <a:off x="4308475" y="1990725"/>
            <a:ext cx="0" cy="2540000"/>
          </a:xfrm>
          <a:prstGeom prst="line">
            <a:avLst/>
          </a:prstGeom>
          <a:noFill/>
          <a:ln w="19050">
            <a:solidFill>
              <a:srgbClr val="80008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04202" name="Group 42"/>
          <p:cNvGrpSpPr/>
          <p:nvPr/>
        </p:nvGrpSpPr>
        <p:grpSpPr bwMode="auto">
          <a:xfrm>
            <a:off x="422275" y="4737100"/>
            <a:ext cx="3700463" cy="1771650"/>
            <a:chOff x="266" y="2984"/>
            <a:chExt cx="2331" cy="1116"/>
          </a:xfrm>
        </p:grpSpPr>
        <p:sp>
          <p:nvSpPr>
            <p:cNvPr id="14352" name="Line 43"/>
            <p:cNvSpPr>
              <a:spLocks noChangeShapeType="1"/>
            </p:cNvSpPr>
            <p:nvPr/>
          </p:nvSpPr>
          <p:spPr bwMode="auto">
            <a:xfrm>
              <a:off x="1219" y="3568"/>
              <a:ext cx="0" cy="363"/>
            </a:xfrm>
            <a:prstGeom prst="line">
              <a:avLst/>
            </a:prstGeom>
            <a:noFill/>
            <a:ln w="38100">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3" name="Line 44"/>
            <p:cNvSpPr>
              <a:spLocks noChangeShapeType="1"/>
            </p:cNvSpPr>
            <p:nvPr/>
          </p:nvSpPr>
          <p:spPr bwMode="auto">
            <a:xfrm>
              <a:off x="530" y="3827"/>
              <a:ext cx="662" cy="0"/>
            </a:xfrm>
            <a:prstGeom prst="line">
              <a:avLst/>
            </a:prstGeom>
            <a:noFill/>
            <a:ln w="38100">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4" name="Text Box 45"/>
            <p:cNvSpPr txBox="1">
              <a:spLocks noChangeArrowheads="1"/>
            </p:cNvSpPr>
            <p:nvPr/>
          </p:nvSpPr>
          <p:spPr bwMode="auto">
            <a:xfrm>
              <a:off x="2004" y="3281"/>
              <a:ext cx="34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u="none">
                  <a:latin typeface="Times New Roman" panose="02020603050405020304" pitchFamily="18" charset="0"/>
                  <a:sym typeface="Symbol" panose="05050102010706020507" pitchFamily="18" charset="2"/>
                </a:rPr>
                <a:t> t</a:t>
              </a:r>
              <a:endParaRPr kumimoji="1" lang="en-US" altLang="zh-CN" sz="2400" b="1" u="none">
                <a:latin typeface="Times New Roman" panose="02020603050405020304" pitchFamily="18" charset="0"/>
              </a:endParaRPr>
            </a:p>
          </p:txBody>
        </p:sp>
        <p:grpSp>
          <p:nvGrpSpPr>
            <p:cNvPr id="14355" name="Group 46"/>
            <p:cNvGrpSpPr/>
            <p:nvPr/>
          </p:nvGrpSpPr>
          <p:grpSpPr bwMode="auto">
            <a:xfrm flipV="1">
              <a:off x="491" y="3317"/>
              <a:ext cx="1447" cy="431"/>
              <a:chOff x="1563" y="1536"/>
              <a:chExt cx="1230" cy="577"/>
            </a:xfrm>
          </p:grpSpPr>
          <p:sp>
            <p:nvSpPr>
              <p:cNvPr id="14366" name="Freeform 47"/>
              <p:cNvSpPr/>
              <p:nvPr/>
            </p:nvSpPr>
            <p:spPr bwMode="auto">
              <a:xfrm>
                <a:off x="1563" y="1536"/>
                <a:ext cx="615" cy="289"/>
              </a:xfrm>
              <a:custGeom>
                <a:avLst/>
                <a:gdLst>
                  <a:gd name="T0" fmla="*/ 0 w 615"/>
                  <a:gd name="T1" fmla="*/ 288 h 289"/>
                  <a:gd name="T2" fmla="*/ 52 w 615"/>
                  <a:gd name="T3" fmla="*/ 210 h 289"/>
                  <a:gd name="T4" fmla="*/ 104 w 615"/>
                  <a:gd name="T5" fmla="*/ 141 h 289"/>
                  <a:gd name="T6" fmla="*/ 156 w 615"/>
                  <a:gd name="T7" fmla="*/ 83 h 289"/>
                  <a:gd name="T8" fmla="*/ 208 w 615"/>
                  <a:gd name="T9" fmla="*/ 34 h 289"/>
                  <a:gd name="T10" fmla="*/ 251 w 615"/>
                  <a:gd name="T11" fmla="*/ 9 h 289"/>
                  <a:gd name="T12" fmla="*/ 303 w 615"/>
                  <a:gd name="T13" fmla="*/ 0 h 289"/>
                  <a:gd name="T14" fmla="*/ 355 w 615"/>
                  <a:gd name="T15" fmla="*/ 9 h 289"/>
                  <a:gd name="T16" fmla="*/ 407 w 615"/>
                  <a:gd name="T17" fmla="*/ 34 h 289"/>
                  <a:gd name="T18" fmla="*/ 458 w 615"/>
                  <a:gd name="T19" fmla="*/ 83 h 289"/>
                  <a:gd name="T20" fmla="*/ 510 w 615"/>
                  <a:gd name="T21" fmla="*/ 141 h 289"/>
                  <a:gd name="T22" fmla="*/ 562 w 615"/>
                  <a:gd name="T23" fmla="*/ 215 h 289"/>
                  <a:gd name="T24" fmla="*/ 614 w 615"/>
                  <a:gd name="T25" fmla="*/ 288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15" h="289">
                    <a:moveTo>
                      <a:pt x="0" y="288"/>
                    </a:moveTo>
                    <a:lnTo>
                      <a:pt x="52" y="210"/>
                    </a:lnTo>
                    <a:lnTo>
                      <a:pt x="104" y="141"/>
                    </a:lnTo>
                    <a:lnTo>
                      <a:pt x="156" y="83"/>
                    </a:lnTo>
                    <a:lnTo>
                      <a:pt x="208" y="34"/>
                    </a:lnTo>
                    <a:lnTo>
                      <a:pt x="251" y="9"/>
                    </a:lnTo>
                    <a:lnTo>
                      <a:pt x="303" y="0"/>
                    </a:lnTo>
                    <a:lnTo>
                      <a:pt x="355" y="9"/>
                    </a:lnTo>
                    <a:lnTo>
                      <a:pt x="407" y="34"/>
                    </a:lnTo>
                    <a:lnTo>
                      <a:pt x="458" y="83"/>
                    </a:lnTo>
                    <a:lnTo>
                      <a:pt x="510" y="141"/>
                    </a:lnTo>
                    <a:lnTo>
                      <a:pt x="562" y="215"/>
                    </a:lnTo>
                    <a:lnTo>
                      <a:pt x="614" y="288"/>
                    </a:lnTo>
                  </a:path>
                </a:pathLst>
              </a:custGeom>
              <a:noFill/>
              <a:ln w="3810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67" name="Freeform 48"/>
              <p:cNvSpPr/>
              <p:nvPr/>
            </p:nvSpPr>
            <p:spPr bwMode="auto">
              <a:xfrm>
                <a:off x="2177" y="1824"/>
                <a:ext cx="616" cy="289"/>
              </a:xfrm>
              <a:custGeom>
                <a:avLst/>
                <a:gdLst>
                  <a:gd name="T0" fmla="*/ 615 w 616"/>
                  <a:gd name="T1" fmla="*/ 0 h 289"/>
                  <a:gd name="T2" fmla="*/ 563 w 616"/>
                  <a:gd name="T3" fmla="*/ 78 h 289"/>
                  <a:gd name="T4" fmla="*/ 511 w 616"/>
                  <a:gd name="T5" fmla="*/ 146 h 289"/>
                  <a:gd name="T6" fmla="*/ 459 w 616"/>
                  <a:gd name="T7" fmla="*/ 205 h 289"/>
                  <a:gd name="T8" fmla="*/ 407 w 616"/>
                  <a:gd name="T9" fmla="*/ 254 h 289"/>
                  <a:gd name="T10" fmla="*/ 364 w 616"/>
                  <a:gd name="T11" fmla="*/ 278 h 289"/>
                  <a:gd name="T12" fmla="*/ 312 w 616"/>
                  <a:gd name="T13" fmla="*/ 288 h 289"/>
                  <a:gd name="T14" fmla="*/ 259 w 616"/>
                  <a:gd name="T15" fmla="*/ 278 h 289"/>
                  <a:gd name="T16" fmla="*/ 207 w 616"/>
                  <a:gd name="T17" fmla="*/ 254 h 289"/>
                  <a:gd name="T18" fmla="*/ 156 w 616"/>
                  <a:gd name="T19" fmla="*/ 205 h 289"/>
                  <a:gd name="T20" fmla="*/ 104 w 616"/>
                  <a:gd name="T21" fmla="*/ 146 h 289"/>
                  <a:gd name="T22" fmla="*/ 52 w 616"/>
                  <a:gd name="T23" fmla="*/ 73 h 289"/>
                  <a:gd name="T24" fmla="*/ 0 w 616"/>
                  <a:gd name="T25" fmla="*/ 0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16" h="289">
                    <a:moveTo>
                      <a:pt x="615" y="0"/>
                    </a:moveTo>
                    <a:lnTo>
                      <a:pt x="563" y="78"/>
                    </a:lnTo>
                    <a:lnTo>
                      <a:pt x="511" y="146"/>
                    </a:lnTo>
                    <a:lnTo>
                      <a:pt x="459" y="205"/>
                    </a:lnTo>
                    <a:lnTo>
                      <a:pt x="407" y="254"/>
                    </a:lnTo>
                    <a:lnTo>
                      <a:pt x="364" y="278"/>
                    </a:lnTo>
                    <a:lnTo>
                      <a:pt x="312" y="288"/>
                    </a:lnTo>
                    <a:lnTo>
                      <a:pt x="259" y="278"/>
                    </a:lnTo>
                    <a:lnTo>
                      <a:pt x="207" y="254"/>
                    </a:lnTo>
                    <a:lnTo>
                      <a:pt x="156" y="205"/>
                    </a:lnTo>
                    <a:lnTo>
                      <a:pt x="104" y="146"/>
                    </a:lnTo>
                    <a:lnTo>
                      <a:pt x="52" y="73"/>
                    </a:lnTo>
                    <a:lnTo>
                      <a:pt x="0" y="0"/>
                    </a:lnTo>
                  </a:path>
                </a:pathLst>
              </a:custGeom>
              <a:noFill/>
              <a:ln w="3810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356" name="Freeform 49"/>
            <p:cNvSpPr/>
            <p:nvPr/>
          </p:nvSpPr>
          <p:spPr bwMode="auto">
            <a:xfrm>
              <a:off x="1233" y="3541"/>
              <a:ext cx="734" cy="405"/>
            </a:xfrm>
            <a:custGeom>
              <a:avLst/>
              <a:gdLst>
                <a:gd name="T0" fmla="*/ 1476 w 616"/>
                <a:gd name="T1" fmla="*/ 0 h 289"/>
                <a:gd name="T2" fmla="*/ 1354 w 616"/>
                <a:gd name="T3" fmla="*/ 420 h 289"/>
                <a:gd name="T4" fmla="*/ 1228 w 616"/>
                <a:gd name="T5" fmla="*/ 789 h 289"/>
                <a:gd name="T6" fmla="*/ 1103 w 616"/>
                <a:gd name="T7" fmla="*/ 1106 h 289"/>
                <a:gd name="T8" fmla="*/ 978 w 616"/>
                <a:gd name="T9" fmla="*/ 1373 h 289"/>
                <a:gd name="T10" fmla="*/ 875 w 616"/>
                <a:gd name="T11" fmla="*/ 1506 h 289"/>
                <a:gd name="T12" fmla="*/ 749 w 616"/>
                <a:gd name="T13" fmla="*/ 1557 h 289"/>
                <a:gd name="T14" fmla="*/ 622 w 616"/>
                <a:gd name="T15" fmla="*/ 1506 h 289"/>
                <a:gd name="T16" fmla="*/ 497 w 616"/>
                <a:gd name="T17" fmla="*/ 1373 h 289"/>
                <a:gd name="T18" fmla="*/ 377 w 616"/>
                <a:gd name="T19" fmla="*/ 1106 h 289"/>
                <a:gd name="T20" fmla="*/ 250 w 616"/>
                <a:gd name="T21" fmla="*/ 789 h 289"/>
                <a:gd name="T22" fmla="*/ 125 w 616"/>
                <a:gd name="T23" fmla="*/ 392 h 289"/>
                <a:gd name="T24" fmla="*/ 0 w 616"/>
                <a:gd name="T25" fmla="*/ 0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16" h="289">
                  <a:moveTo>
                    <a:pt x="615" y="0"/>
                  </a:moveTo>
                  <a:lnTo>
                    <a:pt x="563" y="78"/>
                  </a:lnTo>
                  <a:lnTo>
                    <a:pt x="511" y="146"/>
                  </a:lnTo>
                  <a:lnTo>
                    <a:pt x="459" y="205"/>
                  </a:lnTo>
                  <a:lnTo>
                    <a:pt x="407" y="254"/>
                  </a:lnTo>
                  <a:lnTo>
                    <a:pt x="364" y="278"/>
                  </a:lnTo>
                  <a:lnTo>
                    <a:pt x="312" y="288"/>
                  </a:lnTo>
                  <a:lnTo>
                    <a:pt x="259" y="278"/>
                  </a:lnTo>
                  <a:lnTo>
                    <a:pt x="207" y="254"/>
                  </a:lnTo>
                  <a:lnTo>
                    <a:pt x="156" y="205"/>
                  </a:lnTo>
                  <a:lnTo>
                    <a:pt x="104" y="146"/>
                  </a:lnTo>
                  <a:lnTo>
                    <a:pt x="52" y="73"/>
                  </a:lnTo>
                  <a:lnTo>
                    <a:pt x="0" y="0"/>
                  </a:lnTo>
                </a:path>
              </a:pathLst>
            </a:custGeom>
            <a:noFill/>
            <a:ln w="44450" cap="rnd" cmpd="sng">
              <a:solidFill>
                <a:srgbClr val="66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357" name="Group 50"/>
            <p:cNvGrpSpPr/>
            <p:nvPr/>
          </p:nvGrpSpPr>
          <p:grpSpPr bwMode="auto">
            <a:xfrm>
              <a:off x="512" y="3135"/>
              <a:ext cx="721" cy="410"/>
              <a:chOff x="264" y="2542"/>
              <a:chExt cx="834" cy="410"/>
            </a:xfrm>
          </p:grpSpPr>
          <p:sp>
            <p:nvSpPr>
              <p:cNvPr id="14364" name="Freeform 51"/>
              <p:cNvSpPr/>
              <p:nvPr/>
            </p:nvSpPr>
            <p:spPr bwMode="auto">
              <a:xfrm>
                <a:off x="732" y="2544"/>
                <a:ext cx="366" cy="396"/>
              </a:xfrm>
              <a:custGeom>
                <a:avLst/>
                <a:gdLst>
                  <a:gd name="T0" fmla="*/ 0 w 366"/>
                  <a:gd name="T1" fmla="*/ 0 h 300"/>
                  <a:gd name="T2" fmla="*/ 156 w 366"/>
                  <a:gd name="T3" fmla="*/ 360 h 300"/>
                  <a:gd name="T4" fmla="*/ 366 w 366"/>
                  <a:gd name="T5" fmla="*/ 1203 h 300"/>
                  <a:gd name="T6" fmla="*/ 0 60000 65536"/>
                  <a:gd name="T7" fmla="*/ 0 60000 65536"/>
                  <a:gd name="T8" fmla="*/ 0 60000 65536"/>
                </a:gdLst>
                <a:ahLst/>
                <a:cxnLst>
                  <a:cxn ang="T6">
                    <a:pos x="T0" y="T1"/>
                  </a:cxn>
                  <a:cxn ang="T7">
                    <a:pos x="T2" y="T3"/>
                  </a:cxn>
                  <a:cxn ang="T8">
                    <a:pos x="T4" y="T5"/>
                  </a:cxn>
                </a:cxnLst>
                <a:rect l="0" t="0" r="r" b="b"/>
                <a:pathLst>
                  <a:path w="366" h="300">
                    <a:moveTo>
                      <a:pt x="0" y="0"/>
                    </a:moveTo>
                    <a:cubicBezTo>
                      <a:pt x="47" y="20"/>
                      <a:pt x="95" y="40"/>
                      <a:pt x="156" y="90"/>
                    </a:cubicBezTo>
                    <a:cubicBezTo>
                      <a:pt x="217" y="140"/>
                      <a:pt x="330" y="265"/>
                      <a:pt x="366" y="300"/>
                    </a:cubicBezTo>
                  </a:path>
                </a:pathLst>
              </a:custGeom>
              <a:noFill/>
              <a:ln w="44450" cap="flat" cmpd="sng">
                <a:solidFill>
                  <a:srgbClr val="66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65" name="Freeform 52"/>
              <p:cNvSpPr/>
              <p:nvPr/>
            </p:nvSpPr>
            <p:spPr bwMode="auto">
              <a:xfrm>
                <a:off x="264" y="2542"/>
                <a:ext cx="516" cy="410"/>
              </a:xfrm>
              <a:custGeom>
                <a:avLst/>
                <a:gdLst>
                  <a:gd name="T0" fmla="*/ 0 w 516"/>
                  <a:gd name="T1" fmla="*/ 771 h 350"/>
                  <a:gd name="T2" fmla="*/ 144 w 516"/>
                  <a:gd name="T3" fmla="*/ 402 h 350"/>
                  <a:gd name="T4" fmla="*/ 252 w 516"/>
                  <a:gd name="T5" fmla="*/ 190 h 350"/>
                  <a:gd name="T6" fmla="*/ 360 w 516"/>
                  <a:gd name="T7" fmla="*/ 30 h 350"/>
                  <a:gd name="T8" fmla="*/ 432 w 516"/>
                  <a:gd name="T9" fmla="*/ 2 h 350"/>
                  <a:gd name="T10" fmla="*/ 516 w 516"/>
                  <a:gd name="T11" fmla="*/ 56 h 3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6" h="350">
                    <a:moveTo>
                      <a:pt x="0" y="350"/>
                    </a:moveTo>
                    <a:cubicBezTo>
                      <a:pt x="51" y="288"/>
                      <a:pt x="102" y="226"/>
                      <a:pt x="144" y="182"/>
                    </a:cubicBezTo>
                    <a:cubicBezTo>
                      <a:pt x="186" y="138"/>
                      <a:pt x="216" y="114"/>
                      <a:pt x="252" y="86"/>
                    </a:cubicBezTo>
                    <a:cubicBezTo>
                      <a:pt x="288" y="58"/>
                      <a:pt x="330" y="28"/>
                      <a:pt x="360" y="14"/>
                    </a:cubicBezTo>
                    <a:cubicBezTo>
                      <a:pt x="390" y="0"/>
                      <a:pt x="406" y="0"/>
                      <a:pt x="432" y="2"/>
                    </a:cubicBezTo>
                    <a:cubicBezTo>
                      <a:pt x="458" y="4"/>
                      <a:pt x="502" y="22"/>
                      <a:pt x="516" y="26"/>
                    </a:cubicBezTo>
                  </a:path>
                </a:pathLst>
              </a:custGeom>
              <a:noFill/>
              <a:ln w="44450" cap="flat" cmpd="sng">
                <a:solidFill>
                  <a:srgbClr val="66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4358" name="Line 53"/>
            <p:cNvSpPr>
              <a:spLocks noChangeShapeType="1"/>
            </p:cNvSpPr>
            <p:nvPr/>
          </p:nvSpPr>
          <p:spPr bwMode="auto">
            <a:xfrm>
              <a:off x="422" y="3556"/>
              <a:ext cx="2175" cy="1"/>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9" name="Line 54"/>
            <p:cNvSpPr>
              <a:spLocks noChangeShapeType="1"/>
            </p:cNvSpPr>
            <p:nvPr/>
          </p:nvSpPr>
          <p:spPr bwMode="auto">
            <a:xfrm flipV="1">
              <a:off x="514" y="3041"/>
              <a:ext cx="1" cy="902"/>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0" name="Text Box 55"/>
            <p:cNvSpPr txBox="1">
              <a:spLocks noChangeArrowheads="1"/>
            </p:cNvSpPr>
            <p:nvPr/>
          </p:nvSpPr>
          <p:spPr bwMode="auto">
            <a:xfrm>
              <a:off x="1569" y="3040"/>
              <a:ext cx="3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en-US" altLang="zh-CN" sz="2400" b="1" u="none">
                  <a:solidFill>
                    <a:schemeClr val="accent2"/>
                  </a:solidFill>
                  <a:latin typeface="Times New Roman" panose="02020603050405020304" pitchFamily="18" charset="0"/>
                </a:rPr>
                <a:t>i</a:t>
              </a:r>
              <a:r>
                <a:rPr kumimoji="1" lang="en-US" altLang="zh-CN" sz="2400" b="1" i="0" u="none" baseline="-30000">
                  <a:solidFill>
                    <a:schemeClr val="accent2"/>
                  </a:solidFill>
                  <a:latin typeface="宋体" panose="02010600030101010101" pitchFamily="2" charset="-122"/>
                </a:rPr>
                <a:t>2</a:t>
              </a:r>
              <a:endParaRPr kumimoji="1" lang="en-US" altLang="zh-CN" sz="2400" b="1" i="0" u="none">
                <a:solidFill>
                  <a:schemeClr val="accent2"/>
                </a:solidFill>
                <a:latin typeface="宋体" panose="02010600030101010101" pitchFamily="2" charset="-122"/>
              </a:endParaRPr>
            </a:p>
          </p:txBody>
        </p:sp>
        <p:sp>
          <p:nvSpPr>
            <p:cNvPr id="14361" name="Text Box 56"/>
            <p:cNvSpPr txBox="1">
              <a:spLocks noChangeArrowheads="1"/>
            </p:cNvSpPr>
            <p:nvPr/>
          </p:nvSpPr>
          <p:spPr bwMode="auto">
            <a:xfrm>
              <a:off x="1047" y="2984"/>
              <a:ext cx="2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en-US" altLang="zh-CN" sz="2400" b="1" u="none">
                  <a:solidFill>
                    <a:srgbClr val="663300"/>
                  </a:solidFill>
                  <a:latin typeface="Times New Roman" panose="02020603050405020304" pitchFamily="18" charset="0"/>
                </a:rPr>
                <a:t>i</a:t>
              </a:r>
              <a:r>
                <a:rPr kumimoji="1" lang="en-US" altLang="zh-CN" sz="2400" b="1" i="0" u="none" baseline="-30000">
                  <a:solidFill>
                    <a:srgbClr val="663300"/>
                  </a:solidFill>
                  <a:latin typeface="宋体" panose="02010600030101010101" pitchFamily="2" charset="-122"/>
                </a:rPr>
                <a:t>1</a:t>
              </a:r>
              <a:endParaRPr kumimoji="1" lang="en-US" altLang="zh-CN" sz="2400" b="1" i="0" u="none">
                <a:solidFill>
                  <a:srgbClr val="663300"/>
                </a:solidFill>
                <a:latin typeface="宋体" panose="02010600030101010101" pitchFamily="2" charset="-122"/>
              </a:endParaRPr>
            </a:p>
          </p:txBody>
        </p:sp>
        <p:sp>
          <p:nvSpPr>
            <p:cNvPr id="14362" name="Rectangle 57"/>
            <p:cNvSpPr>
              <a:spLocks noChangeArrowheads="1"/>
            </p:cNvSpPr>
            <p:nvPr/>
          </p:nvSpPr>
          <p:spPr bwMode="auto">
            <a:xfrm>
              <a:off x="266" y="3469"/>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u="none">
                  <a:latin typeface="Times New Roman" panose="02020603050405020304" pitchFamily="18" charset="0"/>
                  <a:sym typeface="Symbol" panose="05050102010706020507" pitchFamily="18" charset="2"/>
                </a:rPr>
                <a:t>o</a:t>
              </a:r>
            </a:p>
          </p:txBody>
        </p:sp>
        <p:graphicFrame>
          <p:nvGraphicFramePr>
            <p:cNvPr id="14363" name="Object 58"/>
            <p:cNvGraphicFramePr>
              <a:graphicFrameLocks noChangeAspect="1"/>
            </p:cNvGraphicFramePr>
            <p:nvPr/>
          </p:nvGraphicFramePr>
          <p:xfrm>
            <a:off x="723" y="3882"/>
            <a:ext cx="218" cy="218"/>
          </p:xfrm>
          <a:graphic>
            <a:graphicData uri="http://schemas.openxmlformats.org/presentationml/2006/ole">
              <mc:AlternateContent xmlns:mc="http://schemas.openxmlformats.org/markup-compatibility/2006">
                <mc:Choice xmlns:v="urn:schemas-microsoft-com:vml" Requires="v">
                  <p:oleObj name="公式" r:id="rId6" imgW="139700" imgH="139700" progId="Equation.3">
                    <p:embed/>
                  </p:oleObj>
                </mc:Choice>
                <mc:Fallback>
                  <p:oleObj name="公式" r:id="rId6" imgW="139700" imgH="139700" progId="Equation.3">
                    <p:embed/>
                    <p:pic>
                      <p:nvPicPr>
                        <p:cNvPr id="0" name="Object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 y="3882"/>
                          <a:ext cx="21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04219" name="Group 59"/>
          <p:cNvGrpSpPr/>
          <p:nvPr/>
        </p:nvGrpSpPr>
        <p:grpSpPr bwMode="auto">
          <a:xfrm>
            <a:off x="4738688" y="4897438"/>
            <a:ext cx="3752850" cy="1243012"/>
            <a:chOff x="3074" y="3085"/>
            <a:chExt cx="2276" cy="783"/>
          </a:xfrm>
        </p:grpSpPr>
        <p:graphicFrame>
          <p:nvGraphicFramePr>
            <p:cNvPr id="14350" name="Object 60"/>
            <p:cNvGraphicFramePr>
              <a:graphicFrameLocks noChangeAspect="1"/>
            </p:cNvGraphicFramePr>
            <p:nvPr/>
          </p:nvGraphicFramePr>
          <p:xfrm>
            <a:off x="3074" y="3423"/>
            <a:ext cx="2276" cy="445"/>
          </p:xfrm>
          <a:graphic>
            <a:graphicData uri="http://schemas.openxmlformats.org/presentationml/2006/ole">
              <mc:AlternateContent xmlns:mc="http://schemas.openxmlformats.org/markup-compatibility/2006">
                <mc:Choice xmlns:v="urn:schemas-microsoft-com:vml" Requires="v">
                  <p:oleObj name="公式" r:id="rId8" imgW="1116965" imgH="215900" progId="Equation.3">
                    <p:embed/>
                  </p:oleObj>
                </mc:Choice>
                <mc:Fallback>
                  <p:oleObj name="公式" r:id="rId8" imgW="1116965" imgH="215900" progId="Equation.3">
                    <p:embed/>
                    <p:pic>
                      <p:nvPicPr>
                        <p:cNvPr id="0" name="Object 6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4" y="3423"/>
                          <a:ext cx="2276"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51" name="Rectangle 61"/>
            <p:cNvSpPr>
              <a:spLocks noChangeArrowheads="1"/>
            </p:cNvSpPr>
            <p:nvPr/>
          </p:nvSpPr>
          <p:spPr bwMode="auto">
            <a:xfrm>
              <a:off x="3416" y="3085"/>
              <a:ext cx="5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800" b="1" i="0" u="none">
                  <a:solidFill>
                    <a:schemeClr val="accent2"/>
                  </a:solidFill>
                  <a:latin typeface="楷体_GB2312" pitchFamily="49" charset="-122"/>
                  <a:ea typeface="楷体_GB2312" pitchFamily="49" charset="-122"/>
                </a:rPr>
                <a:t>反相</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4162"/>
                                        </p:tgtEl>
                                        <p:attrNameLst>
                                          <p:attrName>style.visibility</p:attrName>
                                        </p:attrNameLst>
                                      </p:cBhvr>
                                      <p:to>
                                        <p:strVal val="visible"/>
                                      </p:to>
                                    </p:set>
                                    <p:animEffect transition="in" filter="wipe(left)">
                                      <p:cBhvr>
                                        <p:cTn id="7" dur="500"/>
                                        <p:tgtEl>
                                          <p:spTgt spid="6041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4163"/>
                                        </p:tgtEl>
                                        <p:attrNameLst>
                                          <p:attrName>style.visibility</p:attrName>
                                        </p:attrNameLst>
                                      </p:cBhvr>
                                      <p:to>
                                        <p:strVal val="visible"/>
                                      </p:to>
                                    </p:set>
                                    <p:animEffect transition="in" filter="wipe(left)">
                                      <p:cBhvr>
                                        <p:cTn id="12" dur="500"/>
                                        <p:tgtEl>
                                          <p:spTgt spid="6041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4164"/>
                                        </p:tgtEl>
                                        <p:attrNameLst>
                                          <p:attrName>style.visibility</p:attrName>
                                        </p:attrNameLst>
                                      </p:cBhvr>
                                      <p:to>
                                        <p:strVal val="visible"/>
                                      </p:to>
                                    </p:set>
                                    <p:animEffect transition="in" filter="wipe(left)">
                                      <p:cBhvr>
                                        <p:cTn id="17" dur="500"/>
                                        <p:tgtEl>
                                          <p:spTgt spid="6041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04165"/>
                                        </p:tgtEl>
                                        <p:attrNameLst>
                                          <p:attrName>style.visibility</p:attrName>
                                        </p:attrNameLst>
                                      </p:cBhvr>
                                      <p:to>
                                        <p:strVal val="visible"/>
                                      </p:to>
                                    </p:set>
                                    <p:animEffect transition="in" filter="wipe(left)">
                                      <p:cBhvr>
                                        <p:cTn id="22" dur="500"/>
                                        <p:tgtEl>
                                          <p:spTgt spid="604165"/>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604179"/>
                                        </p:tgtEl>
                                        <p:attrNameLst>
                                          <p:attrName>style.visibility</p:attrName>
                                        </p:attrNameLst>
                                      </p:cBhvr>
                                      <p:to>
                                        <p:strVal val="visible"/>
                                      </p:to>
                                    </p:set>
                                    <p:animEffect transition="in" filter="wipe(left)">
                                      <p:cBhvr>
                                        <p:cTn id="26" dur="500"/>
                                        <p:tgtEl>
                                          <p:spTgt spid="60417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604201"/>
                                        </p:tgtEl>
                                        <p:attrNameLst>
                                          <p:attrName>style.visibility</p:attrName>
                                        </p:attrNameLst>
                                      </p:cBhvr>
                                      <p:to>
                                        <p:strVal val="visible"/>
                                      </p:to>
                                    </p:set>
                                    <p:animEffect transition="in" filter="wipe(up)">
                                      <p:cBhvr>
                                        <p:cTn id="31" dur="500"/>
                                        <p:tgtEl>
                                          <p:spTgt spid="60420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04180"/>
                                        </p:tgtEl>
                                        <p:attrNameLst>
                                          <p:attrName>style.visibility</p:attrName>
                                        </p:attrNameLst>
                                      </p:cBhvr>
                                      <p:to>
                                        <p:strVal val="visible"/>
                                      </p:to>
                                    </p:set>
                                    <p:animEffect transition="in" filter="wipe(left)">
                                      <p:cBhvr>
                                        <p:cTn id="36" dur="500"/>
                                        <p:tgtEl>
                                          <p:spTgt spid="604180"/>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604197"/>
                                        </p:tgtEl>
                                        <p:attrNameLst>
                                          <p:attrName>style.visibility</p:attrName>
                                        </p:attrNameLst>
                                      </p:cBhvr>
                                      <p:to>
                                        <p:strVal val="visible"/>
                                      </p:to>
                                    </p:set>
                                    <p:animEffect transition="in" filter="wipe(left)">
                                      <p:cBhvr>
                                        <p:cTn id="40" dur="500"/>
                                        <p:tgtEl>
                                          <p:spTgt spid="604197"/>
                                        </p:tgtEl>
                                      </p:cBhvr>
                                    </p:animEffect>
                                  </p:child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604200"/>
                                        </p:tgtEl>
                                        <p:attrNameLst>
                                          <p:attrName>style.visibility</p:attrName>
                                        </p:attrNameLst>
                                      </p:cBhvr>
                                      <p:to>
                                        <p:strVal val="visible"/>
                                      </p:to>
                                    </p:set>
                                    <p:animEffect transition="in" filter="wipe(left)">
                                      <p:cBhvr>
                                        <p:cTn id="44" dur="500"/>
                                        <p:tgtEl>
                                          <p:spTgt spid="60420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604202"/>
                                        </p:tgtEl>
                                        <p:attrNameLst>
                                          <p:attrName>style.visibility</p:attrName>
                                        </p:attrNameLst>
                                      </p:cBhvr>
                                      <p:to>
                                        <p:strVal val="visible"/>
                                      </p:to>
                                    </p:set>
                                    <p:animEffect transition="in" filter="wipe(left)">
                                      <p:cBhvr>
                                        <p:cTn id="49" dur="500"/>
                                        <p:tgtEl>
                                          <p:spTgt spid="604202"/>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604219"/>
                                        </p:tgtEl>
                                        <p:attrNameLst>
                                          <p:attrName>style.visibility</p:attrName>
                                        </p:attrNameLst>
                                      </p:cBhvr>
                                      <p:to>
                                        <p:strVal val="visible"/>
                                      </p:to>
                                    </p:set>
                                    <p:animEffect transition="in" filter="wipe(left)">
                                      <p:cBhvr>
                                        <p:cTn id="53" dur="500"/>
                                        <p:tgtEl>
                                          <p:spTgt spid="604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62" grpId="0" autoUpdateAnimBg="0"/>
      <p:bldP spid="604163" grpId="0" autoUpdateAnimBg="0"/>
      <p:bldP spid="604164" grpId="0" autoUpdateAnimBg="0"/>
      <p:bldP spid="604179" grpId="0" autoUpdateAnimBg="0"/>
      <p:bldP spid="604200" grpId="0" animBg="1"/>
      <p:bldP spid="60420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EEC943C4-4FDF-4613-A7B8-499CFAAE5A83}" type="slidenum">
              <a:rPr lang="en-US" altLang="zh-CN" i="0" u="none" smtClean="0">
                <a:latin typeface="Times New Roman" panose="02020603050405020304" pitchFamily="18" charset="0"/>
              </a:rPr>
              <a:t>17</a:t>
            </a:fld>
            <a:endParaRPr lang="en-US" altLang="zh-CN" i="0" u="none">
              <a:latin typeface="Times New Roman" panose="02020603050405020304" pitchFamily="18" charset="0"/>
            </a:endParaRPr>
          </a:p>
        </p:txBody>
      </p:sp>
      <p:sp>
        <p:nvSpPr>
          <p:cNvPr id="605186" name="Rectangle 2"/>
          <p:cNvSpPr>
            <a:spLocks noChangeArrowheads="1"/>
          </p:cNvSpPr>
          <p:nvPr/>
        </p:nvSpPr>
        <p:spPr bwMode="auto">
          <a:xfrm>
            <a:off x="152400" y="498475"/>
            <a:ext cx="88773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lnSpc>
                <a:spcPct val="80000"/>
              </a:lnSpc>
              <a:spcBef>
                <a:spcPct val="50000"/>
              </a:spcBef>
            </a:pPr>
            <a:r>
              <a:rPr kumimoji="1" lang="zh-CN" altLang="en-US" sz="3200" b="1" i="0" u="none">
                <a:solidFill>
                  <a:srgbClr val="FF0000"/>
                </a:solidFill>
                <a:latin typeface="楷体_GB2312" pitchFamily="49" charset="-122"/>
                <a:ea typeface="楷体_GB2312" pitchFamily="49" charset="-122"/>
              </a:rPr>
              <a:t>注意：同频率正弦量叠加后，仍为同频率正弦量</a:t>
            </a:r>
          </a:p>
        </p:txBody>
      </p:sp>
      <p:sp>
        <p:nvSpPr>
          <p:cNvPr id="605187" name="Rectangle 3"/>
          <p:cNvSpPr>
            <a:spLocks noChangeArrowheads="1"/>
          </p:cNvSpPr>
          <p:nvPr/>
        </p:nvSpPr>
        <p:spPr bwMode="auto">
          <a:xfrm>
            <a:off x="304800" y="4886325"/>
            <a:ext cx="8839200" cy="106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spcBef>
                <a:spcPct val="50000"/>
              </a:spcBef>
            </a:pPr>
            <a:r>
              <a:rPr kumimoji="1" lang="zh-CN" altLang="en-US" sz="3200" b="1" i="0" u="none">
                <a:solidFill>
                  <a:srgbClr val="FF0000"/>
                </a:solidFill>
                <a:latin typeface="楷体_GB2312" pitchFamily="49" charset="-122"/>
                <a:ea typeface="楷体_GB2312" pitchFamily="49" charset="-122"/>
              </a:rPr>
              <a:t>结论</a:t>
            </a:r>
            <a:r>
              <a:rPr kumimoji="1" lang="en-US" altLang="zh-CN" sz="3200" b="1" i="0" u="none">
                <a:solidFill>
                  <a:srgbClr val="FF0000"/>
                </a:solidFill>
                <a:latin typeface="楷体_GB2312" pitchFamily="49" charset="-122"/>
                <a:ea typeface="楷体_GB2312" pitchFamily="49" charset="-122"/>
              </a:rPr>
              <a:t>:</a:t>
            </a:r>
            <a:r>
              <a:rPr kumimoji="1" lang="zh-CN" altLang="en-US" sz="3200" b="1" i="0" u="none">
                <a:solidFill>
                  <a:srgbClr val="0000FF"/>
                </a:solidFill>
                <a:latin typeface="楷体_GB2312" pitchFamily="49" charset="-122"/>
                <a:ea typeface="楷体_GB2312" pitchFamily="49" charset="-122"/>
              </a:rPr>
              <a:t>在同频率</a:t>
            </a:r>
            <a:r>
              <a:rPr kumimoji="1" lang="zh-CN" altLang="en-US" sz="3200" b="1" i="0" u="none">
                <a:solidFill>
                  <a:srgbClr val="0000FF"/>
                </a:solidFill>
                <a:latin typeface="Times New Roman" panose="02020603050405020304" pitchFamily="18" charset="0"/>
                <a:ea typeface="楷体_GB2312" pitchFamily="49" charset="-122"/>
                <a:sym typeface="Symbol" panose="05050102010706020507" pitchFamily="18" charset="2"/>
              </a:rPr>
              <a:t>下</a:t>
            </a:r>
            <a:r>
              <a:rPr kumimoji="1" lang="zh-CN" altLang="en-US" sz="3200" b="1" i="0" u="none">
                <a:solidFill>
                  <a:srgbClr val="0000FF"/>
                </a:solidFill>
                <a:latin typeface="楷体_GB2312" pitchFamily="49" charset="-122"/>
                <a:ea typeface="楷体_GB2312" pitchFamily="49" charset="-122"/>
                <a:sym typeface="Symbol" panose="05050102010706020507" pitchFamily="18" charset="2"/>
              </a:rPr>
              <a:t>，正弦交流电路的分析计算，主要关心</a:t>
            </a:r>
            <a:r>
              <a:rPr kumimoji="1" lang="zh-CN" altLang="en-US" sz="3200" b="1" i="0" u="none">
                <a:solidFill>
                  <a:srgbClr val="FF0000"/>
                </a:solidFill>
                <a:latin typeface="楷体_GB2312" pitchFamily="49" charset="-122"/>
                <a:ea typeface="楷体_GB2312" pitchFamily="49" charset="-122"/>
              </a:rPr>
              <a:t>有效值、初相位及相位差。</a:t>
            </a:r>
          </a:p>
        </p:txBody>
      </p:sp>
      <p:grpSp>
        <p:nvGrpSpPr>
          <p:cNvPr id="605188" name="Group 4"/>
          <p:cNvGrpSpPr/>
          <p:nvPr/>
        </p:nvGrpSpPr>
        <p:grpSpPr bwMode="auto">
          <a:xfrm>
            <a:off x="5508625" y="2924175"/>
            <a:ext cx="2665413" cy="1512888"/>
            <a:chOff x="3300" y="2083"/>
            <a:chExt cx="1679" cy="953"/>
          </a:xfrm>
        </p:grpSpPr>
        <p:sp>
          <p:nvSpPr>
            <p:cNvPr id="15373" name="AutoShape 5"/>
            <p:cNvSpPr>
              <a:spLocks noChangeArrowheads="1"/>
            </p:cNvSpPr>
            <p:nvPr/>
          </p:nvSpPr>
          <p:spPr bwMode="auto">
            <a:xfrm>
              <a:off x="3300" y="2083"/>
              <a:ext cx="1609" cy="953"/>
            </a:xfrm>
            <a:prstGeom prst="wedgeRoundRectCallout">
              <a:avLst>
                <a:gd name="adj1" fmla="val -121222"/>
                <a:gd name="adj2" fmla="val 4565"/>
                <a:gd name="adj3" fmla="val 16667"/>
              </a:avLst>
            </a:prstGeom>
            <a:solidFill>
              <a:srgbClr val="CCFFFF"/>
            </a:solidFill>
            <a:ln w="38100">
              <a:solidFill>
                <a:srgbClr val="FF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hangingPunct="0">
                <a:spcBef>
                  <a:spcPct val="50000"/>
                </a:spcBef>
              </a:pPr>
              <a:endParaRPr kumimoji="1" lang="zh-CN" altLang="zh-CN" sz="2800" b="1" i="0" u="none">
                <a:latin typeface="Times New Roman" panose="02020603050405020304" pitchFamily="18" charset="0"/>
              </a:endParaRPr>
            </a:p>
          </p:txBody>
        </p:sp>
        <p:sp>
          <p:nvSpPr>
            <p:cNvPr id="15374" name="Text Box 6"/>
            <p:cNvSpPr txBox="1">
              <a:spLocks noChangeArrowheads="1"/>
            </p:cNvSpPr>
            <p:nvPr/>
          </p:nvSpPr>
          <p:spPr bwMode="auto">
            <a:xfrm>
              <a:off x="3376" y="2206"/>
              <a:ext cx="1603" cy="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lnSpc>
                  <a:spcPct val="80000"/>
                </a:lnSpc>
              </a:pPr>
              <a:r>
                <a:rPr kumimoji="1" lang="zh-CN" altLang="en-US" sz="2800" b="1" i="0" u="none">
                  <a:solidFill>
                    <a:srgbClr val="0000FF"/>
                  </a:solidFill>
                  <a:latin typeface="Times New Roman" panose="02020603050405020304" pitchFamily="18" charset="0"/>
                  <a:ea typeface="楷体_GB2312" pitchFamily="49" charset="-122"/>
                </a:rPr>
                <a:t>有效值</a:t>
              </a:r>
              <a:r>
                <a:rPr kumimoji="1" lang="en-US" altLang="zh-CN" sz="2800" b="1" u="none">
                  <a:solidFill>
                    <a:srgbClr val="0000FF"/>
                  </a:solidFill>
                  <a:latin typeface="Times New Roman" panose="02020603050405020304" pitchFamily="18" charset="0"/>
                  <a:ea typeface="楷体_GB2312" pitchFamily="49" charset="-122"/>
                </a:rPr>
                <a:t>U</a:t>
              </a:r>
              <a:r>
                <a:rPr kumimoji="1" lang="zh-CN" altLang="en-US" sz="2800" b="1" i="0" u="none">
                  <a:solidFill>
                    <a:srgbClr val="0000FF"/>
                  </a:solidFill>
                  <a:latin typeface="Times New Roman" panose="02020603050405020304" pitchFamily="18" charset="0"/>
                  <a:ea typeface="楷体_GB2312" pitchFamily="49" charset="-122"/>
                </a:rPr>
                <a:t>、</a:t>
              </a:r>
            </a:p>
            <a:p>
              <a:pPr algn="l">
                <a:lnSpc>
                  <a:spcPct val="80000"/>
                </a:lnSpc>
              </a:pPr>
              <a:r>
                <a:rPr kumimoji="1" lang="zh-CN" altLang="en-US" sz="2800" b="1" i="0" u="none">
                  <a:solidFill>
                    <a:srgbClr val="0033CC"/>
                  </a:solidFill>
                  <a:latin typeface="Times New Roman" panose="02020603050405020304" pitchFamily="18" charset="0"/>
                  <a:ea typeface="楷体_GB2312" pitchFamily="49" charset="-122"/>
                </a:rPr>
                <a:t>初相位</a:t>
              </a:r>
              <a:r>
                <a:rPr kumimoji="1" lang="en-US" altLang="zh-CN" sz="3600" b="1" u="none">
                  <a:solidFill>
                    <a:srgbClr val="0033CC"/>
                  </a:solidFill>
                  <a:latin typeface="宋体" panose="02010600030101010101" pitchFamily="2" charset="-122"/>
                </a:rPr>
                <a:t>ψ</a:t>
              </a:r>
              <a:r>
                <a:rPr kumimoji="1" lang="zh-CN" altLang="en-US" sz="2800" b="1" i="0" u="none">
                  <a:solidFill>
                    <a:srgbClr val="0033CC"/>
                  </a:solidFill>
                  <a:latin typeface="Times New Roman" panose="02020603050405020304" pitchFamily="18" charset="0"/>
                  <a:ea typeface="楷体_GB2312" pitchFamily="49" charset="-122"/>
                </a:rPr>
                <a:t>变化</a:t>
              </a:r>
            </a:p>
            <a:p>
              <a:pPr algn="l">
                <a:lnSpc>
                  <a:spcPct val="80000"/>
                </a:lnSpc>
              </a:pPr>
              <a:r>
                <a:rPr kumimoji="1" lang="zh-CN" altLang="en-US" sz="2800" b="1" i="0" u="none">
                  <a:solidFill>
                    <a:srgbClr val="0033CC"/>
                  </a:solidFill>
                  <a:latin typeface="Times New Roman" panose="02020603050405020304" pitchFamily="18" charset="0"/>
                  <a:ea typeface="楷体_GB2312" pitchFamily="49" charset="-122"/>
                </a:rPr>
                <a:t>角频率</a:t>
              </a:r>
              <a:r>
                <a:rPr kumimoji="1" lang="en-US" altLang="zh-CN" sz="3200" b="1" u="none">
                  <a:solidFill>
                    <a:srgbClr val="0033CC"/>
                  </a:solidFill>
                  <a:latin typeface="Times New Roman" panose="02020603050405020304" pitchFamily="18" charset="0"/>
                  <a:ea typeface="楷体_GB2312" pitchFamily="49" charset="-122"/>
                </a:rPr>
                <a:t>ω</a:t>
              </a:r>
              <a:r>
                <a:rPr kumimoji="1" lang="zh-CN" altLang="en-US" sz="2800" b="1" i="0" u="none">
                  <a:solidFill>
                    <a:srgbClr val="0033CC"/>
                  </a:solidFill>
                  <a:latin typeface="Times New Roman" panose="02020603050405020304" pitchFamily="18" charset="0"/>
                  <a:ea typeface="楷体_GB2312" pitchFamily="49" charset="-122"/>
                </a:rPr>
                <a:t>不变</a:t>
              </a:r>
            </a:p>
          </p:txBody>
        </p:sp>
      </p:grpSp>
      <p:sp>
        <p:nvSpPr>
          <p:cNvPr id="605191" name="Line 7"/>
          <p:cNvSpPr>
            <a:spLocks noChangeShapeType="1"/>
          </p:cNvSpPr>
          <p:nvPr/>
        </p:nvSpPr>
        <p:spPr bwMode="auto">
          <a:xfrm>
            <a:off x="0" y="4724400"/>
            <a:ext cx="9144000" cy="0"/>
          </a:xfrm>
          <a:prstGeom prst="line">
            <a:avLst/>
          </a:prstGeom>
          <a:noFill/>
          <a:ln w="38100">
            <a:solidFill>
              <a:srgbClr val="FF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05192" name="Object 8"/>
          <p:cNvGraphicFramePr>
            <a:graphicFrameLocks noChangeAspect="1"/>
          </p:cNvGraphicFramePr>
          <p:nvPr/>
        </p:nvGraphicFramePr>
        <p:xfrm>
          <a:off x="193675" y="2185988"/>
          <a:ext cx="8863013" cy="1560512"/>
        </p:xfrm>
        <a:graphic>
          <a:graphicData uri="http://schemas.openxmlformats.org/presentationml/2006/ole">
            <mc:AlternateContent xmlns:mc="http://schemas.openxmlformats.org/markup-compatibility/2006">
              <mc:Choice xmlns:v="urn:schemas-microsoft-com:vml" Requires="v">
                <p:oleObj name="公式" r:id="rId3" imgW="3352800" imgH="508000" progId="Equation.3">
                  <p:embed/>
                </p:oleObj>
              </mc:Choice>
              <mc:Fallback>
                <p:oleObj name="公式" r:id="rId3" imgW="3352800" imgH="5080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675" y="2185988"/>
                        <a:ext cx="8863013" cy="156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05193" name="Group 9"/>
          <p:cNvGrpSpPr/>
          <p:nvPr/>
        </p:nvGrpSpPr>
        <p:grpSpPr bwMode="auto">
          <a:xfrm>
            <a:off x="584200" y="812800"/>
            <a:ext cx="6594475" cy="1392238"/>
            <a:chOff x="368" y="401"/>
            <a:chExt cx="4130" cy="976"/>
          </a:xfrm>
        </p:grpSpPr>
        <p:grpSp>
          <p:nvGrpSpPr>
            <p:cNvPr id="15369" name="Group 10"/>
            <p:cNvGrpSpPr/>
            <p:nvPr/>
          </p:nvGrpSpPr>
          <p:grpSpPr bwMode="auto">
            <a:xfrm>
              <a:off x="368" y="401"/>
              <a:ext cx="4130" cy="976"/>
              <a:chOff x="368" y="401"/>
              <a:chExt cx="4130" cy="976"/>
            </a:xfrm>
          </p:grpSpPr>
          <p:sp>
            <p:nvSpPr>
              <p:cNvPr id="15371" name="Rectangle 11"/>
              <p:cNvSpPr>
                <a:spLocks noChangeArrowheads="1"/>
              </p:cNvSpPr>
              <p:nvPr/>
            </p:nvSpPr>
            <p:spPr bwMode="auto">
              <a:xfrm>
                <a:off x="368" y="759"/>
                <a:ext cx="561"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lnSpc>
                    <a:spcPct val="80000"/>
                  </a:lnSpc>
                  <a:spcBef>
                    <a:spcPct val="50000"/>
                  </a:spcBef>
                </a:pPr>
                <a:r>
                  <a:rPr kumimoji="1" lang="zh-CN" altLang="en-US" sz="2800" b="1" i="0" u="none">
                    <a:latin typeface="宋体" panose="02010600030101010101" pitchFamily="2" charset="-122"/>
                  </a:rPr>
                  <a:t>如：</a:t>
                </a:r>
              </a:p>
            </p:txBody>
          </p:sp>
          <p:graphicFrame>
            <p:nvGraphicFramePr>
              <p:cNvPr id="15372" name="Object 12"/>
              <p:cNvGraphicFramePr>
                <a:graphicFrameLocks noChangeAspect="1"/>
              </p:cNvGraphicFramePr>
              <p:nvPr/>
            </p:nvGraphicFramePr>
            <p:xfrm>
              <a:off x="647" y="401"/>
              <a:ext cx="3851" cy="976"/>
            </p:xfrm>
            <a:graphic>
              <a:graphicData uri="http://schemas.openxmlformats.org/presentationml/2006/ole">
                <mc:AlternateContent xmlns:mc="http://schemas.openxmlformats.org/markup-compatibility/2006">
                  <mc:Choice xmlns:v="urn:schemas-microsoft-com:vml" Requires="v">
                    <p:oleObj name="公式" r:id="rId5" imgW="1854200" imgH="520700" progId="Equation.3">
                      <p:embed/>
                    </p:oleObj>
                  </mc:Choice>
                  <mc:Fallback>
                    <p:oleObj name="公式" r:id="rId5" imgW="1854200" imgH="5207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 y="401"/>
                            <a:ext cx="3851" cy="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370" name="AutoShape 13"/>
            <p:cNvSpPr/>
            <p:nvPr/>
          </p:nvSpPr>
          <p:spPr bwMode="auto">
            <a:xfrm>
              <a:off x="819" y="691"/>
              <a:ext cx="128" cy="538"/>
            </a:xfrm>
            <a:prstGeom prst="leftBrace">
              <a:avLst>
                <a:gd name="adj1" fmla="val 35026"/>
                <a:gd name="adj2" fmla="val 50000"/>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2" name="图片 1"/>
          <p:cNvPicPr>
            <a:picLocks noChangeAspect="1"/>
          </p:cNvPicPr>
          <p:nvPr/>
        </p:nvPicPr>
        <p:blipFill>
          <a:blip r:embed="rId7"/>
          <a:stretch>
            <a:fillRect/>
          </a:stretch>
        </p:blipFill>
        <p:spPr>
          <a:xfrm>
            <a:off x="251460" y="3429000"/>
            <a:ext cx="8098155" cy="180594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5186"/>
                                        </p:tgtEl>
                                        <p:attrNameLst>
                                          <p:attrName>style.visibility</p:attrName>
                                        </p:attrNameLst>
                                      </p:cBhvr>
                                      <p:to>
                                        <p:strVal val="visible"/>
                                      </p:to>
                                    </p:set>
                                    <p:animEffect transition="in" filter="wipe(left)">
                                      <p:cBhvr>
                                        <p:cTn id="7" dur="500"/>
                                        <p:tgtEl>
                                          <p:spTgt spid="6051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05193"/>
                                        </p:tgtEl>
                                        <p:attrNameLst>
                                          <p:attrName>style.visibility</p:attrName>
                                        </p:attrNameLst>
                                      </p:cBhvr>
                                      <p:to>
                                        <p:strVal val="visible"/>
                                      </p:to>
                                    </p:set>
                                    <p:animEffect transition="in" filter="wipe(left)">
                                      <p:cBhvr>
                                        <p:cTn id="12" dur="500"/>
                                        <p:tgtEl>
                                          <p:spTgt spid="6051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05192"/>
                                        </p:tgtEl>
                                        <p:attrNameLst>
                                          <p:attrName>style.visibility</p:attrName>
                                        </p:attrNameLst>
                                      </p:cBhvr>
                                      <p:to>
                                        <p:strVal val="visible"/>
                                      </p:to>
                                    </p:set>
                                    <p:animEffect transition="in" filter="wipe(left)">
                                      <p:cBhvr>
                                        <p:cTn id="17" dur="500"/>
                                        <p:tgtEl>
                                          <p:spTgt spid="60519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605188"/>
                                        </p:tgtEl>
                                        <p:attrNameLst>
                                          <p:attrName>style.visibility</p:attrName>
                                        </p:attrNameLst>
                                      </p:cBhvr>
                                      <p:to>
                                        <p:strVal val="visible"/>
                                      </p:to>
                                    </p:set>
                                    <p:animEffect transition="in" filter="slide(fromBottom)">
                                      <p:cBhvr>
                                        <p:cTn id="22" dur="500"/>
                                        <p:tgtEl>
                                          <p:spTgt spid="60518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051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05187"/>
                                        </p:tgtEl>
                                        <p:attrNameLst>
                                          <p:attrName>style.visibility</p:attrName>
                                        </p:attrNameLst>
                                      </p:cBhvr>
                                      <p:to>
                                        <p:strVal val="visible"/>
                                      </p:to>
                                    </p:set>
                                    <p:animEffect transition="in" filter="wipe(left)">
                                      <p:cBhvr>
                                        <p:cTn id="31" dur="500"/>
                                        <p:tgtEl>
                                          <p:spTgt spid="605187"/>
                                        </p:tgtEl>
                                      </p:cBhvr>
                                    </p:animEffect>
                                  </p:childTnLst>
                                  <p:subTnLst>
                                    <p:audio>
                                      <p:cMediaNode>
                                        <p:cTn display="0" masterRel="sameClick">
                                          <p:stCondLst>
                                            <p:cond evt="begin" delay="0">
                                              <p:tn val="29"/>
                                            </p:cond>
                                          </p:stCondLst>
                                          <p:endCondLst>
                                            <p:cond evt="onStopAudio" delay="0">
                                              <p:tgtEl>
                                                <p:sldTgt/>
                                              </p:tgtEl>
                                            </p:cond>
                                          </p:endCondLst>
                                        </p:cTn>
                                        <p:tgtEl>
                                          <p:sndTgt r:embed="rId2" name="CAMERA.WAV"/>
                                        </p:tgtEl>
                                      </p:cMediaNode>
                                    </p:audio>
                                  </p:sub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500" fill="hold">
                                          <p:stCondLst>
                                            <p:cond delay="0"/>
                                          </p:stCondLst>
                                        </p:cTn>
                                        <p:tgtEl>
                                          <p:spTgt spid="2"/>
                                        </p:tgtEl>
                                        <p:attrNameLst>
                                          <p:attrName>style.visibility</p:attrName>
                                        </p:attrNameLst>
                                      </p:cBhvr>
                                      <p:to>
                                        <p:strVal val="visible"/>
                                      </p:to>
                                    </p:set>
                                    <p:animEffect transition="in" filter="box(in)">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nodeType="clickEffect">
                                  <p:stCondLst>
                                    <p:cond delay="0"/>
                                  </p:stCondLst>
                                  <p:childTnLst>
                                    <p:animEffect transition="out" filter="blinds(horizontal)">
                                      <p:cBhvr>
                                        <p:cTn id="40" dur="500"/>
                                        <p:tgtEl>
                                          <p:spTgt spid="2"/>
                                        </p:tgtEl>
                                      </p:cBhvr>
                                    </p:animEffect>
                                    <p:set>
                                      <p:cBhvr>
                                        <p:cTn id="4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186" grpId="0" autoUpdateAnimBg="0"/>
      <p:bldP spid="605187" grpId="0" autoUpdateAnimBg="0"/>
      <p:bldP spid="60519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61C9AA04-AA58-424A-987C-9124DA0CFAB4}" type="slidenum">
              <a:rPr lang="en-US" altLang="zh-CN" i="0" u="none" smtClean="0">
                <a:latin typeface="Times New Roman" panose="02020603050405020304" pitchFamily="18" charset="0"/>
              </a:rPr>
              <a:t>18</a:t>
            </a:fld>
            <a:endParaRPr lang="en-US" altLang="zh-CN" i="0" u="none">
              <a:latin typeface="Times New Roman" panose="02020603050405020304" pitchFamily="18" charset="0"/>
            </a:endParaRPr>
          </a:p>
        </p:txBody>
      </p:sp>
      <p:grpSp>
        <p:nvGrpSpPr>
          <p:cNvPr id="16387" name="Group 2"/>
          <p:cNvGrpSpPr/>
          <p:nvPr/>
        </p:nvGrpSpPr>
        <p:grpSpPr bwMode="auto">
          <a:xfrm>
            <a:off x="323850" y="404813"/>
            <a:ext cx="781050" cy="819150"/>
            <a:chOff x="444" y="168"/>
            <a:chExt cx="492" cy="516"/>
          </a:xfrm>
        </p:grpSpPr>
        <p:sp>
          <p:nvSpPr>
            <p:cNvPr id="16406" name="Oval 3"/>
            <p:cNvSpPr>
              <a:spLocks noChangeArrowheads="1"/>
            </p:cNvSpPr>
            <p:nvPr/>
          </p:nvSpPr>
          <p:spPr bwMode="auto">
            <a:xfrm>
              <a:off x="456" y="204"/>
              <a:ext cx="480" cy="480"/>
            </a:xfrm>
            <a:prstGeom prst="ellipse">
              <a:avLst/>
            </a:prstGeom>
            <a:solidFill>
              <a:srgbClr val="FFFFCC"/>
            </a:solidFill>
            <a:ln w="38100">
              <a:solidFill>
                <a:srgbClr val="0000FF"/>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7" name="Rectangle 4"/>
            <p:cNvSpPr>
              <a:spLocks noChangeArrowheads="1"/>
            </p:cNvSpPr>
            <p:nvPr/>
          </p:nvSpPr>
          <p:spPr bwMode="auto">
            <a:xfrm>
              <a:off x="444" y="168"/>
              <a:ext cx="469"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4400" b="1" i="0" u="none">
                  <a:solidFill>
                    <a:srgbClr val="FF0000"/>
                  </a:solidFill>
                  <a:latin typeface="楷体_GB2312" pitchFamily="49" charset="-122"/>
                  <a:ea typeface="楷体_GB2312" pitchFamily="49" charset="-122"/>
                </a:rPr>
                <a:t>例</a:t>
              </a:r>
            </a:p>
          </p:txBody>
        </p:sp>
      </p:grpSp>
      <p:graphicFrame>
        <p:nvGraphicFramePr>
          <p:cNvPr id="606214" name="Object 6"/>
          <p:cNvGraphicFramePr>
            <a:graphicFrameLocks noChangeAspect="1"/>
          </p:cNvGraphicFramePr>
          <p:nvPr/>
        </p:nvGraphicFramePr>
        <p:xfrm>
          <a:off x="2374900" y="2578100"/>
          <a:ext cx="3060700" cy="560388"/>
        </p:xfrm>
        <a:graphic>
          <a:graphicData uri="http://schemas.openxmlformats.org/presentationml/2006/ole">
            <mc:AlternateContent xmlns:mc="http://schemas.openxmlformats.org/markup-compatibility/2006">
              <mc:Choice xmlns:v="urn:schemas-microsoft-com:vml" Requires="v">
                <p:oleObj name="公式" r:id="rId2" imgW="1075690" imgH="172085" progId="Equation.3">
                  <p:embed/>
                </p:oleObj>
              </mc:Choice>
              <mc:Fallback>
                <p:oleObj name="公式" r:id="rId2" imgW="1075690" imgH="172085"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900" y="2578100"/>
                        <a:ext cx="3060700"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6215" name="Text Box 7"/>
          <p:cNvSpPr txBox="1">
            <a:spLocks noChangeArrowheads="1"/>
          </p:cNvSpPr>
          <p:nvPr/>
        </p:nvSpPr>
        <p:spPr bwMode="auto">
          <a:xfrm>
            <a:off x="900113" y="2565400"/>
            <a:ext cx="16065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zh-CN" altLang="en-US" sz="2800" b="1" i="0" u="none">
                <a:solidFill>
                  <a:srgbClr val="0000CC"/>
                </a:solidFill>
                <a:latin typeface="Times New Roman" panose="02020603050405020304" pitchFamily="18" charset="0"/>
                <a:ea typeface="楷体_GB2312" pitchFamily="49" charset="-122"/>
              </a:rPr>
              <a:t>角频率：</a:t>
            </a:r>
            <a:endParaRPr kumimoji="1" lang="zh-CN" altLang="en-US" sz="2800" b="1" i="0" u="none">
              <a:solidFill>
                <a:srgbClr val="FF0000"/>
              </a:solidFill>
              <a:latin typeface="Times New Roman" panose="02020603050405020304" pitchFamily="18" charset="0"/>
              <a:ea typeface="楷体_GB2312" pitchFamily="49" charset="-122"/>
            </a:endParaRPr>
          </a:p>
        </p:txBody>
      </p:sp>
      <p:graphicFrame>
        <p:nvGraphicFramePr>
          <p:cNvPr id="16390" name="Object 9"/>
          <p:cNvGraphicFramePr>
            <a:graphicFrameLocks noChangeAspect="1"/>
          </p:cNvGraphicFramePr>
          <p:nvPr/>
        </p:nvGraphicFramePr>
        <p:xfrm>
          <a:off x="2411413" y="549275"/>
          <a:ext cx="5683250" cy="576263"/>
        </p:xfrm>
        <a:graphic>
          <a:graphicData uri="http://schemas.openxmlformats.org/presentationml/2006/ole">
            <mc:AlternateContent xmlns:mc="http://schemas.openxmlformats.org/markup-compatibility/2006">
              <mc:Choice xmlns:v="urn:schemas-microsoft-com:vml" Requires="v">
                <p:oleObj name="公式" r:id="rId4" imgW="1667510" imgH="193675" progId="Equation.3">
                  <p:embed/>
                </p:oleObj>
              </mc:Choice>
              <mc:Fallback>
                <p:oleObj name="公式" r:id="rId4" imgW="1667510" imgH="193675"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549275"/>
                        <a:ext cx="5683250"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1" name="Text Box 10"/>
          <p:cNvSpPr txBox="1">
            <a:spLocks noChangeArrowheads="1"/>
          </p:cNvSpPr>
          <p:nvPr/>
        </p:nvSpPr>
        <p:spPr bwMode="auto">
          <a:xfrm>
            <a:off x="1187450" y="476250"/>
            <a:ext cx="14081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zh-CN" altLang="en-US" sz="3200" b="1" i="0" u="none">
                <a:solidFill>
                  <a:srgbClr val="0000CC"/>
                </a:solidFill>
                <a:latin typeface="Times New Roman" panose="02020603050405020304" pitchFamily="18" charset="0"/>
                <a:ea typeface="楷体_GB2312" pitchFamily="49" charset="-122"/>
              </a:rPr>
              <a:t>已知：</a:t>
            </a:r>
          </a:p>
        </p:txBody>
      </p:sp>
      <p:sp>
        <p:nvSpPr>
          <p:cNvPr id="16392" name="Text Box 11"/>
          <p:cNvSpPr txBox="1">
            <a:spLocks noChangeArrowheads="1"/>
          </p:cNvSpPr>
          <p:nvPr/>
        </p:nvSpPr>
        <p:spPr bwMode="auto">
          <a:xfrm>
            <a:off x="1204913" y="1004888"/>
            <a:ext cx="6475412"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zh-CN" altLang="en-US" sz="3200" b="1" i="0" u="none">
                <a:solidFill>
                  <a:srgbClr val="0000CC"/>
                </a:solidFill>
                <a:latin typeface="Times New Roman" panose="02020603050405020304" pitchFamily="18" charset="0"/>
                <a:ea typeface="楷体_GB2312" pitchFamily="49" charset="-122"/>
              </a:rPr>
              <a:t>试求：</a:t>
            </a:r>
            <a:r>
              <a:rPr kumimoji="1" lang="zh-CN" altLang="en-US" sz="2800" b="1" i="0" u="none">
                <a:solidFill>
                  <a:srgbClr val="0000CC"/>
                </a:solidFill>
                <a:latin typeface="Times New Roman" panose="02020603050405020304" pitchFamily="18" charset="0"/>
                <a:ea typeface="楷体_GB2312" pitchFamily="49" charset="-122"/>
              </a:rPr>
              <a:t>幅值、有效值、频率及初相位     </a:t>
            </a:r>
          </a:p>
        </p:txBody>
      </p:sp>
      <p:sp>
        <p:nvSpPr>
          <p:cNvPr id="606220" name="Rectangle 12"/>
          <p:cNvSpPr>
            <a:spLocks noChangeArrowheads="1"/>
          </p:cNvSpPr>
          <p:nvPr/>
        </p:nvSpPr>
        <p:spPr bwMode="auto">
          <a:xfrm>
            <a:off x="368300" y="1608138"/>
            <a:ext cx="901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0000CC"/>
                </a:solidFill>
                <a:latin typeface="Times New Roman" panose="02020603050405020304" pitchFamily="18" charset="0"/>
                <a:ea typeface="楷体_GB2312" pitchFamily="49" charset="-122"/>
              </a:rPr>
              <a:t>解：</a:t>
            </a:r>
          </a:p>
        </p:txBody>
      </p:sp>
      <p:sp>
        <p:nvSpPr>
          <p:cNvPr id="606222" name="Text Box 14"/>
          <p:cNvSpPr txBox="1">
            <a:spLocks noChangeArrowheads="1"/>
          </p:cNvSpPr>
          <p:nvPr/>
        </p:nvSpPr>
        <p:spPr bwMode="auto">
          <a:xfrm>
            <a:off x="971550" y="1916113"/>
            <a:ext cx="1250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zh-CN" altLang="en-US" sz="2800" b="1" i="0" u="none">
                <a:solidFill>
                  <a:srgbClr val="0000CC"/>
                </a:solidFill>
                <a:latin typeface="Times New Roman" panose="02020603050405020304" pitchFamily="18" charset="0"/>
                <a:ea typeface="楷体_GB2312" pitchFamily="49" charset="-122"/>
              </a:rPr>
              <a:t>幅值：</a:t>
            </a:r>
            <a:endParaRPr kumimoji="1" lang="zh-CN" altLang="en-US" sz="2800" b="1" i="0" u="none">
              <a:solidFill>
                <a:srgbClr val="FF0000"/>
              </a:solidFill>
              <a:latin typeface="Times New Roman" panose="02020603050405020304" pitchFamily="18" charset="0"/>
              <a:ea typeface="楷体_GB2312" pitchFamily="49" charset="-122"/>
            </a:endParaRPr>
          </a:p>
        </p:txBody>
      </p:sp>
      <p:graphicFrame>
        <p:nvGraphicFramePr>
          <p:cNvPr id="606223" name="Object 15"/>
          <p:cNvGraphicFramePr>
            <a:graphicFrameLocks noChangeAspect="1"/>
          </p:cNvGraphicFramePr>
          <p:nvPr/>
        </p:nvGraphicFramePr>
        <p:xfrm>
          <a:off x="1908175" y="1916113"/>
          <a:ext cx="2147888" cy="631825"/>
        </p:xfrm>
        <a:graphic>
          <a:graphicData uri="http://schemas.openxmlformats.org/presentationml/2006/ole">
            <mc:AlternateContent xmlns:mc="http://schemas.openxmlformats.org/markup-compatibility/2006">
              <mc:Choice xmlns:v="urn:schemas-microsoft-com:vml" Requires="v">
                <p:oleObj name="公式" r:id="rId6" imgW="753110" imgH="204470" progId="Equation.3">
                  <p:embed/>
                </p:oleObj>
              </mc:Choice>
              <mc:Fallback>
                <p:oleObj name="公式" r:id="rId6" imgW="753110" imgH="204470"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8175" y="1916113"/>
                        <a:ext cx="2147888"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6225" name="Object 17"/>
          <p:cNvGraphicFramePr>
            <a:graphicFrameLocks noChangeAspect="1"/>
          </p:cNvGraphicFramePr>
          <p:nvPr/>
        </p:nvGraphicFramePr>
        <p:xfrm>
          <a:off x="5334000" y="1628775"/>
          <a:ext cx="3300413" cy="1063625"/>
        </p:xfrm>
        <a:graphic>
          <a:graphicData uri="http://schemas.openxmlformats.org/presentationml/2006/ole">
            <mc:AlternateContent xmlns:mc="http://schemas.openxmlformats.org/markup-compatibility/2006">
              <mc:Choice xmlns:v="urn:schemas-microsoft-com:vml" Requires="v">
                <p:oleObj name="公式" r:id="rId8" imgW="1183640" imgH="430530" progId="Equation.3">
                  <p:embed/>
                </p:oleObj>
              </mc:Choice>
              <mc:Fallback>
                <p:oleObj name="公式" r:id="rId8" imgW="1183640" imgH="430530" progId="Equation.3">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0" y="1628775"/>
                        <a:ext cx="3300413" cy="106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6226" name="Text Box 18"/>
          <p:cNvSpPr txBox="1">
            <a:spLocks noChangeArrowheads="1"/>
          </p:cNvSpPr>
          <p:nvPr/>
        </p:nvSpPr>
        <p:spPr bwMode="auto">
          <a:xfrm>
            <a:off x="3981450" y="1838325"/>
            <a:ext cx="1798320" cy="5219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zh-CN" altLang="en-US" sz="2800" b="1" i="0" u="none">
                <a:solidFill>
                  <a:srgbClr val="0000CC"/>
                </a:solidFill>
                <a:latin typeface="Times New Roman" panose="02020603050405020304" pitchFamily="18" charset="0"/>
                <a:ea typeface="楷体_GB2312" pitchFamily="49" charset="-122"/>
              </a:rPr>
              <a:t>有效值：</a:t>
            </a:r>
            <a:endParaRPr kumimoji="1" lang="zh-CN" altLang="en-US" sz="2800" b="1" i="0" u="none">
              <a:solidFill>
                <a:srgbClr val="FF0000"/>
              </a:solidFill>
              <a:latin typeface="Times New Roman" panose="02020603050405020304" pitchFamily="18" charset="0"/>
              <a:ea typeface="楷体_GB2312" pitchFamily="49" charset="-122"/>
            </a:endParaRPr>
          </a:p>
        </p:txBody>
      </p:sp>
      <p:grpSp>
        <p:nvGrpSpPr>
          <p:cNvPr id="606227" name="Group 19"/>
          <p:cNvGrpSpPr/>
          <p:nvPr/>
        </p:nvGrpSpPr>
        <p:grpSpPr bwMode="auto">
          <a:xfrm>
            <a:off x="971550" y="3068638"/>
            <a:ext cx="6208713" cy="1093787"/>
            <a:chOff x="878" y="1995"/>
            <a:chExt cx="3911" cy="777"/>
          </a:xfrm>
        </p:grpSpPr>
        <p:graphicFrame>
          <p:nvGraphicFramePr>
            <p:cNvPr id="16404" name="Object 20"/>
            <p:cNvGraphicFramePr>
              <a:graphicFrameLocks noChangeAspect="1"/>
            </p:cNvGraphicFramePr>
            <p:nvPr/>
          </p:nvGraphicFramePr>
          <p:xfrm>
            <a:off x="1520" y="1995"/>
            <a:ext cx="3269" cy="777"/>
          </p:xfrm>
          <a:graphic>
            <a:graphicData uri="http://schemas.openxmlformats.org/presentationml/2006/ole">
              <mc:AlternateContent xmlns:mc="http://schemas.openxmlformats.org/markup-compatibility/2006">
                <mc:Choice xmlns:v="urn:schemas-microsoft-com:vml" Requires="v">
                  <p:oleObj name="公式" r:id="rId10" imgW="1871980" imgH="408940" progId="Equation.3">
                    <p:embed/>
                  </p:oleObj>
                </mc:Choice>
                <mc:Fallback>
                  <p:oleObj name="公式" r:id="rId10" imgW="1871980" imgH="408940" progId="Equation.3">
                    <p:embed/>
                    <p:pic>
                      <p:nvPicPr>
                        <p:cNvPr id="0"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0" y="1995"/>
                          <a:ext cx="3269" cy="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05" name="Rectangle 21"/>
            <p:cNvSpPr>
              <a:spLocks noChangeArrowheads="1"/>
            </p:cNvSpPr>
            <p:nvPr/>
          </p:nvSpPr>
          <p:spPr bwMode="auto">
            <a:xfrm>
              <a:off x="878" y="2212"/>
              <a:ext cx="78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0000CC"/>
                  </a:solidFill>
                  <a:latin typeface="Times New Roman" panose="02020603050405020304" pitchFamily="18" charset="0"/>
                  <a:ea typeface="楷体_GB2312" pitchFamily="49" charset="-122"/>
                </a:rPr>
                <a:t>频率：</a:t>
              </a:r>
            </a:p>
          </p:txBody>
        </p:sp>
      </p:grpSp>
      <p:grpSp>
        <p:nvGrpSpPr>
          <p:cNvPr id="606230" name="Group 22"/>
          <p:cNvGrpSpPr/>
          <p:nvPr/>
        </p:nvGrpSpPr>
        <p:grpSpPr bwMode="auto">
          <a:xfrm>
            <a:off x="1042988" y="4149725"/>
            <a:ext cx="3400425" cy="620713"/>
            <a:chOff x="564" y="2820"/>
            <a:chExt cx="2142" cy="440"/>
          </a:xfrm>
        </p:grpSpPr>
        <p:sp>
          <p:nvSpPr>
            <p:cNvPr id="16402" name="Text Box 23"/>
            <p:cNvSpPr txBox="1">
              <a:spLocks noChangeArrowheads="1"/>
            </p:cNvSpPr>
            <p:nvPr/>
          </p:nvSpPr>
          <p:spPr bwMode="auto">
            <a:xfrm>
              <a:off x="564" y="2832"/>
              <a:ext cx="1012"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zh-CN" altLang="en-US" sz="2800" b="1" i="0" u="none">
                  <a:solidFill>
                    <a:srgbClr val="0000CC"/>
                  </a:solidFill>
                  <a:latin typeface="Times New Roman" panose="02020603050405020304" pitchFamily="18" charset="0"/>
                  <a:ea typeface="楷体_GB2312" pitchFamily="49" charset="-122"/>
                </a:rPr>
                <a:t>初相位</a:t>
              </a:r>
              <a:r>
                <a:rPr kumimoji="1" lang="zh-CN" altLang="en-US" sz="2800" b="1" i="0" u="none">
                  <a:solidFill>
                    <a:srgbClr val="0000CC"/>
                  </a:solidFill>
                  <a:latin typeface="Times New Roman" panose="02020603050405020304" pitchFamily="18" charset="0"/>
                </a:rPr>
                <a:t>：</a:t>
              </a:r>
              <a:endParaRPr kumimoji="1" lang="zh-CN" altLang="en-US" sz="2800" b="1" i="0" u="none">
                <a:solidFill>
                  <a:srgbClr val="FF0000"/>
                </a:solidFill>
                <a:latin typeface="Times New Roman" panose="02020603050405020304" pitchFamily="18" charset="0"/>
              </a:endParaRPr>
            </a:p>
          </p:txBody>
        </p:sp>
        <p:graphicFrame>
          <p:nvGraphicFramePr>
            <p:cNvPr id="16403" name="Object 24"/>
            <p:cNvGraphicFramePr>
              <a:graphicFrameLocks noChangeAspect="1"/>
            </p:cNvGraphicFramePr>
            <p:nvPr/>
          </p:nvGraphicFramePr>
          <p:xfrm>
            <a:off x="1578" y="2820"/>
            <a:ext cx="1128" cy="440"/>
          </p:xfrm>
          <a:graphic>
            <a:graphicData uri="http://schemas.openxmlformats.org/presentationml/2006/ole">
              <mc:AlternateContent xmlns:mc="http://schemas.openxmlformats.org/markup-compatibility/2006">
                <mc:Choice xmlns:v="urn:schemas-microsoft-com:vml" Requires="v">
                  <p:oleObj name="公式" r:id="rId12" imgW="537845" imgH="172085" progId="Equation.3">
                    <p:embed/>
                  </p:oleObj>
                </mc:Choice>
                <mc:Fallback>
                  <p:oleObj name="公式" r:id="rId12" imgW="537845" imgH="172085" progId="Equation.3">
                    <p:embed/>
                    <p:pic>
                      <p:nvPicPr>
                        <p:cNvPr id="0" name="Object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78" y="2820"/>
                          <a:ext cx="1128"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06233" name="Text Box 25"/>
          <p:cNvSpPr txBox="1">
            <a:spLocks noChangeArrowheads="1"/>
          </p:cNvSpPr>
          <p:nvPr/>
        </p:nvSpPr>
        <p:spPr bwMode="auto">
          <a:xfrm>
            <a:off x="323850" y="5380038"/>
            <a:ext cx="84248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3600" b="1" i="0" u="none">
                <a:solidFill>
                  <a:srgbClr val="0033CC"/>
                </a:solidFill>
                <a:latin typeface="楷体_GB2312" pitchFamily="49" charset="-122"/>
                <a:ea typeface="楷体_GB2312" pitchFamily="49" charset="-122"/>
              </a:rPr>
              <a:t>注意</a:t>
            </a:r>
            <a:r>
              <a:rPr kumimoji="1" lang="zh-CN" altLang="en-US" sz="3600" b="1" i="0" u="none">
                <a:solidFill>
                  <a:srgbClr val="0033CC"/>
                </a:solidFill>
                <a:latin typeface="宋体" panose="02010600030101010101" pitchFamily="2" charset="-122"/>
              </a:rPr>
              <a:t>：</a:t>
            </a:r>
            <a:r>
              <a:rPr kumimoji="1" lang="en-US" altLang="zh-CN" sz="3600" b="1" u="none">
                <a:solidFill>
                  <a:srgbClr val="FF3300"/>
                </a:solidFill>
                <a:latin typeface="宋体" panose="02010600030101010101" pitchFamily="2" charset="-122"/>
              </a:rPr>
              <a:t>φ</a:t>
            </a:r>
            <a:r>
              <a:rPr kumimoji="1" lang="zh-CN" altLang="en-US" sz="3600" b="1" i="0" u="none">
                <a:solidFill>
                  <a:srgbClr val="FF3300"/>
                </a:solidFill>
                <a:latin typeface="楷体_GB2312" pitchFamily="49" charset="-122"/>
                <a:ea typeface="楷体_GB2312" pitchFamily="49" charset="-122"/>
              </a:rPr>
              <a:t>和</a:t>
            </a:r>
            <a:r>
              <a:rPr kumimoji="1" lang="en-US" altLang="zh-CN" sz="3600" b="1" u="none">
                <a:solidFill>
                  <a:srgbClr val="FF3300"/>
                </a:solidFill>
                <a:latin typeface="宋体" panose="02010600030101010101" pitchFamily="2" charset="-122"/>
              </a:rPr>
              <a:t>ψ</a:t>
            </a:r>
            <a:r>
              <a:rPr kumimoji="1" lang="zh-CN" altLang="en-US" sz="3600" b="1" i="0" u="none">
                <a:solidFill>
                  <a:srgbClr val="FF3300"/>
                </a:solidFill>
                <a:latin typeface="楷体_GB2312" pitchFamily="49" charset="-122"/>
                <a:ea typeface="楷体_GB2312" pitchFamily="49" charset="-122"/>
              </a:rPr>
              <a:t>一般取</a:t>
            </a:r>
            <a:r>
              <a:rPr kumimoji="1" lang="en-US" altLang="zh-CN" sz="3600" b="1" i="0" u="none">
                <a:solidFill>
                  <a:srgbClr val="FF3300"/>
                </a:solidFill>
                <a:latin typeface="宋体" panose="02010600030101010101" pitchFamily="2" charset="-122"/>
              </a:rPr>
              <a:t>±180°</a:t>
            </a:r>
            <a:r>
              <a:rPr kumimoji="1" lang="zh-CN" altLang="en-US" sz="3600" b="1" i="0" u="none">
                <a:solidFill>
                  <a:srgbClr val="FF3300"/>
                </a:solidFill>
                <a:latin typeface="楷体_GB2312" pitchFamily="49" charset="-122"/>
                <a:ea typeface="楷体_GB2312" pitchFamily="49" charset="-122"/>
              </a:rPr>
              <a:t>以内的电角</a:t>
            </a:r>
            <a:endParaRPr kumimoji="1" lang="zh-CN" altLang="en-US" sz="3600" b="1" u="none">
              <a:solidFill>
                <a:srgbClr val="FF3300"/>
              </a:solidFill>
              <a:latin typeface="楷体_GB2312" pitchFamily="49" charset="-122"/>
              <a:ea typeface="楷体_GB2312" pitchFamily="49" charset="-122"/>
            </a:endParaRPr>
          </a:p>
        </p:txBody>
      </p:sp>
      <p:sp>
        <p:nvSpPr>
          <p:cNvPr id="606234" name="Line 26"/>
          <p:cNvSpPr>
            <a:spLocks noChangeShapeType="1"/>
          </p:cNvSpPr>
          <p:nvPr/>
        </p:nvSpPr>
        <p:spPr bwMode="auto">
          <a:xfrm flipV="1">
            <a:off x="250825" y="5157788"/>
            <a:ext cx="8629650" cy="19050"/>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6220"/>
                                        </p:tgtEl>
                                        <p:attrNameLst>
                                          <p:attrName>style.visibility</p:attrName>
                                        </p:attrNameLst>
                                      </p:cBhvr>
                                      <p:to>
                                        <p:strVal val="visible"/>
                                      </p:to>
                                    </p:set>
                                    <p:animEffect transition="in" filter="wipe(left)">
                                      <p:cBhvr>
                                        <p:cTn id="7" dur="500"/>
                                        <p:tgtEl>
                                          <p:spTgt spid="6062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6222"/>
                                        </p:tgtEl>
                                        <p:attrNameLst>
                                          <p:attrName>style.visibility</p:attrName>
                                        </p:attrNameLst>
                                      </p:cBhvr>
                                      <p:to>
                                        <p:strVal val="visible"/>
                                      </p:to>
                                    </p:set>
                                    <p:animEffect transition="in" filter="wipe(left)">
                                      <p:cBhvr>
                                        <p:cTn id="12" dur="500"/>
                                        <p:tgtEl>
                                          <p:spTgt spid="60622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606223"/>
                                        </p:tgtEl>
                                        <p:attrNameLst>
                                          <p:attrName>style.visibility</p:attrName>
                                        </p:attrNameLst>
                                      </p:cBhvr>
                                      <p:to>
                                        <p:strVal val="visible"/>
                                      </p:to>
                                    </p:set>
                                    <p:animEffect transition="in" filter="wipe(left)">
                                      <p:cBhvr>
                                        <p:cTn id="16" dur="500"/>
                                        <p:tgtEl>
                                          <p:spTgt spid="6062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06226"/>
                                        </p:tgtEl>
                                        <p:attrNameLst>
                                          <p:attrName>style.visibility</p:attrName>
                                        </p:attrNameLst>
                                      </p:cBhvr>
                                      <p:to>
                                        <p:strVal val="visible"/>
                                      </p:to>
                                    </p:set>
                                    <p:animEffect transition="in" filter="wipe(left)">
                                      <p:cBhvr>
                                        <p:cTn id="21" dur="500"/>
                                        <p:tgtEl>
                                          <p:spTgt spid="606226"/>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606225"/>
                                        </p:tgtEl>
                                        <p:attrNameLst>
                                          <p:attrName>style.visibility</p:attrName>
                                        </p:attrNameLst>
                                      </p:cBhvr>
                                      <p:to>
                                        <p:strVal val="visible"/>
                                      </p:to>
                                    </p:set>
                                    <p:animEffect transition="in" filter="wipe(left)">
                                      <p:cBhvr>
                                        <p:cTn id="25" dur="500"/>
                                        <p:tgtEl>
                                          <p:spTgt spid="60622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06215"/>
                                        </p:tgtEl>
                                        <p:attrNameLst>
                                          <p:attrName>style.visibility</p:attrName>
                                        </p:attrNameLst>
                                      </p:cBhvr>
                                      <p:to>
                                        <p:strVal val="visible"/>
                                      </p:to>
                                    </p:set>
                                    <p:animEffect transition="in" filter="wipe(left)">
                                      <p:cBhvr>
                                        <p:cTn id="30" dur="500"/>
                                        <p:tgtEl>
                                          <p:spTgt spid="606215"/>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606214"/>
                                        </p:tgtEl>
                                        <p:attrNameLst>
                                          <p:attrName>style.visibility</p:attrName>
                                        </p:attrNameLst>
                                      </p:cBhvr>
                                      <p:to>
                                        <p:strVal val="visible"/>
                                      </p:to>
                                    </p:set>
                                    <p:animEffect transition="in" filter="wipe(left)">
                                      <p:cBhvr>
                                        <p:cTn id="34" dur="500"/>
                                        <p:tgtEl>
                                          <p:spTgt spid="60621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606227"/>
                                        </p:tgtEl>
                                        <p:attrNameLst>
                                          <p:attrName>style.visibility</p:attrName>
                                        </p:attrNameLst>
                                      </p:cBhvr>
                                      <p:to>
                                        <p:strVal val="visible"/>
                                      </p:to>
                                    </p:set>
                                    <p:animEffect transition="in" filter="wipe(left)">
                                      <p:cBhvr>
                                        <p:cTn id="39" dur="500"/>
                                        <p:tgtEl>
                                          <p:spTgt spid="60622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606230"/>
                                        </p:tgtEl>
                                        <p:attrNameLst>
                                          <p:attrName>style.visibility</p:attrName>
                                        </p:attrNameLst>
                                      </p:cBhvr>
                                      <p:to>
                                        <p:strVal val="visible"/>
                                      </p:to>
                                    </p:set>
                                    <p:animEffect transition="in" filter="wipe(left)">
                                      <p:cBhvr>
                                        <p:cTn id="44" dur="500"/>
                                        <p:tgtEl>
                                          <p:spTgt spid="6062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606234"/>
                                        </p:tgtEl>
                                        <p:attrNameLst>
                                          <p:attrName>style.visibility</p:attrName>
                                        </p:attrNameLst>
                                      </p:cBhvr>
                                      <p:to>
                                        <p:strVal val="visible"/>
                                      </p:to>
                                    </p:set>
                                    <p:animEffect transition="in" filter="wipe(left)">
                                      <p:cBhvr>
                                        <p:cTn id="49" dur="500"/>
                                        <p:tgtEl>
                                          <p:spTgt spid="60623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606233"/>
                                        </p:tgtEl>
                                        <p:attrNameLst>
                                          <p:attrName>style.visibility</p:attrName>
                                        </p:attrNameLst>
                                      </p:cBhvr>
                                      <p:to>
                                        <p:strVal val="visible"/>
                                      </p:to>
                                    </p:set>
                                    <p:animEffect transition="in" filter="wipe(left)">
                                      <p:cBhvr>
                                        <p:cTn id="54" dur="500"/>
                                        <p:tgtEl>
                                          <p:spTgt spid="606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15" grpId="0"/>
      <p:bldP spid="606220" grpId="0" autoUpdateAnimBg="0"/>
      <p:bldP spid="606222" grpId="0"/>
      <p:bldP spid="606226" grpId="0" bldLvl="0" animBg="1"/>
      <p:bldP spid="606233" grpId="0" autoUpdateAnimBg="0"/>
      <p:bldP spid="6062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B95C096A-4673-4D37-87DC-87A4913D1068}" type="slidenum">
              <a:rPr lang="en-US" altLang="zh-CN" i="0" u="none" smtClean="0">
                <a:latin typeface="Times New Roman" panose="02020603050405020304" pitchFamily="18" charset="0"/>
              </a:rPr>
              <a:t>19</a:t>
            </a:fld>
            <a:endParaRPr lang="en-US" altLang="zh-CN" i="0" u="none">
              <a:latin typeface="Times New Roman" panose="02020603050405020304" pitchFamily="18" charset="0"/>
            </a:endParaRPr>
          </a:p>
        </p:txBody>
      </p:sp>
      <p:grpSp>
        <p:nvGrpSpPr>
          <p:cNvPr id="607234" name="Group 2"/>
          <p:cNvGrpSpPr/>
          <p:nvPr/>
        </p:nvGrpSpPr>
        <p:grpSpPr bwMode="auto">
          <a:xfrm>
            <a:off x="304800" y="476250"/>
            <a:ext cx="781050" cy="819150"/>
            <a:chOff x="444" y="168"/>
            <a:chExt cx="492" cy="516"/>
          </a:xfrm>
        </p:grpSpPr>
        <p:sp>
          <p:nvSpPr>
            <p:cNvPr id="17418" name="Oval 3"/>
            <p:cNvSpPr>
              <a:spLocks noChangeArrowheads="1"/>
            </p:cNvSpPr>
            <p:nvPr/>
          </p:nvSpPr>
          <p:spPr bwMode="auto">
            <a:xfrm>
              <a:off x="456" y="204"/>
              <a:ext cx="480" cy="480"/>
            </a:xfrm>
            <a:prstGeom prst="ellipse">
              <a:avLst/>
            </a:prstGeom>
            <a:solidFill>
              <a:srgbClr val="FFFFCC"/>
            </a:solidFill>
            <a:ln w="38100">
              <a:solidFill>
                <a:srgbClr val="0000FF"/>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419" name="Rectangle 4"/>
            <p:cNvSpPr>
              <a:spLocks noChangeArrowheads="1"/>
            </p:cNvSpPr>
            <p:nvPr/>
          </p:nvSpPr>
          <p:spPr bwMode="auto">
            <a:xfrm>
              <a:off x="444" y="168"/>
              <a:ext cx="469"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4400" b="1" i="0" u="none">
                  <a:solidFill>
                    <a:srgbClr val="FF0000"/>
                  </a:solidFill>
                  <a:latin typeface="楷体_GB2312" pitchFamily="49" charset="-122"/>
                  <a:ea typeface="楷体_GB2312" pitchFamily="49" charset="-122"/>
                </a:rPr>
                <a:t>例</a:t>
              </a:r>
            </a:p>
          </p:txBody>
        </p:sp>
      </p:grpSp>
      <p:sp>
        <p:nvSpPr>
          <p:cNvPr id="607237" name="Text Box 5"/>
          <p:cNvSpPr txBox="1">
            <a:spLocks noChangeArrowheads="1"/>
          </p:cNvSpPr>
          <p:nvPr/>
        </p:nvSpPr>
        <p:spPr bwMode="auto">
          <a:xfrm>
            <a:off x="1258888" y="484188"/>
            <a:ext cx="61563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3600" b="1" i="0" u="none">
                <a:solidFill>
                  <a:srgbClr val="0000FF"/>
                </a:solidFill>
                <a:latin typeface="楷体_GB2312" pitchFamily="49" charset="-122"/>
                <a:ea typeface="楷体_GB2312" pitchFamily="49" charset="-122"/>
              </a:rPr>
              <a:t>计算下列正弦量的相位差</a:t>
            </a:r>
          </a:p>
        </p:txBody>
      </p:sp>
      <p:graphicFrame>
        <p:nvGraphicFramePr>
          <p:cNvPr id="607238" name="Object 6"/>
          <p:cNvGraphicFramePr>
            <a:graphicFrameLocks noChangeAspect="1"/>
          </p:cNvGraphicFramePr>
          <p:nvPr/>
        </p:nvGraphicFramePr>
        <p:xfrm>
          <a:off x="177800" y="1252538"/>
          <a:ext cx="8786813" cy="1600200"/>
        </p:xfrm>
        <a:graphic>
          <a:graphicData uri="http://schemas.openxmlformats.org/presentationml/2006/ole">
            <mc:AlternateContent xmlns:mc="http://schemas.openxmlformats.org/markup-compatibility/2006">
              <mc:Choice xmlns:v="urn:schemas-microsoft-com:vml" Requires="v">
                <p:oleObj name="公式" r:id="rId2" imgW="3894455" imgH="731520" progId="Equation.3">
                  <p:embed/>
                </p:oleObj>
              </mc:Choice>
              <mc:Fallback>
                <p:oleObj name="公式" r:id="rId2" imgW="3894455" imgH="73152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 y="1252538"/>
                        <a:ext cx="8786813"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7239" name="Rectangle 7"/>
          <p:cNvSpPr>
            <a:spLocks noChangeArrowheads="1"/>
          </p:cNvSpPr>
          <p:nvPr/>
        </p:nvSpPr>
        <p:spPr bwMode="auto">
          <a:xfrm>
            <a:off x="171450" y="2741613"/>
            <a:ext cx="11049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600" b="1" i="0" u="none">
                <a:solidFill>
                  <a:srgbClr val="FF3300"/>
                </a:solidFill>
                <a:latin typeface="Times New Roman" panose="02020603050405020304" pitchFamily="18" charset="0"/>
                <a:ea typeface="楷体_GB2312" pitchFamily="49" charset="-122"/>
              </a:rPr>
              <a:t>解：</a:t>
            </a:r>
          </a:p>
        </p:txBody>
      </p:sp>
      <p:graphicFrame>
        <p:nvGraphicFramePr>
          <p:cNvPr id="607240" name="Object 8"/>
          <p:cNvGraphicFramePr>
            <a:graphicFrameLocks noChangeAspect="1"/>
          </p:cNvGraphicFramePr>
          <p:nvPr/>
        </p:nvGraphicFramePr>
        <p:xfrm>
          <a:off x="992188" y="2852738"/>
          <a:ext cx="7788275" cy="609600"/>
        </p:xfrm>
        <a:graphic>
          <a:graphicData uri="http://schemas.openxmlformats.org/presentationml/2006/ole">
            <mc:AlternateContent xmlns:mc="http://schemas.openxmlformats.org/markup-compatibility/2006">
              <mc:Choice xmlns:v="urn:schemas-microsoft-com:vml" Requires="v">
                <p:oleObj name="公式" r:id="rId4" imgW="2753995" imgH="204470" progId="Equation.3">
                  <p:embed/>
                </p:oleObj>
              </mc:Choice>
              <mc:Fallback>
                <p:oleObj name="公式" r:id="rId4" imgW="2753995" imgH="20447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188" y="2852738"/>
                        <a:ext cx="7788275"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7241" name="Object 9"/>
          <p:cNvGraphicFramePr>
            <a:graphicFrameLocks noChangeAspect="1"/>
          </p:cNvGraphicFramePr>
          <p:nvPr/>
        </p:nvGraphicFramePr>
        <p:xfrm>
          <a:off x="900113" y="3500438"/>
          <a:ext cx="7899400" cy="1970087"/>
        </p:xfrm>
        <a:graphic>
          <a:graphicData uri="http://schemas.openxmlformats.org/presentationml/2006/ole">
            <mc:AlternateContent xmlns:mc="http://schemas.openxmlformats.org/markup-compatibility/2006">
              <mc:Choice xmlns:v="urn:schemas-microsoft-com:vml" Requires="v">
                <p:oleObj name="公式" r:id="rId6" imgW="3205480" imgH="774700" progId="Equation.3">
                  <p:embed/>
                </p:oleObj>
              </mc:Choice>
              <mc:Fallback>
                <p:oleObj name="公式" r:id="rId6" imgW="3205480" imgH="7747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113" y="3500438"/>
                        <a:ext cx="7899400" cy="1970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7242" name="Object 10"/>
          <p:cNvGraphicFramePr>
            <a:graphicFrameLocks noChangeAspect="1"/>
          </p:cNvGraphicFramePr>
          <p:nvPr/>
        </p:nvGraphicFramePr>
        <p:xfrm>
          <a:off x="841375" y="5589588"/>
          <a:ext cx="6218238" cy="531812"/>
        </p:xfrm>
        <a:graphic>
          <a:graphicData uri="http://schemas.openxmlformats.org/presentationml/2006/ole">
            <mc:AlternateContent xmlns:mc="http://schemas.openxmlformats.org/markup-compatibility/2006">
              <mc:Choice xmlns:v="urn:schemas-microsoft-com:vml" Requires="v">
                <p:oleObj name="公式" r:id="rId8" imgW="2216150" imgH="193675" progId="Equation.3">
                  <p:embed/>
                </p:oleObj>
              </mc:Choice>
              <mc:Fallback>
                <p:oleObj name="公式" r:id="rId8" imgW="2216150" imgH="193675"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1375" y="5589588"/>
                        <a:ext cx="6218238"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 name="Picture 2" descr="C:\Program Files\Microsoft Office\MEDIA\CAGCAT10\j023413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67734" y="5448482"/>
            <a:ext cx="976266" cy="10381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07234"/>
                                        </p:tgtEl>
                                        <p:attrNameLst>
                                          <p:attrName>style.visibility</p:attrName>
                                        </p:attrNameLst>
                                      </p:cBhvr>
                                      <p:to>
                                        <p:strVal val="visible"/>
                                      </p:to>
                                    </p:set>
                                    <p:animEffect transition="in" filter="wipe(left)">
                                      <p:cBhvr>
                                        <p:cTn id="7" dur="500"/>
                                        <p:tgtEl>
                                          <p:spTgt spid="6072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07237"/>
                                        </p:tgtEl>
                                        <p:attrNameLst>
                                          <p:attrName>style.visibility</p:attrName>
                                        </p:attrNameLst>
                                      </p:cBhvr>
                                      <p:to>
                                        <p:strVal val="visible"/>
                                      </p:to>
                                    </p:set>
                                    <p:animEffect transition="in" filter="wipe(left)">
                                      <p:cBhvr>
                                        <p:cTn id="11" dur="500"/>
                                        <p:tgtEl>
                                          <p:spTgt spid="6072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07238"/>
                                        </p:tgtEl>
                                        <p:attrNameLst>
                                          <p:attrName>style.visibility</p:attrName>
                                        </p:attrNameLst>
                                      </p:cBhvr>
                                      <p:to>
                                        <p:strVal val="visible"/>
                                      </p:to>
                                    </p:set>
                                    <p:animEffect transition="in" filter="wipe(left)">
                                      <p:cBhvr>
                                        <p:cTn id="16" dur="500"/>
                                        <p:tgtEl>
                                          <p:spTgt spid="60723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07239"/>
                                        </p:tgtEl>
                                        <p:attrNameLst>
                                          <p:attrName>style.visibility</p:attrName>
                                        </p:attrNameLst>
                                      </p:cBhvr>
                                      <p:to>
                                        <p:strVal val="visible"/>
                                      </p:to>
                                    </p:set>
                                    <p:animEffect transition="in" filter="wipe(left)">
                                      <p:cBhvr>
                                        <p:cTn id="21" dur="500"/>
                                        <p:tgtEl>
                                          <p:spTgt spid="60723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07240"/>
                                        </p:tgtEl>
                                        <p:attrNameLst>
                                          <p:attrName>style.visibility</p:attrName>
                                        </p:attrNameLst>
                                      </p:cBhvr>
                                      <p:to>
                                        <p:strVal val="visible"/>
                                      </p:to>
                                    </p:set>
                                    <p:animEffect transition="in" filter="wipe(left)">
                                      <p:cBhvr>
                                        <p:cTn id="26" dur="500"/>
                                        <p:tgtEl>
                                          <p:spTgt spid="60724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07241"/>
                                        </p:tgtEl>
                                        <p:attrNameLst>
                                          <p:attrName>style.visibility</p:attrName>
                                        </p:attrNameLst>
                                      </p:cBhvr>
                                      <p:to>
                                        <p:strVal val="visible"/>
                                      </p:to>
                                    </p:set>
                                    <p:animEffect transition="in" filter="wipe(left)">
                                      <p:cBhvr>
                                        <p:cTn id="31" dur="500"/>
                                        <p:tgtEl>
                                          <p:spTgt spid="60724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07242"/>
                                        </p:tgtEl>
                                        <p:attrNameLst>
                                          <p:attrName>style.visibility</p:attrName>
                                        </p:attrNameLst>
                                      </p:cBhvr>
                                      <p:to>
                                        <p:strVal val="visible"/>
                                      </p:to>
                                    </p:set>
                                    <p:animEffect transition="in" filter="wipe(left)">
                                      <p:cBhvr>
                                        <p:cTn id="36" dur="500"/>
                                        <p:tgtEl>
                                          <p:spTgt spid="607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237" grpId="0" autoUpdateAnimBg="0"/>
      <p:bldP spid="607239"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DC00307A-F309-4A1A-926D-14E9EDB7EFC8}" type="slidenum">
              <a:rPr lang="en-US" altLang="zh-CN" i="0" u="none" smtClean="0">
                <a:latin typeface="Times New Roman" panose="02020603050405020304" pitchFamily="18" charset="0"/>
              </a:rPr>
              <a:t>2</a:t>
            </a:fld>
            <a:endParaRPr lang="en-US" altLang="zh-CN" i="0" u="none">
              <a:latin typeface="Times New Roman" panose="02020603050405020304" pitchFamily="18" charset="0"/>
            </a:endParaRPr>
          </a:p>
        </p:txBody>
      </p:sp>
      <p:sp>
        <p:nvSpPr>
          <p:cNvPr id="593922" name="Text Box 2"/>
          <p:cNvSpPr txBox="1">
            <a:spLocks noChangeArrowheads="1"/>
          </p:cNvSpPr>
          <p:nvPr/>
        </p:nvSpPr>
        <p:spPr bwMode="auto">
          <a:xfrm>
            <a:off x="395288" y="984250"/>
            <a:ext cx="8385175" cy="4821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4000" b="1" i="0" u="none">
                <a:solidFill>
                  <a:srgbClr val="FF0000"/>
                </a:solidFill>
                <a:latin typeface="楷体_GB2312" pitchFamily="49" charset="-122"/>
                <a:ea typeface="楷体_GB2312" pitchFamily="49" charset="-122"/>
              </a:rPr>
              <a:t>正弦交流电的优点：</a:t>
            </a:r>
            <a:r>
              <a:rPr kumimoji="1" lang="zh-CN" altLang="en-US" sz="3600" b="1" i="0" u="none">
                <a:solidFill>
                  <a:schemeClr val="accent2"/>
                </a:solidFill>
                <a:latin typeface="楷体_GB2312" pitchFamily="49" charset="-122"/>
                <a:ea typeface="楷体_GB2312" pitchFamily="49" charset="-122"/>
              </a:rPr>
              <a:t> </a:t>
            </a:r>
          </a:p>
          <a:p>
            <a:pPr algn="l">
              <a:spcBef>
                <a:spcPct val="50000"/>
              </a:spcBef>
            </a:pPr>
            <a:r>
              <a:rPr kumimoji="1" lang="zh-CN" altLang="en-US" sz="3600" b="1" i="0" u="none">
                <a:solidFill>
                  <a:schemeClr val="accent2"/>
                </a:solidFill>
                <a:latin typeface="楷体_GB2312" pitchFamily="49" charset="-122"/>
                <a:ea typeface="楷体_GB2312" pitchFamily="49" charset="-122"/>
              </a:rPr>
              <a:t>  </a:t>
            </a:r>
            <a:r>
              <a:rPr kumimoji="1" lang="zh-CN" altLang="en-US" sz="3600" b="1" i="0" u="none">
                <a:solidFill>
                  <a:srgbClr val="0000FF"/>
                </a:solidFill>
                <a:latin typeface="楷体_GB2312" pitchFamily="49" charset="-122"/>
                <a:ea typeface="楷体_GB2312" pitchFamily="49" charset="-122"/>
              </a:rPr>
              <a:t>①电压变换容易</a:t>
            </a:r>
          </a:p>
          <a:p>
            <a:pPr algn="l">
              <a:spcBef>
                <a:spcPct val="50000"/>
              </a:spcBef>
            </a:pPr>
            <a:r>
              <a:rPr kumimoji="1" lang="zh-CN" altLang="en-US" sz="3600" b="1" i="0" u="none">
                <a:solidFill>
                  <a:srgbClr val="0000FF"/>
                </a:solidFill>
                <a:latin typeface="楷体_GB2312" pitchFamily="49" charset="-122"/>
                <a:ea typeface="楷体_GB2312" pitchFamily="49" charset="-122"/>
              </a:rPr>
              <a:t>  ②输送和分配方便</a:t>
            </a:r>
          </a:p>
          <a:p>
            <a:pPr algn="l">
              <a:spcBef>
                <a:spcPct val="50000"/>
              </a:spcBef>
            </a:pPr>
            <a:r>
              <a:rPr kumimoji="1" lang="zh-CN" altLang="en-US" sz="3600" b="1" i="0" u="none">
                <a:solidFill>
                  <a:srgbClr val="0000FF"/>
                </a:solidFill>
                <a:latin typeface="楷体_GB2312" pitchFamily="49" charset="-122"/>
                <a:ea typeface="楷体_GB2312" pitchFamily="49" charset="-122"/>
              </a:rPr>
              <a:t>  ③供电性能好，效率高</a:t>
            </a:r>
          </a:p>
          <a:p>
            <a:pPr algn="l">
              <a:spcBef>
                <a:spcPct val="50000"/>
              </a:spcBef>
            </a:pPr>
            <a:r>
              <a:rPr kumimoji="1" lang="zh-CN" altLang="en-US" sz="3600" b="1" i="0" u="none">
                <a:solidFill>
                  <a:srgbClr val="0000FF"/>
                </a:solidFill>
                <a:latin typeface="楷体_GB2312" pitchFamily="49" charset="-122"/>
                <a:ea typeface="楷体_GB2312" pitchFamily="49" charset="-122"/>
              </a:rPr>
              <a:t>  ④测量与计算容易</a:t>
            </a:r>
          </a:p>
          <a:p>
            <a:pPr algn="l">
              <a:spcBef>
                <a:spcPct val="50000"/>
              </a:spcBef>
            </a:pPr>
            <a:r>
              <a:rPr kumimoji="1" lang="zh-CN" altLang="en-US" sz="3600" b="1" i="0" u="none">
                <a:solidFill>
                  <a:srgbClr val="0000FF"/>
                </a:solidFill>
                <a:latin typeface="楷体_GB2312" pitchFamily="49" charset="-122"/>
                <a:ea typeface="楷体_GB2312" pitchFamily="49" charset="-122"/>
              </a:rPr>
              <a:t>  ⑤电器结构简单</a:t>
            </a:r>
            <a:r>
              <a:rPr kumimoji="1" lang="en-US" altLang="zh-CN" sz="3600" b="1" i="0" u="none">
                <a:solidFill>
                  <a:srgbClr val="0000FF"/>
                </a:solidFill>
                <a:latin typeface="楷体_GB2312" pitchFamily="49" charset="-122"/>
                <a:ea typeface="楷体_GB2312" pitchFamily="49" charset="-122"/>
              </a:rPr>
              <a:t>,</a:t>
            </a:r>
            <a:r>
              <a:rPr kumimoji="1" lang="zh-CN" altLang="en-US" sz="3600" b="1" i="0" u="none">
                <a:solidFill>
                  <a:srgbClr val="0000FF"/>
                </a:solidFill>
                <a:latin typeface="楷体_GB2312" pitchFamily="49" charset="-122"/>
                <a:ea typeface="楷体_GB2312" pitchFamily="49" charset="-122"/>
              </a:rPr>
              <a:t>价格低廉</a:t>
            </a:r>
            <a:r>
              <a:rPr kumimoji="1" lang="en-US" altLang="zh-CN" sz="3600" b="1" i="0" u="none">
                <a:solidFill>
                  <a:srgbClr val="0000FF"/>
                </a:solidFill>
                <a:latin typeface="楷体_GB2312" pitchFamily="49" charset="-122"/>
                <a:ea typeface="楷体_GB2312" pitchFamily="49" charset="-122"/>
              </a:rPr>
              <a:t>,</a:t>
            </a:r>
            <a:r>
              <a:rPr kumimoji="1" lang="zh-CN" altLang="en-US" sz="3600" b="1" i="0" u="none">
                <a:solidFill>
                  <a:srgbClr val="0000FF"/>
                </a:solidFill>
                <a:latin typeface="楷体_GB2312" pitchFamily="49" charset="-122"/>
                <a:ea typeface="楷体_GB2312" pitchFamily="49" charset="-122"/>
              </a:rPr>
              <a:t>维修方便</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93922">
                                            <p:txEl>
                                              <p:pRg st="0" end="0"/>
                                            </p:txEl>
                                          </p:spTgt>
                                        </p:tgtEl>
                                        <p:attrNameLst>
                                          <p:attrName>style.visibility</p:attrName>
                                        </p:attrNameLst>
                                      </p:cBhvr>
                                      <p:to>
                                        <p:strVal val="visible"/>
                                      </p:to>
                                    </p:set>
                                    <p:animEffect transition="in" filter="wipe(left)">
                                      <p:cBhvr>
                                        <p:cTn id="7" dur="500"/>
                                        <p:tgtEl>
                                          <p:spTgt spid="59392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3922">
                                            <p:txEl>
                                              <p:pRg st="1" end="1"/>
                                            </p:txEl>
                                          </p:spTgt>
                                        </p:tgtEl>
                                        <p:attrNameLst>
                                          <p:attrName>style.visibility</p:attrName>
                                        </p:attrNameLst>
                                      </p:cBhvr>
                                      <p:to>
                                        <p:strVal val="visible"/>
                                      </p:to>
                                    </p:set>
                                    <p:animEffect transition="in" filter="wipe(left)">
                                      <p:cBhvr>
                                        <p:cTn id="11" dur="500"/>
                                        <p:tgtEl>
                                          <p:spTgt spid="593922">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3922">
                                            <p:txEl>
                                              <p:pRg st="2" end="2"/>
                                            </p:txEl>
                                          </p:spTgt>
                                        </p:tgtEl>
                                        <p:attrNameLst>
                                          <p:attrName>style.visibility</p:attrName>
                                        </p:attrNameLst>
                                      </p:cBhvr>
                                      <p:to>
                                        <p:strVal val="visible"/>
                                      </p:to>
                                    </p:set>
                                    <p:animEffect transition="in" filter="wipe(left)">
                                      <p:cBhvr>
                                        <p:cTn id="15" dur="500"/>
                                        <p:tgtEl>
                                          <p:spTgt spid="593922">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93922">
                                            <p:txEl>
                                              <p:pRg st="3" end="3"/>
                                            </p:txEl>
                                          </p:spTgt>
                                        </p:tgtEl>
                                        <p:attrNameLst>
                                          <p:attrName>style.visibility</p:attrName>
                                        </p:attrNameLst>
                                      </p:cBhvr>
                                      <p:to>
                                        <p:strVal val="visible"/>
                                      </p:to>
                                    </p:set>
                                    <p:animEffect transition="in" filter="wipe(left)">
                                      <p:cBhvr>
                                        <p:cTn id="19" dur="500"/>
                                        <p:tgtEl>
                                          <p:spTgt spid="593922">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93922">
                                            <p:txEl>
                                              <p:pRg st="4" end="4"/>
                                            </p:txEl>
                                          </p:spTgt>
                                        </p:tgtEl>
                                        <p:attrNameLst>
                                          <p:attrName>style.visibility</p:attrName>
                                        </p:attrNameLst>
                                      </p:cBhvr>
                                      <p:to>
                                        <p:strVal val="visible"/>
                                      </p:to>
                                    </p:set>
                                    <p:animEffect transition="in" filter="wipe(left)">
                                      <p:cBhvr>
                                        <p:cTn id="23" dur="500"/>
                                        <p:tgtEl>
                                          <p:spTgt spid="593922">
                                            <p:txEl>
                                              <p:pRg st="4" end="4"/>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93922">
                                            <p:txEl>
                                              <p:pRg st="5" end="5"/>
                                            </p:txEl>
                                          </p:spTgt>
                                        </p:tgtEl>
                                        <p:attrNameLst>
                                          <p:attrName>style.visibility</p:attrName>
                                        </p:attrNameLst>
                                      </p:cBhvr>
                                      <p:to>
                                        <p:strVal val="visible"/>
                                      </p:to>
                                    </p:set>
                                    <p:animEffect transition="in" filter="wipe(left)">
                                      <p:cBhvr>
                                        <p:cTn id="27" dur="500"/>
                                        <p:tgtEl>
                                          <p:spTgt spid="5939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2"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23FAF0E3-DC1F-4B6C-88CE-0BF5387510DB}" type="slidenum">
              <a:rPr lang="en-US" altLang="zh-CN" i="0" u="none" smtClean="0">
                <a:latin typeface="Times New Roman" panose="02020603050405020304" pitchFamily="18" charset="0"/>
              </a:rPr>
              <a:t>20</a:t>
            </a:fld>
            <a:endParaRPr lang="en-US" altLang="zh-CN" i="0" u="none">
              <a:latin typeface="Times New Roman" panose="02020603050405020304" pitchFamily="18" charset="0"/>
            </a:endParaRPr>
          </a:p>
        </p:txBody>
      </p:sp>
      <p:sp>
        <p:nvSpPr>
          <p:cNvPr id="592900" name="Rectangle 4">
            <a:hlinkClick r:id="rId2" action="ppaction://hlinksldjump"/>
          </p:cNvPr>
          <p:cNvSpPr>
            <a:spLocks noChangeArrowheads="1"/>
          </p:cNvSpPr>
          <p:nvPr/>
        </p:nvSpPr>
        <p:spPr bwMode="auto">
          <a:xfrm>
            <a:off x="1552575" y="4220595"/>
            <a:ext cx="6408738"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3.6</a:t>
            </a:r>
            <a:r>
              <a:rPr kumimoji="1" lang="zh-CN" altLang="en-US" sz="3600" b="1" i="0" u="none" dirty="0">
                <a:solidFill>
                  <a:srgbClr val="0000CC"/>
                </a:solidFill>
                <a:latin typeface="Times New Roman" panose="02020603050405020304" pitchFamily="18" charset="0"/>
                <a:ea typeface="楷体_GB2312" pitchFamily="49" charset="-122"/>
              </a:rPr>
              <a:t>正弦交流电路的频率特性</a:t>
            </a:r>
          </a:p>
        </p:txBody>
      </p:sp>
      <p:sp>
        <p:nvSpPr>
          <p:cNvPr id="592901" name="Rectangle 5">
            <a:hlinkClick r:id="rId3" action="ppaction://hlinksldjump"/>
          </p:cNvPr>
          <p:cNvSpPr>
            <a:spLocks noChangeArrowheads="1"/>
          </p:cNvSpPr>
          <p:nvPr/>
        </p:nvSpPr>
        <p:spPr bwMode="auto">
          <a:xfrm>
            <a:off x="1581150" y="1556770"/>
            <a:ext cx="6121400" cy="641350"/>
          </a:xfrm>
          <a:prstGeom prst="rect">
            <a:avLst/>
          </a:prstGeom>
          <a:solidFill>
            <a:srgbClr val="FFC000"/>
          </a:solidFill>
          <a:ln>
            <a:noFill/>
          </a:ln>
          <a:effec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3.2 </a:t>
            </a:r>
            <a:r>
              <a:rPr kumimoji="1" lang="zh-CN" altLang="en-US" sz="3600" b="1" i="0" u="none" dirty="0">
                <a:solidFill>
                  <a:srgbClr val="0000CC"/>
                </a:solidFill>
                <a:latin typeface="Times New Roman" panose="02020603050405020304" pitchFamily="18" charset="0"/>
                <a:ea typeface="楷体_GB2312" pitchFamily="49" charset="-122"/>
              </a:rPr>
              <a:t>正弦量的相量表示法</a:t>
            </a:r>
            <a:endParaRPr kumimoji="1" lang="zh-CN" altLang="en-US" sz="3600" b="1" i="0" u="none" dirty="0">
              <a:solidFill>
                <a:srgbClr val="0000CC"/>
              </a:solidFill>
              <a:latin typeface="Times New Roman" panose="02020603050405020304" pitchFamily="18" charset="0"/>
              <a:ea typeface="隶书" panose="02010509060101010101" pitchFamily="49" charset="-122"/>
            </a:endParaRPr>
          </a:p>
        </p:txBody>
      </p:sp>
      <p:sp>
        <p:nvSpPr>
          <p:cNvPr id="592902" name="Rectangle 6">
            <a:hlinkClick r:id="rId4" action="ppaction://hlinksldjump"/>
          </p:cNvPr>
          <p:cNvSpPr>
            <a:spLocks noChangeArrowheads="1"/>
          </p:cNvSpPr>
          <p:nvPr/>
        </p:nvSpPr>
        <p:spPr bwMode="auto">
          <a:xfrm>
            <a:off x="1573213" y="3507807"/>
            <a:ext cx="7192962"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3.5</a:t>
            </a:r>
            <a:r>
              <a:rPr kumimoji="1" lang="zh-CN" altLang="en-US" sz="3600" b="1" i="0" u="none" dirty="0">
                <a:solidFill>
                  <a:srgbClr val="0000CC"/>
                </a:solidFill>
                <a:latin typeface="Times New Roman" panose="02020603050405020304" pitchFamily="18" charset="0"/>
                <a:ea typeface="楷体_GB2312" pitchFamily="49" charset="-122"/>
              </a:rPr>
              <a:t>复杂交流电路的分析与计算</a:t>
            </a:r>
          </a:p>
        </p:txBody>
      </p:sp>
      <p:sp>
        <p:nvSpPr>
          <p:cNvPr id="592903" name="Rectangle 7">
            <a:hlinkClick r:id="rId5" action="ppaction://hlinksldjump"/>
          </p:cNvPr>
          <p:cNvSpPr>
            <a:spLocks noChangeArrowheads="1"/>
          </p:cNvSpPr>
          <p:nvPr/>
        </p:nvSpPr>
        <p:spPr bwMode="auto">
          <a:xfrm>
            <a:off x="1581150" y="909070"/>
            <a:ext cx="583247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3.1 </a:t>
            </a:r>
            <a:r>
              <a:rPr kumimoji="1" lang="zh-CN" altLang="en-US" sz="3600" b="1" i="0" u="none" dirty="0">
                <a:solidFill>
                  <a:srgbClr val="0000CC"/>
                </a:solidFill>
                <a:latin typeface="Times New Roman" panose="02020603050405020304" pitchFamily="18" charset="0"/>
                <a:ea typeface="楷体_GB2312" pitchFamily="49" charset="-122"/>
              </a:rPr>
              <a:t>正弦交流电的基本概念</a:t>
            </a:r>
            <a:endParaRPr kumimoji="1" lang="zh-CN" altLang="en-US" sz="3600" b="1" i="0" u="none" dirty="0">
              <a:solidFill>
                <a:srgbClr val="0000CC"/>
              </a:solidFill>
              <a:latin typeface="Times New Roman" panose="02020603050405020304" pitchFamily="18" charset="0"/>
              <a:ea typeface="隶书" panose="02010509060101010101" pitchFamily="49" charset="-122"/>
            </a:endParaRPr>
          </a:p>
        </p:txBody>
      </p:sp>
      <p:sp>
        <p:nvSpPr>
          <p:cNvPr id="592904" name="Rectangle 8">
            <a:hlinkClick r:id="rId6" action="ppaction://hlinksldjump"/>
          </p:cNvPr>
          <p:cNvSpPr>
            <a:spLocks noChangeArrowheads="1"/>
          </p:cNvSpPr>
          <p:nvPr/>
        </p:nvSpPr>
        <p:spPr bwMode="auto">
          <a:xfrm>
            <a:off x="1682158" y="4777899"/>
            <a:ext cx="602456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3.7</a:t>
            </a:r>
            <a:r>
              <a:rPr kumimoji="1" lang="zh-CN" altLang="en-US" sz="3600" b="1" i="0" u="none" dirty="0">
                <a:solidFill>
                  <a:srgbClr val="0000CC"/>
                </a:solidFill>
                <a:latin typeface="Times New Roman" panose="02020603050405020304" pitchFamily="18" charset="0"/>
                <a:ea typeface="楷体_GB2312" pitchFamily="49" charset="-122"/>
              </a:rPr>
              <a:t>非正弦周期的电路分析</a:t>
            </a:r>
          </a:p>
        </p:txBody>
      </p:sp>
      <p:sp>
        <p:nvSpPr>
          <p:cNvPr id="592906" name="Rectangle 10">
            <a:hlinkClick r:id="rId7" action="ppaction://hlinksldjump"/>
          </p:cNvPr>
          <p:cNvSpPr>
            <a:spLocks noChangeArrowheads="1"/>
          </p:cNvSpPr>
          <p:nvPr/>
        </p:nvSpPr>
        <p:spPr bwMode="auto">
          <a:xfrm>
            <a:off x="1573213" y="2210820"/>
            <a:ext cx="5211762"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3.3 </a:t>
            </a:r>
            <a:r>
              <a:rPr kumimoji="1" lang="zh-CN" altLang="en-US" sz="3600" b="1" i="0" u="none" dirty="0">
                <a:solidFill>
                  <a:srgbClr val="0000CC"/>
                </a:solidFill>
                <a:latin typeface="Times New Roman" panose="02020603050405020304" pitchFamily="18" charset="0"/>
                <a:ea typeface="楷体_GB2312" pitchFamily="49" charset="-122"/>
              </a:rPr>
              <a:t>单一元件参数</a:t>
            </a:r>
            <a:endParaRPr kumimoji="1" lang="zh-CN" altLang="en-US" sz="3600" b="1" i="0" u="none" dirty="0">
              <a:solidFill>
                <a:srgbClr val="0000CC"/>
              </a:solidFill>
              <a:latin typeface="Times New Roman" panose="02020603050405020304" pitchFamily="18" charset="0"/>
              <a:ea typeface="隶书" panose="02010509060101010101" pitchFamily="49" charset="-122"/>
            </a:endParaRPr>
          </a:p>
        </p:txBody>
      </p:sp>
      <p:sp>
        <p:nvSpPr>
          <p:cNvPr id="592907" name="Rectangle 11">
            <a:hlinkClick r:id="rId8" action="ppaction://hlinksldjump"/>
          </p:cNvPr>
          <p:cNvSpPr>
            <a:spLocks noChangeArrowheads="1"/>
          </p:cNvSpPr>
          <p:nvPr/>
        </p:nvSpPr>
        <p:spPr bwMode="auto">
          <a:xfrm>
            <a:off x="1577975" y="2860107"/>
            <a:ext cx="508317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3.4</a:t>
            </a:r>
            <a:r>
              <a:rPr kumimoji="1" lang="en-US" altLang="zh-CN" sz="3600" b="1" u="none" dirty="0">
                <a:solidFill>
                  <a:srgbClr val="0000CC"/>
                </a:solidFill>
                <a:latin typeface="Times New Roman" panose="02020603050405020304" pitchFamily="18" charset="0"/>
                <a:ea typeface="楷体_GB2312" pitchFamily="49" charset="-122"/>
              </a:rPr>
              <a:t> </a:t>
            </a:r>
            <a:r>
              <a:rPr kumimoji="1" lang="zh-CN" altLang="en-US" sz="3600" b="1" i="0" u="none" dirty="0">
                <a:solidFill>
                  <a:srgbClr val="0000CC"/>
                </a:solidFill>
                <a:latin typeface="Times New Roman" panose="02020603050405020304" pitchFamily="18" charset="0"/>
                <a:ea typeface="楷体_GB2312" pitchFamily="49" charset="-122"/>
              </a:rPr>
              <a:t>简单正弦交流电路</a:t>
            </a:r>
            <a:endParaRPr kumimoji="1" lang="zh-CN" altLang="en-US" sz="3600" b="1" i="0" u="none" dirty="0">
              <a:solidFill>
                <a:srgbClr val="0000CC"/>
              </a:solidFill>
              <a:latin typeface="Times New Roman" panose="02020603050405020304" pitchFamily="18" charset="0"/>
              <a:ea typeface="隶书"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92903"/>
                                        </p:tgtEl>
                                        <p:attrNameLst>
                                          <p:attrName>style.visibility</p:attrName>
                                        </p:attrNameLst>
                                      </p:cBhvr>
                                      <p:to>
                                        <p:strVal val="visible"/>
                                      </p:to>
                                    </p:set>
                                    <p:animEffect transition="in" filter="wipe(left)">
                                      <p:cBhvr>
                                        <p:cTn id="7" dur="500"/>
                                        <p:tgtEl>
                                          <p:spTgt spid="59290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2901"/>
                                        </p:tgtEl>
                                        <p:attrNameLst>
                                          <p:attrName>style.visibility</p:attrName>
                                        </p:attrNameLst>
                                      </p:cBhvr>
                                      <p:to>
                                        <p:strVal val="visible"/>
                                      </p:to>
                                    </p:set>
                                    <p:animEffect transition="in" filter="wipe(left)">
                                      <p:cBhvr>
                                        <p:cTn id="11" dur="500"/>
                                        <p:tgtEl>
                                          <p:spTgt spid="59290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2906"/>
                                        </p:tgtEl>
                                        <p:attrNameLst>
                                          <p:attrName>style.visibility</p:attrName>
                                        </p:attrNameLst>
                                      </p:cBhvr>
                                      <p:to>
                                        <p:strVal val="visible"/>
                                      </p:to>
                                    </p:set>
                                    <p:animEffect transition="in" filter="wipe(left)">
                                      <p:cBhvr>
                                        <p:cTn id="15" dur="500"/>
                                        <p:tgtEl>
                                          <p:spTgt spid="59290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92907"/>
                                        </p:tgtEl>
                                        <p:attrNameLst>
                                          <p:attrName>style.visibility</p:attrName>
                                        </p:attrNameLst>
                                      </p:cBhvr>
                                      <p:to>
                                        <p:strVal val="visible"/>
                                      </p:to>
                                    </p:set>
                                    <p:animEffect transition="in" filter="wipe(left)">
                                      <p:cBhvr>
                                        <p:cTn id="19" dur="500"/>
                                        <p:tgtEl>
                                          <p:spTgt spid="59290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92902"/>
                                        </p:tgtEl>
                                        <p:attrNameLst>
                                          <p:attrName>style.visibility</p:attrName>
                                        </p:attrNameLst>
                                      </p:cBhvr>
                                      <p:to>
                                        <p:strVal val="visible"/>
                                      </p:to>
                                    </p:set>
                                    <p:animEffect transition="in" filter="wipe(left)">
                                      <p:cBhvr>
                                        <p:cTn id="23" dur="500"/>
                                        <p:tgtEl>
                                          <p:spTgt spid="59290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92900"/>
                                        </p:tgtEl>
                                        <p:attrNameLst>
                                          <p:attrName>style.visibility</p:attrName>
                                        </p:attrNameLst>
                                      </p:cBhvr>
                                      <p:to>
                                        <p:strVal val="visible"/>
                                      </p:to>
                                    </p:set>
                                    <p:animEffect transition="in" filter="wipe(left)">
                                      <p:cBhvr>
                                        <p:cTn id="27" dur="500"/>
                                        <p:tgtEl>
                                          <p:spTgt spid="59290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92904"/>
                                        </p:tgtEl>
                                        <p:attrNameLst>
                                          <p:attrName>style.visibility</p:attrName>
                                        </p:attrNameLst>
                                      </p:cBhvr>
                                      <p:to>
                                        <p:strVal val="visible"/>
                                      </p:to>
                                    </p:set>
                                    <p:animEffect transition="in" filter="wipe(left)">
                                      <p:cBhvr>
                                        <p:cTn id="31" dur="500"/>
                                        <p:tgtEl>
                                          <p:spTgt spid="592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900" grpId="0"/>
      <p:bldP spid="592901" grpId="0" animBg="1"/>
      <p:bldP spid="592902" grpId="0"/>
      <p:bldP spid="592903" grpId="0"/>
      <p:bldP spid="592904" grpId="0"/>
      <p:bldP spid="592906" grpId="0"/>
      <p:bldP spid="59290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323A1922-EE42-4427-AE88-5CC8951C7B14}" type="slidenum">
              <a:rPr lang="en-US" altLang="zh-CN" i="0" u="none" smtClean="0">
                <a:latin typeface="Times New Roman" panose="02020603050405020304" pitchFamily="18" charset="0"/>
              </a:rPr>
              <a:t>21</a:t>
            </a:fld>
            <a:endParaRPr lang="en-US" altLang="zh-CN" i="0" u="none">
              <a:latin typeface="Times New Roman" panose="02020603050405020304" pitchFamily="18" charset="0"/>
            </a:endParaRPr>
          </a:p>
        </p:txBody>
      </p:sp>
      <p:sp>
        <p:nvSpPr>
          <p:cNvPr id="608258" name="Text Box 2"/>
          <p:cNvSpPr txBox="1">
            <a:spLocks noChangeArrowheads="1"/>
          </p:cNvSpPr>
          <p:nvPr/>
        </p:nvSpPr>
        <p:spPr bwMode="auto">
          <a:xfrm>
            <a:off x="627063" y="484188"/>
            <a:ext cx="653732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3600" b="1" i="0" u="none">
                <a:solidFill>
                  <a:srgbClr val="FF3300"/>
                </a:solidFill>
                <a:latin typeface="Times New Roman" panose="02020603050405020304" pitchFamily="18" charset="0"/>
                <a:ea typeface="楷体_GB2312" pitchFamily="49" charset="-122"/>
              </a:rPr>
              <a:t>3.2  </a:t>
            </a:r>
            <a:r>
              <a:rPr kumimoji="1" lang="zh-CN" altLang="en-US" sz="3600" b="1" i="0" u="none">
                <a:solidFill>
                  <a:srgbClr val="FF3300"/>
                </a:solidFill>
                <a:latin typeface="楷体_GB2312" pitchFamily="49" charset="-122"/>
                <a:ea typeface="楷体_GB2312" pitchFamily="49" charset="-122"/>
              </a:rPr>
              <a:t>正弦量的相量计算方法</a:t>
            </a:r>
          </a:p>
        </p:txBody>
      </p:sp>
      <p:sp>
        <p:nvSpPr>
          <p:cNvPr id="608259" name="Text Box 3"/>
          <p:cNvSpPr txBox="1">
            <a:spLocks noChangeArrowheads="1"/>
          </p:cNvSpPr>
          <p:nvPr/>
        </p:nvSpPr>
        <p:spPr bwMode="auto">
          <a:xfrm>
            <a:off x="34925" y="1474788"/>
            <a:ext cx="31369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r>
              <a:rPr kumimoji="1" lang="zh-CN" altLang="en-US" sz="2800" b="1" i="0" u="none">
                <a:solidFill>
                  <a:srgbClr val="FF0000"/>
                </a:solidFill>
                <a:latin typeface="Times New Roman" panose="02020603050405020304" pitchFamily="18" charset="0"/>
                <a:ea typeface="楷体_GB2312" pitchFamily="49" charset="-122"/>
              </a:rPr>
              <a:t>解析式：</a:t>
            </a:r>
          </a:p>
          <a:p>
            <a:r>
              <a:rPr kumimoji="1" lang="zh-CN" altLang="en-US" sz="2800" b="1" i="0" u="none">
                <a:solidFill>
                  <a:srgbClr val="0000FF"/>
                </a:solidFill>
                <a:latin typeface="Times New Roman" panose="02020603050405020304" pitchFamily="18" charset="0"/>
                <a:ea typeface="楷体_GB2312" pitchFamily="49" charset="-122"/>
              </a:rPr>
              <a:t>（瞬时值表达式）</a:t>
            </a:r>
            <a:endParaRPr kumimoji="1" lang="zh-CN" altLang="en-US" sz="3200" b="1" i="0" u="none">
              <a:latin typeface="Times New Roman" panose="02020603050405020304" pitchFamily="18" charset="0"/>
              <a:ea typeface="楷体_GB2312" pitchFamily="49" charset="-122"/>
            </a:endParaRPr>
          </a:p>
        </p:txBody>
      </p:sp>
      <p:sp>
        <p:nvSpPr>
          <p:cNvPr id="608260" name="Text Box 4"/>
          <p:cNvSpPr txBox="1">
            <a:spLocks noChangeArrowheads="1"/>
          </p:cNvSpPr>
          <p:nvPr/>
        </p:nvSpPr>
        <p:spPr bwMode="auto">
          <a:xfrm>
            <a:off x="519113" y="4830763"/>
            <a:ext cx="18224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r>
              <a:rPr kumimoji="1" lang="zh-CN" altLang="en-US" sz="3200" b="1" i="0" u="none">
                <a:solidFill>
                  <a:srgbClr val="FF0000"/>
                </a:solidFill>
                <a:latin typeface="Times New Roman" panose="02020603050405020304" pitchFamily="18" charset="0"/>
                <a:ea typeface="楷体_GB2312" pitchFamily="49" charset="-122"/>
              </a:rPr>
              <a:t>相量图：</a:t>
            </a:r>
          </a:p>
        </p:txBody>
      </p:sp>
      <p:sp>
        <p:nvSpPr>
          <p:cNvPr id="608261" name="Text Box 5"/>
          <p:cNvSpPr txBox="1">
            <a:spLocks noChangeArrowheads="1"/>
          </p:cNvSpPr>
          <p:nvPr/>
        </p:nvSpPr>
        <p:spPr bwMode="auto">
          <a:xfrm>
            <a:off x="312738" y="2678113"/>
            <a:ext cx="22320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r>
              <a:rPr kumimoji="1" lang="zh-CN" altLang="en-US" sz="3200" b="1" i="0" u="none">
                <a:solidFill>
                  <a:srgbClr val="FF0000"/>
                </a:solidFill>
                <a:latin typeface="楷体_GB2312" pitchFamily="49" charset="-122"/>
                <a:ea typeface="楷体_GB2312" pitchFamily="49" charset="-122"/>
              </a:rPr>
              <a:t>正弦曲线：</a:t>
            </a:r>
          </a:p>
        </p:txBody>
      </p:sp>
      <p:sp>
        <p:nvSpPr>
          <p:cNvPr id="608262" name="Text Box 6"/>
          <p:cNvSpPr txBox="1">
            <a:spLocks noChangeArrowheads="1"/>
          </p:cNvSpPr>
          <p:nvPr/>
        </p:nvSpPr>
        <p:spPr bwMode="auto">
          <a:xfrm>
            <a:off x="11113" y="977900"/>
            <a:ext cx="48720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r>
              <a:rPr kumimoji="1" lang="en-US" altLang="zh-CN" sz="3200" b="1" i="0" u="none">
                <a:solidFill>
                  <a:srgbClr val="0000FF"/>
                </a:solidFill>
                <a:latin typeface="宋体" panose="02010600030101010101" pitchFamily="2" charset="-122"/>
              </a:rPr>
              <a:t> </a:t>
            </a:r>
            <a:r>
              <a:rPr kumimoji="1" lang="zh-CN" altLang="en-US" sz="3200" b="1" i="0" u="none">
                <a:solidFill>
                  <a:srgbClr val="0000FF"/>
                </a:solidFill>
                <a:latin typeface="楷体_GB2312" pitchFamily="49" charset="-122"/>
                <a:ea typeface="楷体_GB2312" pitchFamily="49" charset="-122"/>
              </a:rPr>
              <a:t>正弦量的四种表示方法：</a:t>
            </a:r>
          </a:p>
        </p:txBody>
      </p:sp>
      <p:graphicFrame>
        <p:nvGraphicFramePr>
          <p:cNvPr id="608263" name="Object 7"/>
          <p:cNvGraphicFramePr>
            <a:graphicFrameLocks noChangeAspect="1"/>
          </p:cNvGraphicFramePr>
          <p:nvPr/>
        </p:nvGraphicFramePr>
        <p:xfrm>
          <a:off x="2976563" y="1484313"/>
          <a:ext cx="4187825" cy="661987"/>
        </p:xfrm>
        <a:graphic>
          <a:graphicData uri="http://schemas.openxmlformats.org/presentationml/2006/ole">
            <mc:AlternateContent xmlns:mc="http://schemas.openxmlformats.org/markup-compatibility/2006">
              <mc:Choice xmlns:v="urn:schemas-microsoft-com:vml" Requires="v">
                <p:oleObj name="公式" r:id="rId2" imgW="1290955" imgH="204470" progId="Equation.3">
                  <p:embed/>
                </p:oleObj>
              </mc:Choice>
              <mc:Fallback>
                <p:oleObj name="公式" r:id="rId2" imgW="1290955" imgH="204470"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563" y="1484313"/>
                        <a:ext cx="4187825" cy="661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08264" name="Group 8"/>
          <p:cNvGrpSpPr/>
          <p:nvPr/>
        </p:nvGrpSpPr>
        <p:grpSpPr bwMode="auto">
          <a:xfrm>
            <a:off x="3038475" y="1989138"/>
            <a:ext cx="3405188" cy="2428875"/>
            <a:chOff x="3360" y="603"/>
            <a:chExt cx="2145" cy="1530"/>
          </a:xfrm>
        </p:grpSpPr>
        <p:sp>
          <p:nvSpPr>
            <p:cNvPr id="18451" name="Line 9"/>
            <p:cNvSpPr>
              <a:spLocks noChangeShapeType="1"/>
            </p:cNvSpPr>
            <p:nvPr/>
          </p:nvSpPr>
          <p:spPr bwMode="auto">
            <a:xfrm flipV="1">
              <a:off x="3845" y="771"/>
              <a:ext cx="0" cy="1256"/>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52" name="Group 10"/>
            <p:cNvGrpSpPr/>
            <p:nvPr/>
          </p:nvGrpSpPr>
          <p:grpSpPr bwMode="auto">
            <a:xfrm>
              <a:off x="3591" y="1022"/>
              <a:ext cx="1379" cy="869"/>
              <a:chOff x="3216" y="480"/>
              <a:chExt cx="783" cy="769"/>
            </a:xfrm>
          </p:grpSpPr>
          <p:sp>
            <p:nvSpPr>
              <p:cNvPr id="18471" name="Freeform 11"/>
              <p:cNvSpPr/>
              <p:nvPr/>
            </p:nvSpPr>
            <p:spPr bwMode="auto">
              <a:xfrm>
                <a:off x="3216" y="480"/>
                <a:ext cx="391" cy="385"/>
              </a:xfrm>
              <a:custGeom>
                <a:avLst/>
                <a:gdLst>
                  <a:gd name="T0" fmla="*/ 0 w 391"/>
                  <a:gd name="T1" fmla="*/ 384 h 385"/>
                  <a:gd name="T2" fmla="*/ 33 w 391"/>
                  <a:gd name="T3" fmla="*/ 279 h 385"/>
                  <a:gd name="T4" fmla="*/ 66 w 391"/>
                  <a:gd name="T5" fmla="*/ 188 h 385"/>
                  <a:gd name="T6" fmla="*/ 99 w 391"/>
                  <a:gd name="T7" fmla="*/ 110 h 385"/>
                  <a:gd name="T8" fmla="*/ 132 w 391"/>
                  <a:gd name="T9" fmla="*/ 45 h 385"/>
                  <a:gd name="T10" fmla="*/ 159 w 391"/>
                  <a:gd name="T11" fmla="*/ 12 h 385"/>
                  <a:gd name="T12" fmla="*/ 192 w 391"/>
                  <a:gd name="T13" fmla="*/ 0 h 385"/>
                  <a:gd name="T14" fmla="*/ 225 w 391"/>
                  <a:gd name="T15" fmla="*/ 12 h 385"/>
                  <a:gd name="T16" fmla="*/ 258 w 391"/>
                  <a:gd name="T17" fmla="*/ 45 h 385"/>
                  <a:gd name="T18" fmla="*/ 291 w 391"/>
                  <a:gd name="T19" fmla="*/ 110 h 385"/>
                  <a:gd name="T20" fmla="*/ 324 w 391"/>
                  <a:gd name="T21" fmla="*/ 188 h 385"/>
                  <a:gd name="T22" fmla="*/ 357 w 391"/>
                  <a:gd name="T23" fmla="*/ 286 h 385"/>
                  <a:gd name="T24" fmla="*/ 390 w 391"/>
                  <a:gd name="T25" fmla="*/ 384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1" h="385">
                    <a:moveTo>
                      <a:pt x="0" y="384"/>
                    </a:moveTo>
                    <a:lnTo>
                      <a:pt x="33" y="279"/>
                    </a:lnTo>
                    <a:lnTo>
                      <a:pt x="66" y="188"/>
                    </a:lnTo>
                    <a:lnTo>
                      <a:pt x="99" y="110"/>
                    </a:lnTo>
                    <a:lnTo>
                      <a:pt x="132" y="45"/>
                    </a:lnTo>
                    <a:lnTo>
                      <a:pt x="159" y="12"/>
                    </a:lnTo>
                    <a:lnTo>
                      <a:pt x="192" y="0"/>
                    </a:lnTo>
                    <a:lnTo>
                      <a:pt x="225" y="12"/>
                    </a:lnTo>
                    <a:lnTo>
                      <a:pt x="258" y="45"/>
                    </a:lnTo>
                    <a:lnTo>
                      <a:pt x="291" y="110"/>
                    </a:lnTo>
                    <a:lnTo>
                      <a:pt x="324" y="188"/>
                    </a:lnTo>
                    <a:lnTo>
                      <a:pt x="357" y="286"/>
                    </a:lnTo>
                    <a:lnTo>
                      <a:pt x="390" y="384"/>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72" name="Freeform 12"/>
              <p:cNvSpPr/>
              <p:nvPr/>
            </p:nvSpPr>
            <p:spPr bwMode="auto">
              <a:xfrm>
                <a:off x="3607" y="864"/>
                <a:ext cx="392" cy="385"/>
              </a:xfrm>
              <a:custGeom>
                <a:avLst/>
                <a:gdLst>
                  <a:gd name="T0" fmla="*/ 391 w 392"/>
                  <a:gd name="T1" fmla="*/ 0 h 385"/>
                  <a:gd name="T2" fmla="*/ 358 w 392"/>
                  <a:gd name="T3" fmla="*/ 104 h 385"/>
                  <a:gd name="T4" fmla="*/ 325 w 392"/>
                  <a:gd name="T5" fmla="*/ 195 h 385"/>
                  <a:gd name="T6" fmla="*/ 292 w 392"/>
                  <a:gd name="T7" fmla="*/ 273 h 385"/>
                  <a:gd name="T8" fmla="*/ 259 w 392"/>
                  <a:gd name="T9" fmla="*/ 338 h 385"/>
                  <a:gd name="T10" fmla="*/ 231 w 392"/>
                  <a:gd name="T11" fmla="*/ 371 h 385"/>
                  <a:gd name="T12" fmla="*/ 198 w 392"/>
                  <a:gd name="T13" fmla="*/ 384 h 385"/>
                  <a:gd name="T14" fmla="*/ 165 w 392"/>
                  <a:gd name="T15" fmla="*/ 371 h 385"/>
                  <a:gd name="T16" fmla="*/ 132 w 392"/>
                  <a:gd name="T17" fmla="*/ 338 h 385"/>
                  <a:gd name="T18" fmla="*/ 99 w 392"/>
                  <a:gd name="T19" fmla="*/ 273 h 385"/>
                  <a:gd name="T20" fmla="*/ 66 w 392"/>
                  <a:gd name="T21" fmla="*/ 195 h 385"/>
                  <a:gd name="T22" fmla="*/ 33 w 392"/>
                  <a:gd name="T23" fmla="*/ 97 h 385"/>
                  <a:gd name="T24" fmla="*/ 0 w 392"/>
                  <a:gd name="T25" fmla="*/ 0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2" h="385">
                    <a:moveTo>
                      <a:pt x="391" y="0"/>
                    </a:moveTo>
                    <a:lnTo>
                      <a:pt x="358" y="104"/>
                    </a:lnTo>
                    <a:lnTo>
                      <a:pt x="325" y="195"/>
                    </a:lnTo>
                    <a:lnTo>
                      <a:pt x="292" y="273"/>
                    </a:lnTo>
                    <a:lnTo>
                      <a:pt x="259" y="338"/>
                    </a:lnTo>
                    <a:lnTo>
                      <a:pt x="231" y="371"/>
                    </a:lnTo>
                    <a:lnTo>
                      <a:pt x="198" y="384"/>
                    </a:lnTo>
                    <a:lnTo>
                      <a:pt x="165" y="371"/>
                    </a:lnTo>
                    <a:lnTo>
                      <a:pt x="132" y="338"/>
                    </a:lnTo>
                    <a:lnTo>
                      <a:pt x="99" y="273"/>
                    </a:lnTo>
                    <a:lnTo>
                      <a:pt x="66" y="195"/>
                    </a:lnTo>
                    <a:lnTo>
                      <a:pt x="33" y="97"/>
                    </a:lnTo>
                    <a:lnTo>
                      <a:pt x="0" y="0"/>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453" name="Line 13"/>
            <p:cNvSpPr>
              <a:spLocks noChangeShapeType="1"/>
            </p:cNvSpPr>
            <p:nvPr/>
          </p:nvSpPr>
          <p:spPr bwMode="auto">
            <a:xfrm flipV="1">
              <a:off x="3539" y="1432"/>
              <a:ext cx="1700" cy="12"/>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Line 14"/>
            <p:cNvSpPr>
              <a:spLocks noChangeShapeType="1"/>
            </p:cNvSpPr>
            <p:nvPr/>
          </p:nvSpPr>
          <p:spPr bwMode="auto">
            <a:xfrm>
              <a:off x="5029" y="1461"/>
              <a:ext cx="0" cy="532"/>
            </a:xfrm>
            <a:prstGeom prst="line">
              <a:avLst/>
            </a:prstGeom>
            <a:noFill/>
            <a:ln w="317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Line 15"/>
            <p:cNvSpPr>
              <a:spLocks noChangeShapeType="1"/>
            </p:cNvSpPr>
            <p:nvPr/>
          </p:nvSpPr>
          <p:spPr bwMode="auto">
            <a:xfrm>
              <a:off x="5029" y="1944"/>
              <a:ext cx="0" cy="0"/>
            </a:xfrm>
            <a:prstGeom prst="line">
              <a:avLst/>
            </a:prstGeom>
            <a:noFill/>
            <a:ln w="38100">
              <a:solidFill>
                <a:srgbClr val="FF00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6" name="Line 16"/>
            <p:cNvSpPr>
              <a:spLocks noChangeShapeType="1"/>
            </p:cNvSpPr>
            <p:nvPr/>
          </p:nvSpPr>
          <p:spPr bwMode="auto">
            <a:xfrm flipH="1" flipV="1">
              <a:off x="4509" y="1944"/>
              <a:ext cx="525" cy="0"/>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7" name="Line 17"/>
            <p:cNvSpPr>
              <a:spLocks noChangeShapeType="1"/>
            </p:cNvSpPr>
            <p:nvPr/>
          </p:nvSpPr>
          <p:spPr bwMode="auto">
            <a:xfrm flipV="1">
              <a:off x="3575" y="1956"/>
              <a:ext cx="481" cy="12"/>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8" name="Rectangle 18"/>
            <p:cNvSpPr>
              <a:spLocks noChangeArrowheads="1"/>
            </p:cNvSpPr>
            <p:nvPr/>
          </p:nvSpPr>
          <p:spPr bwMode="auto">
            <a:xfrm>
              <a:off x="4127" y="1808"/>
              <a:ext cx="296"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kumimoji="1" lang="en-US" altLang="zh-CN" sz="2800" b="1" u="none">
                  <a:solidFill>
                    <a:srgbClr val="FF0000"/>
                  </a:solidFill>
                  <a:latin typeface="Times New Roman" panose="02020603050405020304" pitchFamily="18" charset="0"/>
                </a:rPr>
                <a:t>T</a:t>
              </a:r>
              <a:endParaRPr kumimoji="1" lang="en-US" altLang="zh-CN" sz="2800" b="1" i="0" u="none">
                <a:solidFill>
                  <a:srgbClr val="FF0000"/>
                </a:solidFill>
                <a:latin typeface="Times New Roman" panose="02020603050405020304" pitchFamily="18" charset="0"/>
              </a:endParaRPr>
            </a:p>
          </p:txBody>
        </p:sp>
        <p:sp>
          <p:nvSpPr>
            <p:cNvPr id="18459" name="Rectangle 19"/>
            <p:cNvSpPr>
              <a:spLocks noChangeArrowheads="1"/>
            </p:cNvSpPr>
            <p:nvPr/>
          </p:nvSpPr>
          <p:spPr bwMode="auto">
            <a:xfrm>
              <a:off x="3662" y="603"/>
              <a:ext cx="342"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eaLnBrk="0" hangingPunct="0">
                <a:spcBef>
                  <a:spcPct val="50000"/>
                </a:spcBef>
              </a:pPr>
              <a:r>
                <a:rPr kumimoji="1" lang="en-US" altLang="zh-CN" sz="3200" b="1" u="none">
                  <a:latin typeface="Times New Roman" panose="02020603050405020304" pitchFamily="18" charset="0"/>
                </a:rPr>
                <a:t>i</a:t>
              </a:r>
            </a:p>
          </p:txBody>
        </p:sp>
        <p:sp>
          <p:nvSpPr>
            <p:cNvPr id="18460" name="Text Box 20"/>
            <p:cNvSpPr txBox="1">
              <a:spLocks noChangeArrowheads="1"/>
            </p:cNvSpPr>
            <p:nvPr/>
          </p:nvSpPr>
          <p:spPr bwMode="auto">
            <a:xfrm>
              <a:off x="5066" y="1086"/>
              <a:ext cx="439"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u="none">
                  <a:latin typeface="Times New Roman" panose="02020603050405020304" pitchFamily="18" charset="0"/>
                </a:rPr>
                <a:t>ωt</a:t>
              </a:r>
            </a:p>
          </p:txBody>
        </p:sp>
        <p:sp>
          <p:nvSpPr>
            <p:cNvPr id="18461" name="Line 21"/>
            <p:cNvSpPr>
              <a:spLocks noChangeShapeType="1"/>
            </p:cNvSpPr>
            <p:nvPr/>
          </p:nvSpPr>
          <p:spPr bwMode="auto">
            <a:xfrm>
              <a:off x="3601" y="1461"/>
              <a:ext cx="0" cy="556"/>
            </a:xfrm>
            <a:prstGeom prst="line">
              <a:avLst/>
            </a:prstGeom>
            <a:noFill/>
            <a:ln w="317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2" name="Rectangle 22"/>
            <p:cNvSpPr>
              <a:spLocks noChangeArrowheads="1"/>
            </p:cNvSpPr>
            <p:nvPr/>
          </p:nvSpPr>
          <p:spPr bwMode="auto">
            <a:xfrm>
              <a:off x="5223" y="1366"/>
              <a:ext cx="1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u="none">
                  <a:latin typeface="Times New Roman" panose="02020603050405020304" pitchFamily="18" charset="0"/>
                </a:rPr>
                <a:t>t</a:t>
              </a:r>
            </a:p>
          </p:txBody>
        </p:sp>
        <p:sp>
          <p:nvSpPr>
            <p:cNvPr id="18463" name="Rectangle 23"/>
            <p:cNvSpPr>
              <a:spLocks noChangeArrowheads="1"/>
            </p:cNvSpPr>
            <p:nvPr/>
          </p:nvSpPr>
          <p:spPr bwMode="auto">
            <a:xfrm>
              <a:off x="3803" y="1318"/>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u="none">
                  <a:latin typeface="Times New Roman" panose="02020603050405020304" pitchFamily="18" charset="0"/>
                </a:rPr>
                <a:t>o</a:t>
              </a:r>
            </a:p>
          </p:txBody>
        </p:sp>
        <p:sp>
          <p:nvSpPr>
            <p:cNvPr id="18464" name="Rectangle 24"/>
            <p:cNvSpPr>
              <a:spLocks noChangeArrowheads="1"/>
            </p:cNvSpPr>
            <p:nvPr/>
          </p:nvSpPr>
          <p:spPr bwMode="auto">
            <a:xfrm>
              <a:off x="3488" y="1505"/>
              <a:ext cx="36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u="none">
                  <a:solidFill>
                    <a:srgbClr val="FF0000"/>
                  </a:solidFill>
                  <a:latin typeface="Times New Roman" panose="02020603050405020304" pitchFamily="18" charset="0"/>
                </a:rPr>
                <a:t>ψ</a:t>
              </a:r>
            </a:p>
          </p:txBody>
        </p:sp>
        <p:sp>
          <p:nvSpPr>
            <p:cNvPr id="18465" name="Line 25"/>
            <p:cNvSpPr>
              <a:spLocks noChangeShapeType="1"/>
            </p:cNvSpPr>
            <p:nvPr/>
          </p:nvSpPr>
          <p:spPr bwMode="auto">
            <a:xfrm flipH="1" flipV="1">
              <a:off x="3360" y="1704"/>
              <a:ext cx="227" cy="0"/>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6" name="Line 26"/>
            <p:cNvSpPr>
              <a:spLocks noChangeShapeType="1"/>
            </p:cNvSpPr>
            <p:nvPr/>
          </p:nvSpPr>
          <p:spPr bwMode="auto">
            <a:xfrm flipV="1">
              <a:off x="3852" y="1692"/>
              <a:ext cx="227" cy="0"/>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7" name="Line 27"/>
            <p:cNvSpPr>
              <a:spLocks noChangeShapeType="1"/>
            </p:cNvSpPr>
            <p:nvPr/>
          </p:nvSpPr>
          <p:spPr bwMode="auto">
            <a:xfrm>
              <a:off x="3912" y="1020"/>
              <a:ext cx="600" cy="0"/>
            </a:xfrm>
            <a:prstGeom prst="line">
              <a:avLst/>
            </a:prstGeom>
            <a:noFill/>
            <a:ln w="317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68" name="Text Box 28"/>
            <p:cNvSpPr txBox="1">
              <a:spLocks noChangeArrowheads="1"/>
            </p:cNvSpPr>
            <p:nvPr/>
          </p:nvSpPr>
          <p:spPr bwMode="auto">
            <a:xfrm>
              <a:off x="4260" y="1020"/>
              <a:ext cx="46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3200" b="1" u="none">
                  <a:solidFill>
                    <a:srgbClr val="FF0000"/>
                  </a:solidFill>
                  <a:latin typeface="宋体" panose="02010600030101010101" pitchFamily="2" charset="-122"/>
                </a:rPr>
                <a:t>I</a:t>
              </a:r>
              <a:r>
                <a:rPr kumimoji="1" lang="en-US" altLang="zh-CN" sz="3200" b="1" u="none" baseline="-30000">
                  <a:solidFill>
                    <a:srgbClr val="FF0000"/>
                  </a:solidFill>
                  <a:latin typeface="Times New Roman" panose="02020603050405020304" pitchFamily="18" charset="0"/>
                </a:rPr>
                <a:t>m</a:t>
              </a:r>
              <a:r>
                <a:rPr kumimoji="1" lang="en-US" altLang="zh-CN" sz="3200" b="1" u="none">
                  <a:solidFill>
                    <a:srgbClr val="FF0000"/>
                  </a:solidFill>
                  <a:latin typeface="宋体" panose="02010600030101010101" pitchFamily="2" charset="-122"/>
                </a:rPr>
                <a:t> </a:t>
              </a:r>
            </a:p>
          </p:txBody>
        </p:sp>
        <p:sp>
          <p:nvSpPr>
            <p:cNvPr id="18469" name="Line 29"/>
            <p:cNvSpPr>
              <a:spLocks noChangeShapeType="1"/>
            </p:cNvSpPr>
            <p:nvPr/>
          </p:nvSpPr>
          <p:spPr bwMode="auto">
            <a:xfrm rot="16200000" flipV="1">
              <a:off x="4284" y="900"/>
              <a:ext cx="227" cy="0"/>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0" name="Line 30"/>
            <p:cNvSpPr>
              <a:spLocks noChangeShapeType="1"/>
            </p:cNvSpPr>
            <p:nvPr/>
          </p:nvSpPr>
          <p:spPr bwMode="auto">
            <a:xfrm rot="5400000">
              <a:off x="4296" y="1536"/>
              <a:ext cx="227" cy="0"/>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08287" name="Group 31"/>
          <p:cNvGrpSpPr/>
          <p:nvPr/>
        </p:nvGrpSpPr>
        <p:grpSpPr bwMode="auto">
          <a:xfrm>
            <a:off x="2932113" y="4437063"/>
            <a:ext cx="2000250" cy="858837"/>
            <a:chOff x="1721" y="2795"/>
            <a:chExt cx="1260" cy="541"/>
          </a:xfrm>
        </p:grpSpPr>
        <p:sp>
          <p:nvSpPr>
            <p:cNvPr id="18446" name="Line 32"/>
            <p:cNvSpPr>
              <a:spLocks noChangeShapeType="1"/>
            </p:cNvSpPr>
            <p:nvPr/>
          </p:nvSpPr>
          <p:spPr bwMode="auto">
            <a:xfrm flipV="1">
              <a:off x="1721" y="2953"/>
              <a:ext cx="907" cy="370"/>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7" name="Arc 33"/>
            <p:cNvSpPr/>
            <p:nvPr/>
          </p:nvSpPr>
          <p:spPr bwMode="auto">
            <a:xfrm>
              <a:off x="2266" y="3109"/>
              <a:ext cx="56" cy="20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cap="rnd">
              <a:solidFill>
                <a:srgbClr val="8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8" name="Line 34"/>
            <p:cNvSpPr>
              <a:spLocks noChangeShapeType="1"/>
            </p:cNvSpPr>
            <p:nvPr/>
          </p:nvSpPr>
          <p:spPr bwMode="auto">
            <a:xfrm>
              <a:off x="1764" y="3336"/>
              <a:ext cx="1020" cy="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8449" name="Object 35"/>
            <p:cNvGraphicFramePr>
              <a:graphicFrameLocks noChangeAspect="1"/>
            </p:cNvGraphicFramePr>
            <p:nvPr/>
          </p:nvGraphicFramePr>
          <p:xfrm>
            <a:off x="2357" y="3068"/>
            <a:ext cx="231" cy="250"/>
          </p:xfrm>
          <a:graphic>
            <a:graphicData uri="http://schemas.openxmlformats.org/presentationml/2006/ole">
              <mc:AlternateContent xmlns:mc="http://schemas.openxmlformats.org/markup-compatibility/2006">
                <mc:Choice xmlns:v="urn:schemas-microsoft-com:vml" Requires="v">
                  <p:oleObj name="公式" r:id="rId4" imgW="118110" imgH="128905" progId="Equation.3">
                    <p:embed/>
                  </p:oleObj>
                </mc:Choice>
                <mc:Fallback>
                  <p:oleObj name="公式" r:id="rId4" imgW="118110" imgH="128905" progId="Equation.3">
                    <p:embed/>
                    <p:pic>
                      <p:nvPicPr>
                        <p:cNvPr id="0"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 y="3068"/>
                          <a:ext cx="23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0" name="Object 36"/>
            <p:cNvGraphicFramePr/>
            <p:nvPr/>
          </p:nvGraphicFramePr>
          <p:xfrm>
            <a:off x="2643" y="2795"/>
            <a:ext cx="338" cy="354"/>
          </p:xfrm>
          <a:graphic>
            <a:graphicData uri="http://schemas.openxmlformats.org/presentationml/2006/ole">
              <mc:AlternateContent xmlns:mc="http://schemas.openxmlformats.org/markup-compatibility/2006">
                <mc:Choice xmlns:v="urn:schemas-microsoft-com:vml" Requires="v">
                  <p:oleObj name="Equation" r:id="rId6" imgW="86360" imgH="161290" progId="Equation.3">
                    <p:embed/>
                  </p:oleObj>
                </mc:Choice>
                <mc:Fallback>
                  <p:oleObj name="Equation" r:id="rId6" imgW="86360" imgH="161290" progId="Equation.3">
                    <p:embed/>
                    <p:pic>
                      <p:nvPicPr>
                        <p:cNvPr id="0" name="Object 3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3" y="2795"/>
                          <a:ext cx="338" cy="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08293" name="Text Box 37"/>
          <p:cNvSpPr txBox="1">
            <a:spLocks noChangeArrowheads="1"/>
          </p:cNvSpPr>
          <p:nvPr/>
        </p:nvSpPr>
        <p:spPr bwMode="auto">
          <a:xfrm>
            <a:off x="539750" y="5661025"/>
            <a:ext cx="38560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r>
              <a:rPr kumimoji="1" lang="zh-CN" altLang="en-US" sz="3200" b="1" i="0" u="none">
                <a:solidFill>
                  <a:srgbClr val="FF0000"/>
                </a:solidFill>
                <a:latin typeface="Times New Roman" panose="02020603050405020304" pitchFamily="18" charset="0"/>
                <a:ea typeface="楷体_GB2312" pitchFamily="49" charset="-122"/>
              </a:rPr>
              <a:t>相量法</a:t>
            </a:r>
            <a:r>
              <a:rPr kumimoji="1" lang="zh-CN" altLang="en-US" sz="3200" b="1" i="0" u="none">
                <a:solidFill>
                  <a:srgbClr val="0000FF"/>
                </a:solidFill>
                <a:latin typeface="Times New Roman" panose="02020603050405020304" pitchFamily="18" charset="0"/>
                <a:ea typeface="楷体_GB2312" pitchFamily="49" charset="-122"/>
              </a:rPr>
              <a:t>（复数法）：</a:t>
            </a:r>
            <a:endParaRPr kumimoji="1" lang="zh-CN" altLang="en-US" sz="3200" b="1" i="0" u="none">
              <a:latin typeface="Times New Roman" panose="02020603050405020304" pitchFamily="18" charset="0"/>
              <a:ea typeface="楷体_GB2312" pitchFamily="49" charset="-122"/>
            </a:endParaRPr>
          </a:p>
        </p:txBody>
      </p:sp>
      <p:graphicFrame>
        <p:nvGraphicFramePr>
          <p:cNvPr id="608294" name="Object 38"/>
          <p:cNvGraphicFramePr/>
          <p:nvPr/>
        </p:nvGraphicFramePr>
        <p:xfrm>
          <a:off x="4029075" y="5516563"/>
          <a:ext cx="4684713" cy="792162"/>
        </p:xfrm>
        <a:graphic>
          <a:graphicData uri="http://schemas.openxmlformats.org/presentationml/2006/ole">
            <mc:AlternateContent xmlns:mc="http://schemas.openxmlformats.org/markup-compatibility/2006">
              <mc:Choice xmlns:v="urn:schemas-microsoft-com:vml" Requires="v">
                <p:oleObj name="公式" r:id="rId8" imgW="1721485" imgH="236855" progId="Equation.3">
                  <p:embed/>
                </p:oleObj>
              </mc:Choice>
              <mc:Fallback>
                <p:oleObj name="公式" r:id="rId8" imgW="1721485" imgH="236855" progId="Equation.3">
                  <p:embed/>
                  <p:pic>
                    <p:nvPicPr>
                      <p:cNvPr id="0" name="Object 3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9075" y="5516563"/>
                        <a:ext cx="4684713"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8296" name="Text Box 40"/>
          <p:cNvSpPr txBox="1">
            <a:spLocks noChangeArrowheads="1"/>
          </p:cNvSpPr>
          <p:nvPr/>
        </p:nvSpPr>
        <p:spPr bwMode="auto">
          <a:xfrm>
            <a:off x="4932363" y="4508500"/>
            <a:ext cx="3960812"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i="0" u="none"/>
              <a:t>长度为有效值，相对于横轴偏转初相位大小的角度</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08258"/>
                                        </p:tgtEl>
                                        <p:attrNameLst>
                                          <p:attrName>style.visibility</p:attrName>
                                        </p:attrNameLst>
                                      </p:cBhvr>
                                      <p:to>
                                        <p:strVal val="visible"/>
                                      </p:to>
                                    </p:set>
                                    <p:animEffect transition="in" filter="wipe(left)">
                                      <p:cBhvr>
                                        <p:cTn id="7" dur="500"/>
                                        <p:tgtEl>
                                          <p:spTgt spid="6082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8262">
                                            <p:txEl>
                                              <p:pRg st="0" end="0"/>
                                            </p:txEl>
                                          </p:spTgt>
                                        </p:tgtEl>
                                        <p:attrNameLst>
                                          <p:attrName>style.visibility</p:attrName>
                                        </p:attrNameLst>
                                      </p:cBhvr>
                                      <p:to>
                                        <p:strVal val="visible"/>
                                      </p:to>
                                    </p:set>
                                    <p:animEffect transition="in" filter="wipe(left)">
                                      <p:cBhvr>
                                        <p:cTn id="12" dur="500"/>
                                        <p:tgtEl>
                                          <p:spTgt spid="60826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8259"/>
                                        </p:tgtEl>
                                        <p:attrNameLst>
                                          <p:attrName>style.visibility</p:attrName>
                                        </p:attrNameLst>
                                      </p:cBhvr>
                                      <p:to>
                                        <p:strVal val="visible"/>
                                      </p:to>
                                    </p:set>
                                    <p:animEffect transition="in" filter="wipe(left)">
                                      <p:cBhvr>
                                        <p:cTn id="17" dur="500"/>
                                        <p:tgtEl>
                                          <p:spTgt spid="6082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08263"/>
                                        </p:tgtEl>
                                        <p:attrNameLst>
                                          <p:attrName>style.visibility</p:attrName>
                                        </p:attrNameLst>
                                      </p:cBhvr>
                                      <p:to>
                                        <p:strVal val="visible"/>
                                      </p:to>
                                    </p:set>
                                    <p:animEffect transition="in" filter="wipe(left)">
                                      <p:cBhvr>
                                        <p:cTn id="22" dur="500"/>
                                        <p:tgtEl>
                                          <p:spTgt spid="60826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08261"/>
                                        </p:tgtEl>
                                        <p:attrNameLst>
                                          <p:attrName>style.visibility</p:attrName>
                                        </p:attrNameLst>
                                      </p:cBhvr>
                                      <p:to>
                                        <p:strVal val="visible"/>
                                      </p:to>
                                    </p:set>
                                    <p:animEffect transition="in" filter="wipe(left)">
                                      <p:cBhvr>
                                        <p:cTn id="27" dur="500"/>
                                        <p:tgtEl>
                                          <p:spTgt spid="6082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08264"/>
                                        </p:tgtEl>
                                        <p:attrNameLst>
                                          <p:attrName>style.visibility</p:attrName>
                                        </p:attrNameLst>
                                      </p:cBhvr>
                                      <p:to>
                                        <p:strVal val="visible"/>
                                      </p:to>
                                    </p:set>
                                    <p:animEffect transition="in" filter="wipe(left)">
                                      <p:cBhvr>
                                        <p:cTn id="32" dur="500"/>
                                        <p:tgtEl>
                                          <p:spTgt spid="60826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08260"/>
                                        </p:tgtEl>
                                        <p:attrNameLst>
                                          <p:attrName>style.visibility</p:attrName>
                                        </p:attrNameLst>
                                      </p:cBhvr>
                                      <p:to>
                                        <p:strVal val="visible"/>
                                      </p:to>
                                    </p:set>
                                    <p:animEffect transition="in" filter="wipe(left)">
                                      <p:cBhvr>
                                        <p:cTn id="37" dur="500"/>
                                        <p:tgtEl>
                                          <p:spTgt spid="60826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08287"/>
                                        </p:tgtEl>
                                        <p:attrNameLst>
                                          <p:attrName>style.visibility</p:attrName>
                                        </p:attrNameLst>
                                      </p:cBhvr>
                                      <p:to>
                                        <p:strVal val="visible"/>
                                      </p:to>
                                    </p:set>
                                    <p:animEffect transition="in" filter="wipe(down)">
                                      <p:cBhvr>
                                        <p:cTn id="42" dur="500"/>
                                        <p:tgtEl>
                                          <p:spTgt spid="60828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0829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608293"/>
                                        </p:tgtEl>
                                        <p:attrNameLst>
                                          <p:attrName>style.visibility</p:attrName>
                                        </p:attrNameLst>
                                      </p:cBhvr>
                                      <p:to>
                                        <p:strVal val="visible"/>
                                      </p:to>
                                    </p:set>
                                    <p:animEffect transition="in" filter="wipe(left)">
                                      <p:cBhvr>
                                        <p:cTn id="51" dur="500"/>
                                        <p:tgtEl>
                                          <p:spTgt spid="60829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608294"/>
                                        </p:tgtEl>
                                        <p:attrNameLst>
                                          <p:attrName>style.visibility</p:attrName>
                                        </p:attrNameLst>
                                      </p:cBhvr>
                                      <p:to>
                                        <p:strVal val="visible"/>
                                      </p:to>
                                    </p:set>
                                    <p:animEffect transition="in" filter="wipe(left)">
                                      <p:cBhvr>
                                        <p:cTn id="56" dur="500"/>
                                        <p:tgtEl>
                                          <p:spTgt spid="608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258" grpId="0" autoUpdateAnimBg="0"/>
      <p:bldP spid="608259" grpId="0"/>
      <p:bldP spid="608260" grpId="0" autoUpdateAnimBg="0"/>
      <p:bldP spid="608261" grpId="0" autoUpdateAnimBg="0"/>
      <p:bldP spid="608262" grpId="0" build="p" autoUpdateAnimBg="0"/>
      <p:bldP spid="608293" grpId="0" autoUpdateAnimBg="0"/>
      <p:bldP spid="60829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41C7614D-D5F8-4791-94A7-24BDEDBC95FD}" type="slidenum">
              <a:rPr lang="en-US" altLang="zh-CN" i="0" u="none" smtClean="0">
                <a:latin typeface="Times New Roman" panose="02020603050405020304" pitchFamily="18" charset="0"/>
              </a:rPr>
              <a:t>22</a:t>
            </a:fld>
            <a:endParaRPr lang="en-US" altLang="zh-CN" i="0" u="none">
              <a:latin typeface="Times New Roman" panose="02020603050405020304" pitchFamily="18" charset="0"/>
            </a:endParaRPr>
          </a:p>
        </p:txBody>
      </p:sp>
      <p:sp>
        <p:nvSpPr>
          <p:cNvPr id="609282" name="Rectangle 2"/>
          <p:cNvSpPr>
            <a:spLocks noChangeArrowheads="1"/>
          </p:cNvSpPr>
          <p:nvPr/>
        </p:nvSpPr>
        <p:spPr bwMode="auto">
          <a:xfrm>
            <a:off x="3257550" y="811213"/>
            <a:ext cx="5243513" cy="60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lnSpc>
                <a:spcPct val="120000"/>
              </a:lnSpc>
            </a:pPr>
            <a:r>
              <a:rPr kumimoji="1" lang="zh-CN" altLang="en-US" sz="2800" b="1" i="0" u="none">
                <a:solidFill>
                  <a:srgbClr val="FF0000"/>
                </a:solidFill>
                <a:latin typeface="楷体_GB2312" pitchFamily="49" charset="-122"/>
                <a:ea typeface="楷体_GB2312" pitchFamily="49" charset="-122"/>
              </a:rPr>
              <a:t>用一个旋转矢量表示正弦量</a:t>
            </a:r>
          </a:p>
        </p:txBody>
      </p:sp>
      <p:sp>
        <p:nvSpPr>
          <p:cNvPr id="609283" name="Rectangle 3"/>
          <p:cNvSpPr>
            <a:spLocks noChangeArrowheads="1"/>
          </p:cNvSpPr>
          <p:nvPr/>
        </p:nvSpPr>
        <p:spPr bwMode="auto">
          <a:xfrm>
            <a:off x="76200" y="339725"/>
            <a:ext cx="334327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1" lang="en-US" altLang="zh-CN" sz="3600" b="1" i="0" u="none">
                <a:solidFill>
                  <a:srgbClr val="FF0000"/>
                </a:solidFill>
                <a:latin typeface="宋体" panose="02010600030101010101" pitchFamily="2" charset="-122"/>
              </a:rPr>
              <a:t> 1.</a:t>
            </a:r>
            <a:r>
              <a:rPr kumimoji="1" lang="en-US" altLang="zh-CN" sz="3600" b="1" i="0" u="none">
                <a:solidFill>
                  <a:srgbClr val="FF0000"/>
                </a:solidFill>
                <a:latin typeface="楷体_GB2312" pitchFamily="49" charset="-122"/>
                <a:ea typeface="楷体_GB2312" pitchFamily="49" charset="-122"/>
              </a:rPr>
              <a:t> </a:t>
            </a:r>
            <a:r>
              <a:rPr kumimoji="1" lang="zh-CN" altLang="en-US" sz="3600" b="1" i="0" u="none">
                <a:solidFill>
                  <a:srgbClr val="FF0000"/>
                </a:solidFill>
                <a:latin typeface="楷体_GB2312" pitchFamily="49" charset="-122"/>
                <a:ea typeface="楷体_GB2312" pitchFamily="49" charset="-122"/>
              </a:rPr>
              <a:t>相量图法</a:t>
            </a:r>
          </a:p>
        </p:txBody>
      </p:sp>
      <p:grpSp>
        <p:nvGrpSpPr>
          <p:cNvPr id="609284" name="Group 4"/>
          <p:cNvGrpSpPr/>
          <p:nvPr/>
        </p:nvGrpSpPr>
        <p:grpSpPr bwMode="auto">
          <a:xfrm>
            <a:off x="1314450" y="3883025"/>
            <a:ext cx="3527425" cy="685800"/>
            <a:chOff x="768" y="2542"/>
            <a:chExt cx="2222" cy="432"/>
          </a:xfrm>
        </p:grpSpPr>
        <p:sp>
          <p:nvSpPr>
            <p:cNvPr id="19510" name="Text Box 5"/>
            <p:cNvSpPr txBox="1">
              <a:spLocks noChangeArrowheads="1"/>
            </p:cNvSpPr>
            <p:nvPr/>
          </p:nvSpPr>
          <p:spPr bwMode="auto">
            <a:xfrm>
              <a:off x="768" y="2542"/>
              <a:ext cx="186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latin typeface="楷体_GB2312" pitchFamily="49" charset="-122"/>
                  <a:ea typeface="楷体_GB2312" pitchFamily="49" charset="-122"/>
                </a:rPr>
                <a:t>矢量长度</a:t>
              </a:r>
              <a:r>
                <a:rPr kumimoji="1" lang="zh-CN" altLang="en-US" sz="2400" b="1" i="0" u="none">
                  <a:latin typeface="Times New Roman" panose="02020603050405020304" pitchFamily="18" charset="0"/>
                </a:rPr>
                <a:t>  </a:t>
              </a:r>
              <a:r>
                <a:rPr kumimoji="1" lang="en-US" altLang="zh-CN" sz="3200" b="1" i="0" u="none">
                  <a:latin typeface="Times New Roman" panose="02020603050405020304" pitchFamily="18" charset="0"/>
                </a:rPr>
                <a:t>= </a:t>
              </a:r>
              <a:r>
                <a:rPr kumimoji="1" lang="zh-CN" altLang="en-US" sz="2800" b="1" i="0" u="none">
                  <a:solidFill>
                    <a:srgbClr val="FF0000"/>
                  </a:solidFill>
                  <a:latin typeface="Times New Roman" panose="02020603050405020304" pitchFamily="18" charset="0"/>
                  <a:ea typeface="楷体_GB2312" pitchFamily="49" charset="-122"/>
                </a:rPr>
                <a:t>幅值</a:t>
              </a:r>
              <a:r>
                <a:rPr kumimoji="1" lang="zh-CN" altLang="en-US" sz="2400" b="1" i="0" u="none">
                  <a:latin typeface="Times New Roman" panose="02020603050405020304" pitchFamily="18" charset="0"/>
                </a:rPr>
                <a:t>  </a:t>
              </a:r>
              <a:endParaRPr kumimoji="1" lang="zh-CN" altLang="en-US" sz="2400" b="1" i="0" u="none">
                <a:latin typeface="宋体" panose="02010600030101010101" pitchFamily="2" charset="-122"/>
              </a:endParaRPr>
            </a:p>
          </p:txBody>
        </p:sp>
        <p:graphicFrame>
          <p:nvGraphicFramePr>
            <p:cNvPr id="19511" name="Object 6"/>
            <p:cNvGraphicFramePr>
              <a:graphicFrameLocks noChangeAspect="1"/>
            </p:cNvGraphicFramePr>
            <p:nvPr/>
          </p:nvGraphicFramePr>
          <p:xfrm>
            <a:off x="2458" y="2556"/>
            <a:ext cx="532" cy="418"/>
          </p:xfrm>
          <a:graphic>
            <a:graphicData uri="http://schemas.openxmlformats.org/presentationml/2006/ole">
              <mc:AlternateContent xmlns:mc="http://schemas.openxmlformats.org/markup-compatibility/2006">
                <mc:Choice xmlns:v="urn:schemas-microsoft-com:vml" Requires="v">
                  <p:oleObj name="公式" r:id="rId3" imgW="241300" imgH="228600" progId="Equation.3">
                    <p:embed/>
                  </p:oleObj>
                </mc:Choice>
                <mc:Fallback>
                  <p:oleObj name="公式" r:id="rId3" imgW="241300" imgH="228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8" y="2556"/>
                          <a:ext cx="532" cy="4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09287" name="Text Box 7"/>
          <p:cNvSpPr txBox="1">
            <a:spLocks noChangeArrowheads="1"/>
          </p:cNvSpPr>
          <p:nvPr/>
        </p:nvSpPr>
        <p:spPr bwMode="auto">
          <a:xfrm>
            <a:off x="1257300" y="4278313"/>
            <a:ext cx="451167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i="0" u="none">
                <a:latin typeface="楷体_GB2312" pitchFamily="49" charset="-122"/>
                <a:ea typeface="楷体_GB2312" pitchFamily="49" charset="-122"/>
              </a:rPr>
              <a:t>矢量逆转角速度</a:t>
            </a:r>
            <a:r>
              <a:rPr kumimoji="1" lang="en-US" altLang="zh-CN" sz="2800" b="1" i="0" u="none">
                <a:latin typeface="楷体_GB2312" pitchFamily="49" charset="-122"/>
                <a:ea typeface="楷体_GB2312" pitchFamily="49" charset="-122"/>
              </a:rPr>
              <a:t>=</a:t>
            </a:r>
            <a:r>
              <a:rPr kumimoji="1" lang="zh-CN" altLang="en-US" sz="2800" b="1" i="0" u="none">
                <a:solidFill>
                  <a:srgbClr val="FF0000"/>
                </a:solidFill>
                <a:latin typeface="楷体_GB2312" pitchFamily="49" charset="-122"/>
                <a:ea typeface="楷体_GB2312" pitchFamily="49" charset="-122"/>
              </a:rPr>
              <a:t>角频率</a:t>
            </a:r>
            <a:r>
              <a:rPr kumimoji="1" lang="en-US" altLang="zh-CN" sz="3600" b="1" u="none">
                <a:latin typeface="宋体" panose="02010600030101010101" pitchFamily="2" charset="-122"/>
              </a:rPr>
              <a:t>ω</a:t>
            </a:r>
          </a:p>
        </p:txBody>
      </p:sp>
      <p:sp useBgFill="1">
        <p:nvSpPr>
          <p:cNvPr id="609288" name="Oval 8"/>
          <p:cNvSpPr>
            <a:spLocks noChangeArrowheads="1"/>
          </p:cNvSpPr>
          <p:nvPr/>
        </p:nvSpPr>
        <p:spPr bwMode="auto">
          <a:xfrm>
            <a:off x="836613" y="1862138"/>
            <a:ext cx="2060575" cy="2057400"/>
          </a:xfrm>
          <a:prstGeom prst="ellipse">
            <a:avLst/>
          </a:prstGeom>
          <a:ln w="25400">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9289" name="Line 9"/>
          <p:cNvSpPr>
            <a:spLocks noChangeShapeType="1"/>
          </p:cNvSpPr>
          <p:nvPr/>
        </p:nvSpPr>
        <p:spPr bwMode="auto">
          <a:xfrm>
            <a:off x="4546600" y="2836863"/>
            <a:ext cx="3384550" cy="0"/>
          </a:xfrm>
          <a:prstGeom prst="line">
            <a:avLst/>
          </a:prstGeom>
          <a:noFill/>
          <a:ln w="38100">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09290" name="Group 10"/>
          <p:cNvGrpSpPr/>
          <p:nvPr/>
        </p:nvGrpSpPr>
        <p:grpSpPr bwMode="auto">
          <a:xfrm>
            <a:off x="4741863" y="1862138"/>
            <a:ext cx="2890837" cy="1949450"/>
            <a:chOff x="2973" y="1248"/>
            <a:chExt cx="1304" cy="864"/>
          </a:xfrm>
        </p:grpSpPr>
        <p:sp>
          <p:nvSpPr>
            <p:cNvPr id="19508" name="Freeform 11"/>
            <p:cNvSpPr/>
            <p:nvPr/>
          </p:nvSpPr>
          <p:spPr bwMode="auto">
            <a:xfrm>
              <a:off x="2973" y="1248"/>
              <a:ext cx="652" cy="432"/>
            </a:xfrm>
            <a:custGeom>
              <a:avLst/>
              <a:gdLst>
                <a:gd name="T0" fmla="*/ 0 w 652"/>
                <a:gd name="T1" fmla="*/ 431 h 432"/>
                <a:gd name="T2" fmla="*/ 54 w 652"/>
                <a:gd name="T3" fmla="*/ 314 h 432"/>
                <a:gd name="T4" fmla="*/ 109 w 652"/>
                <a:gd name="T5" fmla="*/ 211 h 432"/>
                <a:gd name="T6" fmla="*/ 165 w 652"/>
                <a:gd name="T7" fmla="*/ 124 h 432"/>
                <a:gd name="T8" fmla="*/ 219 w 652"/>
                <a:gd name="T9" fmla="*/ 51 h 432"/>
                <a:gd name="T10" fmla="*/ 266 w 652"/>
                <a:gd name="T11" fmla="*/ 13 h 432"/>
                <a:gd name="T12" fmla="*/ 320 w 652"/>
                <a:gd name="T13" fmla="*/ 0 h 432"/>
                <a:gd name="T14" fmla="*/ 376 w 652"/>
                <a:gd name="T15" fmla="*/ 13 h 432"/>
                <a:gd name="T16" fmla="*/ 431 w 652"/>
                <a:gd name="T17" fmla="*/ 51 h 432"/>
                <a:gd name="T18" fmla="*/ 485 w 652"/>
                <a:gd name="T19" fmla="*/ 124 h 432"/>
                <a:gd name="T20" fmla="*/ 541 w 652"/>
                <a:gd name="T21" fmla="*/ 211 h 432"/>
                <a:gd name="T22" fmla="*/ 595 w 652"/>
                <a:gd name="T23" fmla="*/ 320 h 432"/>
                <a:gd name="T24" fmla="*/ 651 w 652"/>
                <a:gd name="T25" fmla="*/ 431 h 4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2" h="432">
                  <a:moveTo>
                    <a:pt x="0" y="431"/>
                  </a:moveTo>
                  <a:lnTo>
                    <a:pt x="54" y="314"/>
                  </a:lnTo>
                  <a:lnTo>
                    <a:pt x="109" y="211"/>
                  </a:lnTo>
                  <a:lnTo>
                    <a:pt x="165" y="124"/>
                  </a:lnTo>
                  <a:lnTo>
                    <a:pt x="219" y="51"/>
                  </a:lnTo>
                  <a:lnTo>
                    <a:pt x="266" y="13"/>
                  </a:lnTo>
                  <a:lnTo>
                    <a:pt x="320" y="0"/>
                  </a:lnTo>
                  <a:lnTo>
                    <a:pt x="376" y="13"/>
                  </a:lnTo>
                  <a:lnTo>
                    <a:pt x="431" y="51"/>
                  </a:lnTo>
                  <a:lnTo>
                    <a:pt x="485" y="124"/>
                  </a:lnTo>
                  <a:lnTo>
                    <a:pt x="541" y="211"/>
                  </a:lnTo>
                  <a:lnTo>
                    <a:pt x="595" y="320"/>
                  </a:lnTo>
                  <a:lnTo>
                    <a:pt x="651" y="431"/>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09" name="Freeform 12"/>
            <p:cNvSpPr/>
            <p:nvPr/>
          </p:nvSpPr>
          <p:spPr bwMode="auto">
            <a:xfrm>
              <a:off x="3624" y="1680"/>
              <a:ext cx="653" cy="432"/>
            </a:xfrm>
            <a:custGeom>
              <a:avLst/>
              <a:gdLst>
                <a:gd name="T0" fmla="*/ 652 w 653"/>
                <a:gd name="T1" fmla="*/ 0 h 432"/>
                <a:gd name="T2" fmla="*/ 596 w 653"/>
                <a:gd name="T3" fmla="*/ 116 h 432"/>
                <a:gd name="T4" fmla="*/ 542 w 653"/>
                <a:gd name="T5" fmla="*/ 219 h 432"/>
                <a:gd name="T6" fmla="*/ 486 w 653"/>
                <a:gd name="T7" fmla="*/ 306 h 432"/>
                <a:gd name="T8" fmla="*/ 432 w 653"/>
                <a:gd name="T9" fmla="*/ 379 h 432"/>
                <a:gd name="T10" fmla="*/ 385 w 653"/>
                <a:gd name="T11" fmla="*/ 417 h 432"/>
                <a:gd name="T12" fmla="*/ 329 w 653"/>
                <a:gd name="T13" fmla="*/ 431 h 432"/>
                <a:gd name="T14" fmla="*/ 275 w 653"/>
                <a:gd name="T15" fmla="*/ 417 h 432"/>
                <a:gd name="T16" fmla="*/ 219 w 653"/>
                <a:gd name="T17" fmla="*/ 379 h 432"/>
                <a:gd name="T18" fmla="*/ 165 w 653"/>
                <a:gd name="T19" fmla="*/ 306 h 432"/>
                <a:gd name="T20" fmla="*/ 109 w 653"/>
                <a:gd name="T21" fmla="*/ 219 h 432"/>
                <a:gd name="T22" fmla="*/ 54 w 653"/>
                <a:gd name="T23" fmla="*/ 109 h 432"/>
                <a:gd name="T24" fmla="*/ 0 w 653"/>
                <a:gd name="T25" fmla="*/ 0 h 4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3" h="432">
                  <a:moveTo>
                    <a:pt x="652" y="0"/>
                  </a:moveTo>
                  <a:lnTo>
                    <a:pt x="596" y="116"/>
                  </a:lnTo>
                  <a:lnTo>
                    <a:pt x="542" y="219"/>
                  </a:lnTo>
                  <a:lnTo>
                    <a:pt x="486" y="306"/>
                  </a:lnTo>
                  <a:lnTo>
                    <a:pt x="432" y="379"/>
                  </a:lnTo>
                  <a:lnTo>
                    <a:pt x="385" y="417"/>
                  </a:lnTo>
                  <a:lnTo>
                    <a:pt x="329" y="431"/>
                  </a:lnTo>
                  <a:lnTo>
                    <a:pt x="275" y="417"/>
                  </a:lnTo>
                  <a:lnTo>
                    <a:pt x="219" y="379"/>
                  </a:lnTo>
                  <a:lnTo>
                    <a:pt x="165" y="306"/>
                  </a:lnTo>
                  <a:lnTo>
                    <a:pt x="109" y="219"/>
                  </a:lnTo>
                  <a:lnTo>
                    <a:pt x="54" y="109"/>
                  </a:lnTo>
                  <a:lnTo>
                    <a:pt x="0" y="0"/>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9293" name="Line 13"/>
          <p:cNvSpPr>
            <a:spLocks noChangeShapeType="1"/>
          </p:cNvSpPr>
          <p:nvPr/>
        </p:nvSpPr>
        <p:spPr bwMode="auto">
          <a:xfrm flipH="1">
            <a:off x="419100" y="2836863"/>
            <a:ext cx="2795588" cy="0"/>
          </a:xfrm>
          <a:prstGeom prst="line">
            <a:avLst/>
          </a:prstGeom>
          <a:noFill/>
          <a:ln w="38100">
            <a:solidFill>
              <a:schemeClr val="tx1"/>
            </a:solidFill>
            <a:round/>
            <a:head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9294" name="Line 14"/>
          <p:cNvSpPr>
            <a:spLocks noChangeShapeType="1"/>
          </p:cNvSpPr>
          <p:nvPr/>
        </p:nvSpPr>
        <p:spPr bwMode="auto">
          <a:xfrm>
            <a:off x="1858963" y="1638300"/>
            <a:ext cx="0" cy="2362200"/>
          </a:xfrm>
          <a:prstGeom prst="line">
            <a:avLst/>
          </a:prstGeom>
          <a:noFill/>
          <a:ln w="38100">
            <a:solidFill>
              <a:schemeClr val="tx1"/>
            </a:solidFill>
            <a:round/>
            <a:head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9295" name="Line 15"/>
          <p:cNvSpPr>
            <a:spLocks noChangeShapeType="1"/>
          </p:cNvSpPr>
          <p:nvPr/>
        </p:nvSpPr>
        <p:spPr bwMode="auto">
          <a:xfrm flipV="1">
            <a:off x="1876425" y="2289175"/>
            <a:ext cx="806450" cy="557213"/>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9296" name="Line 16"/>
          <p:cNvSpPr>
            <a:spLocks noChangeShapeType="1"/>
          </p:cNvSpPr>
          <p:nvPr/>
        </p:nvSpPr>
        <p:spPr bwMode="auto">
          <a:xfrm>
            <a:off x="1876425" y="1862138"/>
            <a:ext cx="3687763" cy="0"/>
          </a:xfrm>
          <a:prstGeom prst="line">
            <a:avLst/>
          </a:prstGeom>
          <a:noFill/>
          <a:ln w="25400">
            <a:solidFill>
              <a:schemeClr val="accent2"/>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9297" name="Line 17"/>
          <p:cNvSpPr>
            <a:spLocks noChangeShapeType="1"/>
          </p:cNvSpPr>
          <p:nvPr/>
        </p:nvSpPr>
        <p:spPr bwMode="auto">
          <a:xfrm>
            <a:off x="2700338" y="2295525"/>
            <a:ext cx="2349500" cy="0"/>
          </a:xfrm>
          <a:prstGeom prst="line">
            <a:avLst/>
          </a:prstGeom>
          <a:noFill/>
          <a:ln w="25400">
            <a:solidFill>
              <a:schemeClr val="accent2"/>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9298" name="Line 18"/>
          <p:cNvSpPr>
            <a:spLocks noChangeShapeType="1"/>
          </p:cNvSpPr>
          <p:nvPr/>
        </p:nvSpPr>
        <p:spPr bwMode="auto">
          <a:xfrm>
            <a:off x="5006975" y="1562100"/>
            <a:ext cx="0" cy="2349500"/>
          </a:xfrm>
          <a:prstGeom prst="line">
            <a:avLst/>
          </a:prstGeom>
          <a:noFill/>
          <a:ln w="38100">
            <a:solidFill>
              <a:schemeClr val="tx1"/>
            </a:solidFill>
            <a:round/>
            <a:head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9299" name="Line 19"/>
          <p:cNvSpPr>
            <a:spLocks noChangeShapeType="1"/>
          </p:cNvSpPr>
          <p:nvPr/>
        </p:nvSpPr>
        <p:spPr bwMode="auto">
          <a:xfrm>
            <a:off x="4738688" y="2830513"/>
            <a:ext cx="0" cy="5207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9300" name="Line 20"/>
          <p:cNvSpPr>
            <a:spLocks noChangeShapeType="1"/>
          </p:cNvSpPr>
          <p:nvPr/>
        </p:nvSpPr>
        <p:spPr bwMode="auto">
          <a:xfrm>
            <a:off x="5470525" y="1873250"/>
            <a:ext cx="0" cy="304800"/>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9301" name="Line 21"/>
          <p:cNvSpPr>
            <a:spLocks noChangeShapeType="1"/>
          </p:cNvSpPr>
          <p:nvPr/>
        </p:nvSpPr>
        <p:spPr bwMode="auto">
          <a:xfrm>
            <a:off x="5470525" y="2524125"/>
            <a:ext cx="0" cy="3048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9302" name="Line 22"/>
          <p:cNvSpPr>
            <a:spLocks noChangeShapeType="1"/>
          </p:cNvSpPr>
          <p:nvPr/>
        </p:nvSpPr>
        <p:spPr bwMode="auto">
          <a:xfrm>
            <a:off x="4354513" y="3157538"/>
            <a:ext cx="392112"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9303" name="Line 23"/>
          <p:cNvSpPr>
            <a:spLocks noChangeShapeType="1"/>
          </p:cNvSpPr>
          <p:nvPr/>
        </p:nvSpPr>
        <p:spPr bwMode="auto">
          <a:xfrm>
            <a:off x="5068888" y="3160713"/>
            <a:ext cx="393700" cy="0"/>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9304" name="Line 24"/>
          <p:cNvSpPr>
            <a:spLocks noChangeShapeType="1"/>
          </p:cNvSpPr>
          <p:nvPr/>
        </p:nvSpPr>
        <p:spPr bwMode="auto">
          <a:xfrm>
            <a:off x="2187575" y="2632075"/>
            <a:ext cx="82550" cy="19685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9305" name="Arc 25"/>
          <p:cNvSpPr/>
          <p:nvPr/>
        </p:nvSpPr>
        <p:spPr bwMode="auto">
          <a:xfrm rot="5400000">
            <a:off x="2528094" y="1620044"/>
            <a:ext cx="338138" cy="450850"/>
          </a:xfrm>
          <a:custGeom>
            <a:avLst/>
            <a:gdLst>
              <a:gd name="T0" fmla="*/ 478492109 w 25689"/>
              <a:gd name="T1" fmla="*/ 2147483647 h 28731"/>
              <a:gd name="T2" fmla="*/ 2147483647 w 25689"/>
              <a:gd name="T3" fmla="*/ 372058819 h 28731"/>
              <a:gd name="T4" fmla="*/ 2147483647 w 25689"/>
              <a:gd name="T5" fmla="*/ 2147483647 h 28731"/>
              <a:gd name="T6" fmla="*/ 0 60000 65536"/>
              <a:gd name="T7" fmla="*/ 0 60000 65536"/>
              <a:gd name="T8" fmla="*/ 0 60000 65536"/>
            </a:gdLst>
            <a:ahLst/>
            <a:cxnLst>
              <a:cxn ang="T6">
                <a:pos x="T0" y="T1"/>
              </a:cxn>
              <a:cxn ang="T7">
                <a:pos x="T2" y="T3"/>
              </a:cxn>
              <a:cxn ang="T8">
                <a:pos x="T4" y="T5"/>
              </a:cxn>
            </a:cxnLst>
            <a:rect l="0" t="0" r="r" b="b"/>
            <a:pathLst>
              <a:path w="25689" h="28731" fill="none" extrusionOk="0">
                <a:moveTo>
                  <a:pt x="1211" y="28730"/>
                </a:moveTo>
                <a:cubicBezTo>
                  <a:pt x="409" y="26438"/>
                  <a:pt x="0" y="24028"/>
                  <a:pt x="0" y="21600"/>
                </a:cubicBezTo>
                <a:cubicBezTo>
                  <a:pt x="0" y="9670"/>
                  <a:pt x="9670" y="0"/>
                  <a:pt x="21600" y="0"/>
                </a:cubicBezTo>
                <a:cubicBezTo>
                  <a:pt x="22972" y="-1"/>
                  <a:pt x="24341" y="130"/>
                  <a:pt x="25689" y="390"/>
                </a:cubicBezTo>
              </a:path>
              <a:path w="25689" h="28731" stroke="0" extrusionOk="0">
                <a:moveTo>
                  <a:pt x="1211" y="28730"/>
                </a:moveTo>
                <a:cubicBezTo>
                  <a:pt x="409" y="26438"/>
                  <a:pt x="0" y="24028"/>
                  <a:pt x="0" y="21600"/>
                </a:cubicBezTo>
                <a:cubicBezTo>
                  <a:pt x="0" y="9670"/>
                  <a:pt x="9670" y="0"/>
                  <a:pt x="21600" y="0"/>
                </a:cubicBezTo>
                <a:cubicBezTo>
                  <a:pt x="22972" y="-1"/>
                  <a:pt x="24341" y="130"/>
                  <a:pt x="25689" y="390"/>
                </a:cubicBezTo>
                <a:lnTo>
                  <a:pt x="21600" y="21600"/>
                </a:lnTo>
                <a:lnTo>
                  <a:pt x="1211" y="28730"/>
                </a:lnTo>
                <a:close/>
              </a:path>
            </a:pathLst>
          </a:custGeom>
          <a:noFill/>
          <a:ln w="38100" cap="rnd">
            <a:solidFill>
              <a:schemeClr val="accent2"/>
            </a:solidFill>
            <a:round/>
            <a:head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09306" name="Object 26"/>
          <p:cNvGraphicFramePr>
            <a:graphicFrameLocks noChangeAspect="1"/>
          </p:cNvGraphicFramePr>
          <p:nvPr/>
        </p:nvGraphicFramePr>
        <p:xfrm>
          <a:off x="5314950" y="2157413"/>
          <a:ext cx="479425" cy="477837"/>
        </p:xfrm>
        <a:graphic>
          <a:graphicData uri="http://schemas.openxmlformats.org/presentationml/2006/ole">
            <mc:AlternateContent xmlns:mc="http://schemas.openxmlformats.org/markup-compatibility/2006">
              <mc:Choice xmlns:v="urn:schemas-microsoft-com:vml" Requires="v">
                <p:oleObj name="公式" r:id="rId5" imgW="228600" imgH="228600" progId="Equation.3">
                  <p:embed/>
                </p:oleObj>
              </mc:Choice>
              <mc:Fallback>
                <p:oleObj name="公式" r:id="rId5" imgW="228600" imgH="228600" progId="Equation.3">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4950" y="2157413"/>
                        <a:ext cx="479425"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9307" name="Object 27"/>
          <p:cNvGraphicFramePr>
            <a:graphicFrameLocks noChangeAspect="1"/>
          </p:cNvGraphicFramePr>
          <p:nvPr/>
        </p:nvGraphicFramePr>
        <p:xfrm>
          <a:off x="7943850" y="2605088"/>
          <a:ext cx="685800" cy="457200"/>
        </p:xfrm>
        <a:graphic>
          <a:graphicData uri="http://schemas.openxmlformats.org/presentationml/2006/ole">
            <mc:AlternateContent xmlns:mc="http://schemas.openxmlformats.org/markup-compatibility/2006">
              <mc:Choice xmlns:v="urn:schemas-microsoft-com:vml" Requires="v">
                <p:oleObj name="公式" r:id="rId7" imgW="228600" imgH="152400" progId="Equation.3">
                  <p:embed/>
                </p:oleObj>
              </mc:Choice>
              <mc:Fallback>
                <p:oleObj name="公式" r:id="rId7" imgW="228600" imgH="152400" progId="Equation.3">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3850" y="2605088"/>
                        <a:ext cx="685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9308" name="Rectangle 28"/>
          <p:cNvSpPr>
            <a:spLocks noChangeArrowheads="1"/>
          </p:cNvSpPr>
          <p:nvPr/>
        </p:nvSpPr>
        <p:spPr bwMode="auto">
          <a:xfrm>
            <a:off x="2324100" y="1654175"/>
            <a:ext cx="488950"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spcBef>
                <a:spcPct val="50000"/>
              </a:spcBef>
            </a:pPr>
            <a:r>
              <a:rPr kumimoji="1" lang="en-US" altLang="zh-CN" sz="3200" b="1" u="none">
                <a:latin typeface="宋体" panose="02010600030101010101" pitchFamily="2" charset="-122"/>
              </a:rPr>
              <a:t>ω</a:t>
            </a:r>
            <a:endParaRPr kumimoji="1" lang="en-US" altLang="zh-CN" sz="3200" b="1" i="0" u="none">
              <a:latin typeface="宋体" panose="02010600030101010101" pitchFamily="2" charset="-122"/>
            </a:endParaRPr>
          </a:p>
        </p:txBody>
      </p:sp>
      <p:sp>
        <p:nvSpPr>
          <p:cNvPr id="19482" name="Line 29"/>
          <p:cNvSpPr>
            <a:spLocks noChangeShapeType="1"/>
          </p:cNvSpPr>
          <p:nvPr/>
        </p:nvSpPr>
        <p:spPr bwMode="auto">
          <a:xfrm flipH="1">
            <a:off x="4895850" y="2428875"/>
            <a:ext cx="28575" cy="50800"/>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483" name="Line 30"/>
          <p:cNvSpPr>
            <a:spLocks noChangeShapeType="1"/>
          </p:cNvSpPr>
          <p:nvPr/>
        </p:nvSpPr>
        <p:spPr bwMode="auto">
          <a:xfrm>
            <a:off x="4787900" y="2565400"/>
            <a:ext cx="12700" cy="120650"/>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9311" name="Rectangle 31"/>
          <p:cNvSpPr>
            <a:spLocks noChangeArrowheads="1"/>
          </p:cNvSpPr>
          <p:nvPr/>
        </p:nvSpPr>
        <p:spPr bwMode="auto">
          <a:xfrm>
            <a:off x="182563" y="904875"/>
            <a:ext cx="28368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a:solidFill>
                  <a:schemeClr val="accent2"/>
                </a:solidFill>
                <a:latin typeface="楷体_GB2312" pitchFamily="49" charset="-122"/>
                <a:ea typeface="楷体_GB2312" pitchFamily="49" charset="-122"/>
              </a:rPr>
              <a:t>（</a:t>
            </a:r>
            <a:r>
              <a:rPr kumimoji="1" lang="en-US" altLang="zh-CN" sz="3200" b="1" i="0" u="none">
                <a:solidFill>
                  <a:schemeClr val="accent2"/>
                </a:solidFill>
                <a:latin typeface="楷体_GB2312" pitchFamily="49" charset="-122"/>
                <a:ea typeface="楷体_GB2312" pitchFamily="49" charset="-122"/>
              </a:rPr>
              <a:t>1</a:t>
            </a:r>
            <a:r>
              <a:rPr kumimoji="1" lang="zh-CN" altLang="en-US" sz="3200" b="1" i="0" u="none">
                <a:solidFill>
                  <a:schemeClr val="accent2"/>
                </a:solidFill>
                <a:latin typeface="楷体_GB2312" pitchFamily="49" charset="-122"/>
                <a:ea typeface="楷体_GB2312" pitchFamily="49" charset="-122"/>
              </a:rPr>
              <a:t>）旋转矢量</a:t>
            </a:r>
          </a:p>
        </p:txBody>
      </p:sp>
      <p:graphicFrame>
        <p:nvGraphicFramePr>
          <p:cNvPr id="609312" name="Object 32"/>
          <p:cNvGraphicFramePr>
            <a:graphicFrameLocks noChangeAspect="1"/>
          </p:cNvGraphicFramePr>
          <p:nvPr/>
        </p:nvGraphicFramePr>
        <p:xfrm>
          <a:off x="4749800" y="3155950"/>
          <a:ext cx="419100" cy="530225"/>
        </p:xfrm>
        <a:graphic>
          <a:graphicData uri="http://schemas.openxmlformats.org/presentationml/2006/ole">
            <mc:AlternateContent xmlns:mc="http://schemas.openxmlformats.org/markup-compatibility/2006">
              <mc:Choice xmlns:v="urn:schemas-microsoft-com:vml" Requires="v">
                <p:oleObj name="Equation" r:id="rId9" imgW="190500" imgH="241300" progId="Equation.3">
                  <p:embed/>
                </p:oleObj>
              </mc:Choice>
              <mc:Fallback>
                <p:oleObj name="Equation" r:id="rId9" imgW="190500" imgH="241300" progId="Equation.3">
                  <p:embed/>
                  <p:pic>
                    <p:nvPicPr>
                      <p:cNvPr id="0" name="Object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49800" y="3155950"/>
                        <a:ext cx="41910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9313" name="Object 33"/>
          <p:cNvGraphicFramePr>
            <a:graphicFrameLocks noChangeAspect="1"/>
          </p:cNvGraphicFramePr>
          <p:nvPr/>
        </p:nvGraphicFramePr>
        <p:xfrm>
          <a:off x="2330450" y="2336800"/>
          <a:ext cx="495300" cy="627063"/>
        </p:xfrm>
        <a:graphic>
          <a:graphicData uri="http://schemas.openxmlformats.org/presentationml/2006/ole">
            <mc:AlternateContent xmlns:mc="http://schemas.openxmlformats.org/markup-compatibility/2006">
              <mc:Choice xmlns:v="urn:schemas-microsoft-com:vml" Requires="v">
                <p:oleObj name="Equation" r:id="rId11" imgW="190500" imgH="241300" progId="Equation.3">
                  <p:embed/>
                </p:oleObj>
              </mc:Choice>
              <mc:Fallback>
                <p:oleObj name="Equation" r:id="rId11" imgW="190500" imgH="241300" progId="Equation.3">
                  <p:embed/>
                  <p:pic>
                    <p:nvPicPr>
                      <p:cNvPr id="0"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0450" y="2336800"/>
                        <a:ext cx="495300"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9314" name="Object 34"/>
          <p:cNvGraphicFramePr>
            <a:graphicFrameLocks noChangeAspect="1"/>
          </p:cNvGraphicFramePr>
          <p:nvPr/>
        </p:nvGraphicFramePr>
        <p:xfrm>
          <a:off x="5310188" y="1330325"/>
          <a:ext cx="3490912" cy="647700"/>
        </p:xfrm>
        <a:graphic>
          <a:graphicData uri="http://schemas.openxmlformats.org/presentationml/2006/ole">
            <mc:AlternateContent xmlns:mc="http://schemas.openxmlformats.org/markup-compatibility/2006">
              <mc:Choice xmlns:v="urn:schemas-microsoft-com:vml" Requires="v">
                <p:oleObj name="公式" r:id="rId12" imgW="1231265" imgH="228600" progId="Equation.3">
                  <p:embed/>
                </p:oleObj>
              </mc:Choice>
              <mc:Fallback>
                <p:oleObj name="公式" r:id="rId12" imgW="1231265" imgH="228600" progId="Equation.3">
                  <p:embed/>
                  <p:pic>
                    <p:nvPicPr>
                      <p:cNvPr id="0" name="Object 3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10188" y="1330325"/>
                        <a:ext cx="3490912"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09315" name="Group 35"/>
          <p:cNvGrpSpPr/>
          <p:nvPr/>
        </p:nvGrpSpPr>
        <p:grpSpPr bwMode="auto">
          <a:xfrm>
            <a:off x="1309688" y="4699000"/>
            <a:ext cx="7005637" cy="703263"/>
            <a:chOff x="141" y="3356"/>
            <a:chExt cx="4413" cy="443"/>
          </a:xfrm>
        </p:grpSpPr>
        <p:sp>
          <p:nvSpPr>
            <p:cNvPr id="19506" name="Text Box 36"/>
            <p:cNvSpPr txBox="1">
              <a:spLocks noChangeArrowheads="1"/>
            </p:cNvSpPr>
            <p:nvPr/>
          </p:nvSpPr>
          <p:spPr bwMode="auto">
            <a:xfrm>
              <a:off x="141" y="3418"/>
              <a:ext cx="407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u="none">
                  <a:latin typeface="Times New Roman" panose="02020603050405020304" pitchFamily="18" charset="0"/>
                  <a:ea typeface="楷体_GB2312" pitchFamily="49" charset="-122"/>
                </a:rPr>
                <a:t>t</a:t>
              </a:r>
              <a:r>
                <a:rPr kumimoji="1" lang="en-US" altLang="zh-CN" sz="2800" b="1" u="none">
                  <a:latin typeface="楷体_GB2312" pitchFamily="49" charset="-122"/>
                  <a:ea typeface="楷体_GB2312" pitchFamily="49" charset="-122"/>
                </a:rPr>
                <a:t>=</a:t>
              </a:r>
              <a:r>
                <a:rPr kumimoji="1" lang="en-US" altLang="zh-CN" sz="2800" b="1" i="0" u="none">
                  <a:latin typeface="楷体_GB2312" pitchFamily="49" charset="-122"/>
                  <a:ea typeface="楷体_GB2312" pitchFamily="49" charset="-122"/>
                </a:rPr>
                <a:t>0</a:t>
              </a:r>
              <a:r>
                <a:rPr kumimoji="1" lang="zh-CN" altLang="en-US" sz="2800" b="1" i="0" u="none">
                  <a:latin typeface="楷体_GB2312" pitchFamily="49" charset="-122"/>
                  <a:ea typeface="楷体_GB2312" pitchFamily="49" charset="-122"/>
                </a:rPr>
                <a:t>时矢量与横轴正方向的夹角</a:t>
              </a:r>
              <a:r>
                <a:rPr kumimoji="1" lang="zh-CN" altLang="en-US" sz="2800" b="1" i="0" u="none">
                  <a:latin typeface="Times New Roman" panose="02020603050405020304" pitchFamily="18" charset="0"/>
                </a:rPr>
                <a:t> </a:t>
              </a:r>
              <a:r>
                <a:rPr kumimoji="1" lang="en-US" altLang="zh-CN" sz="3200" b="1" i="0" u="none">
                  <a:latin typeface="Times New Roman" panose="02020603050405020304" pitchFamily="18" charset="0"/>
                </a:rPr>
                <a:t>=</a:t>
              </a:r>
              <a:r>
                <a:rPr kumimoji="1" lang="en-US" altLang="zh-CN" sz="2800" b="1" i="0" u="none">
                  <a:latin typeface="Times New Roman" panose="02020603050405020304" pitchFamily="18" charset="0"/>
                </a:rPr>
                <a:t>  </a:t>
              </a:r>
              <a:r>
                <a:rPr kumimoji="1" lang="zh-CN" altLang="en-US" sz="2800" b="1" i="0" u="none">
                  <a:solidFill>
                    <a:srgbClr val="FF0000"/>
                  </a:solidFill>
                  <a:latin typeface="楷体_GB2312" pitchFamily="49" charset="-122"/>
                  <a:ea typeface="楷体_GB2312" pitchFamily="49" charset="-122"/>
                </a:rPr>
                <a:t>初相位</a:t>
              </a:r>
            </a:p>
          </p:txBody>
        </p:sp>
        <p:graphicFrame>
          <p:nvGraphicFramePr>
            <p:cNvPr id="19507" name="Object 37"/>
            <p:cNvGraphicFramePr>
              <a:graphicFrameLocks noChangeAspect="1"/>
            </p:cNvGraphicFramePr>
            <p:nvPr/>
          </p:nvGraphicFramePr>
          <p:xfrm>
            <a:off x="4181" y="3356"/>
            <a:ext cx="373" cy="443"/>
          </p:xfrm>
          <a:graphic>
            <a:graphicData uri="http://schemas.openxmlformats.org/presentationml/2006/ole">
              <mc:AlternateContent xmlns:mc="http://schemas.openxmlformats.org/markup-compatibility/2006">
                <mc:Choice xmlns:v="urn:schemas-microsoft-com:vml" Requires="v">
                  <p:oleObj name="公式" r:id="rId14" imgW="203200" imgH="241300" progId="Equation.3">
                    <p:embed/>
                  </p:oleObj>
                </mc:Choice>
                <mc:Fallback>
                  <p:oleObj name="公式" r:id="rId14" imgW="203200" imgH="241300" progId="Equation.3">
                    <p:embed/>
                    <p:pic>
                      <p:nvPicPr>
                        <p:cNvPr id="0" name="Object 3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81" y="3356"/>
                          <a:ext cx="373" cy="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09318" name="Rectangle 38"/>
          <p:cNvSpPr>
            <a:spLocks noChangeArrowheads="1"/>
          </p:cNvSpPr>
          <p:nvPr/>
        </p:nvSpPr>
        <p:spPr bwMode="auto">
          <a:xfrm>
            <a:off x="1825625" y="268287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u="none">
                <a:latin typeface="Times New Roman" panose="02020603050405020304" pitchFamily="18" charset="0"/>
                <a:sym typeface="Symbol" panose="05050102010706020507" pitchFamily="18" charset="2"/>
              </a:rPr>
              <a:t>o</a:t>
            </a:r>
          </a:p>
        </p:txBody>
      </p:sp>
      <p:sp>
        <p:nvSpPr>
          <p:cNvPr id="609319" name="Rectangle 39"/>
          <p:cNvSpPr>
            <a:spLocks noChangeArrowheads="1"/>
          </p:cNvSpPr>
          <p:nvPr/>
        </p:nvSpPr>
        <p:spPr bwMode="auto">
          <a:xfrm>
            <a:off x="4968875" y="2625725"/>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u="none">
                <a:latin typeface="Times New Roman" panose="02020603050405020304" pitchFamily="18" charset="0"/>
                <a:sym typeface="Symbol" panose="05050102010706020507" pitchFamily="18" charset="2"/>
              </a:rPr>
              <a:t>o</a:t>
            </a:r>
          </a:p>
        </p:txBody>
      </p:sp>
      <p:sp>
        <p:nvSpPr>
          <p:cNvPr id="609320" name="Text Box 40"/>
          <p:cNvSpPr txBox="1">
            <a:spLocks noChangeArrowheads="1"/>
          </p:cNvSpPr>
          <p:nvPr/>
        </p:nvSpPr>
        <p:spPr bwMode="auto">
          <a:xfrm>
            <a:off x="400050" y="3848100"/>
            <a:ext cx="742950" cy="1524000"/>
          </a:xfrm>
          <a:prstGeom prst="rect">
            <a:avLst/>
          </a:prstGeom>
          <a:noFill/>
          <a:ln w="9525">
            <a:solidFill>
              <a:srgbClr val="FF0000"/>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600" b="1" i="0" u="none">
                <a:solidFill>
                  <a:srgbClr val="0000FF"/>
                </a:solidFill>
                <a:latin typeface="楷体_GB2312" pitchFamily="49" charset="-122"/>
                <a:ea typeface="楷体_GB2312" pitchFamily="49" charset="-122"/>
              </a:rPr>
              <a:t>三要素</a:t>
            </a:r>
          </a:p>
        </p:txBody>
      </p:sp>
      <p:graphicFrame>
        <p:nvGraphicFramePr>
          <p:cNvPr id="609321" name="Object 41"/>
          <p:cNvGraphicFramePr>
            <a:graphicFrameLocks noChangeAspect="1"/>
          </p:cNvGraphicFramePr>
          <p:nvPr/>
        </p:nvGraphicFramePr>
        <p:xfrm>
          <a:off x="2749550" y="1974850"/>
          <a:ext cx="552450" cy="717550"/>
        </p:xfrm>
        <a:graphic>
          <a:graphicData uri="http://schemas.openxmlformats.org/presentationml/2006/ole">
            <mc:AlternateContent xmlns:mc="http://schemas.openxmlformats.org/markup-compatibility/2006">
              <mc:Choice xmlns:v="urn:schemas-microsoft-com:vml" Requires="v">
                <p:oleObj name="Equation" r:id="rId16" imgW="228600" imgH="241300" progId="Equation.3">
                  <p:embed/>
                </p:oleObj>
              </mc:Choice>
              <mc:Fallback>
                <p:oleObj name="Equation" r:id="rId16" imgW="228600" imgH="241300" progId="Equation.3">
                  <p:embed/>
                  <p:pic>
                    <p:nvPicPr>
                      <p:cNvPr id="0" name="Object 4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49550" y="1974850"/>
                        <a:ext cx="552450"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09322" name="Group 42"/>
          <p:cNvGrpSpPr/>
          <p:nvPr/>
        </p:nvGrpSpPr>
        <p:grpSpPr bwMode="auto">
          <a:xfrm>
            <a:off x="266700" y="5373688"/>
            <a:ext cx="8408988" cy="576262"/>
            <a:chOff x="168" y="3452"/>
            <a:chExt cx="5209" cy="363"/>
          </a:xfrm>
        </p:grpSpPr>
        <p:sp>
          <p:nvSpPr>
            <p:cNvPr id="19503" name="Text Box 43"/>
            <p:cNvSpPr txBox="1">
              <a:spLocks noChangeArrowheads="1"/>
            </p:cNvSpPr>
            <p:nvPr/>
          </p:nvSpPr>
          <p:spPr bwMode="auto">
            <a:xfrm>
              <a:off x="168" y="3456"/>
              <a:ext cx="8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rgbClr val="FF0000"/>
                  </a:solidFill>
                  <a:latin typeface="楷体_GB2312" pitchFamily="49" charset="-122"/>
                  <a:ea typeface="楷体_GB2312" pitchFamily="49" charset="-122"/>
                </a:rPr>
                <a:t>相位：</a:t>
              </a:r>
            </a:p>
          </p:txBody>
        </p:sp>
        <p:graphicFrame>
          <p:nvGraphicFramePr>
            <p:cNvPr id="19504" name="Object 44"/>
            <p:cNvGraphicFramePr>
              <a:graphicFrameLocks noChangeAspect="1"/>
            </p:cNvGraphicFramePr>
            <p:nvPr/>
          </p:nvGraphicFramePr>
          <p:xfrm>
            <a:off x="826" y="3452"/>
            <a:ext cx="1043" cy="363"/>
          </p:xfrm>
          <a:graphic>
            <a:graphicData uri="http://schemas.openxmlformats.org/presentationml/2006/ole">
              <mc:AlternateContent xmlns:mc="http://schemas.openxmlformats.org/markup-compatibility/2006">
                <mc:Choice xmlns:v="urn:schemas-microsoft-com:vml" Requires="v">
                  <p:oleObj name="公式" r:id="rId18" imgW="584200" imgH="203200" progId="Equation.3">
                    <p:embed/>
                  </p:oleObj>
                </mc:Choice>
                <mc:Fallback>
                  <p:oleObj name="公式" r:id="rId18" imgW="584200" imgH="203200" progId="Equation.3">
                    <p:embed/>
                    <p:pic>
                      <p:nvPicPr>
                        <p:cNvPr id="0" name="Object 4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6" y="3452"/>
                          <a:ext cx="1043"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05" name="Rectangle 45"/>
            <p:cNvSpPr>
              <a:spLocks noChangeArrowheads="1"/>
            </p:cNvSpPr>
            <p:nvPr/>
          </p:nvSpPr>
          <p:spPr bwMode="auto">
            <a:xfrm>
              <a:off x="1871" y="3461"/>
              <a:ext cx="350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800" b="1" i="0" u="none">
                  <a:solidFill>
                    <a:schemeClr val="accent2"/>
                  </a:solidFill>
                  <a:latin typeface="楷体_GB2312" pitchFamily="49" charset="-122"/>
                  <a:ea typeface="楷体_GB2312" pitchFamily="49" charset="-122"/>
                </a:rPr>
                <a:t>矢量任意时刻与横轴正方向的夹角</a:t>
              </a:r>
            </a:p>
          </p:txBody>
        </p:sp>
      </p:grpSp>
      <p:sp>
        <p:nvSpPr>
          <p:cNvPr id="19494" name="Text Box 46"/>
          <p:cNvSpPr txBox="1">
            <a:spLocks noChangeArrowheads="1"/>
          </p:cNvSpPr>
          <p:nvPr/>
        </p:nvSpPr>
        <p:spPr bwMode="auto">
          <a:xfrm>
            <a:off x="495300" y="5962650"/>
            <a:ext cx="2533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endParaRPr kumimoji="1" lang="zh-CN" altLang="zh-CN" sz="2800" b="1" i="0" u="none">
              <a:latin typeface="宋体" panose="02010600030101010101" pitchFamily="2" charset="-122"/>
            </a:endParaRPr>
          </a:p>
        </p:txBody>
      </p:sp>
      <p:grpSp>
        <p:nvGrpSpPr>
          <p:cNvPr id="609327" name="Group 47"/>
          <p:cNvGrpSpPr/>
          <p:nvPr/>
        </p:nvGrpSpPr>
        <p:grpSpPr bwMode="auto">
          <a:xfrm>
            <a:off x="247650" y="5876925"/>
            <a:ext cx="8896350" cy="647700"/>
            <a:chOff x="156" y="3826"/>
            <a:chExt cx="5497" cy="408"/>
          </a:xfrm>
        </p:grpSpPr>
        <p:sp>
          <p:nvSpPr>
            <p:cNvPr id="19500" name="Text Box 48"/>
            <p:cNvSpPr txBox="1">
              <a:spLocks noChangeArrowheads="1"/>
            </p:cNvSpPr>
            <p:nvPr/>
          </p:nvSpPr>
          <p:spPr bwMode="auto">
            <a:xfrm>
              <a:off x="156" y="3840"/>
              <a:ext cx="11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rgbClr val="FF0000"/>
                  </a:solidFill>
                  <a:latin typeface="楷体_GB2312" pitchFamily="49" charset="-122"/>
                  <a:ea typeface="楷体_GB2312" pitchFamily="49" charset="-122"/>
                </a:rPr>
                <a:t>瞬时值：</a:t>
              </a:r>
            </a:p>
          </p:txBody>
        </p:sp>
        <p:graphicFrame>
          <p:nvGraphicFramePr>
            <p:cNvPr id="19501" name="Object 49"/>
            <p:cNvGraphicFramePr>
              <a:graphicFrameLocks noChangeAspect="1"/>
            </p:cNvGraphicFramePr>
            <p:nvPr/>
          </p:nvGraphicFramePr>
          <p:xfrm>
            <a:off x="955" y="3826"/>
            <a:ext cx="1769" cy="408"/>
          </p:xfrm>
          <a:graphic>
            <a:graphicData uri="http://schemas.openxmlformats.org/presentationml/2006/ole">
              <mc:AlternateContent xmlns:mc="http://schemas.openxmlformats.org/markup-compatibility/2006">
                <mc:Choice xmlns:v="urn:schemas-microsoft-com:vml" Requires="v">
                  <p:oleObj name="公式" r:id="rId20" imgW="990600" imgH="228600" progId="Equation.3">
                    <p:embed/>
                  </p:oleObj>
                </mc:Choice>
                <mc:Fallback>
                  <p:oleObj name="公式" r:id="rId20" imgW="990600" imgH="228600" progId="Equation.3">
                    <p:embed/>
                    <p:pic>
                      <p:nvPicPr>
                        <p:cNvPr id="0" name="Object 4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55" y="3826"/>
                          <a:ext cx="1769"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02" name="Rectangle 50"/>
            <p:cNvSpPr>
              <a:spLocks noChangeArrowheads="1"/>
            </p:cNvSpPr>
            <p:nvPr/>
          </p:nvSpPr>
          <p:spPr bwMode="auto">
            <a:xfrm>
              <a:off x="2625" y="3845"/>
              <a:ext cx="30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800" b="1" i="0" u="none">
                  <a:solidFill>
                    <a:schemeClr val="accent2"/>
                  </a:solidFill>
                  <a:latin typeface="楷体_GB2312" pitchFamily="49" charset="-122"/>
                  <a:ea typeface="楷体_GB2312" pitchFamily="49" charset="-122"/>
                </a:rPr>
                <a:t>矢量任意时刻对纵轴的投影值</a:t>
              </a:r>
            </a:p>
          </p:txBody>
        </p:sp>
      </p:grpSp>
      <p:grpSp>
        <p:nvGrpSpPr>
          <p:cNvPr id="609331" name="Group 51"/>
          <p:cNvGrpSpPr/>
          <p:nvPr/>
        </p:nvGrpSpPr>
        <p:grpSpPr bwMode="auto">
          <a:xfrm>
            <a:off x="987425" y="2070100"/>
            <a:ext cx="1427163" cy="792163"/>
            <a:chOff x="670" y="1292"/>
            <a:chExt cx="899" cy="499"/>
          </a:xfrm>
        </p:grpSpPr>
        <p:sp>
          <p:nvSpPr>
            <p:cNvPr id="19497" name="Line 52"/>
            <p:cNvSpPr>
              <a:spLocks noChangeShapeType="1"/>
            </p:cNvSpPr>
            <p:nvPr/>
          </p:nvSpPr>
          <p:spPr bwMode="auto">
            <a:xfrm flipH="1" flipV="1">
              <a:off x="670" y="1454"/>
              <a:ext cx="524" cy="303"/>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9498" name="Object 53"/>
            <p:cNvGraphicFramePr>
              <a:graphicFrameLocks noChangeAspect="1"/>
            </p:cNvGraphicFramePr>
            <p:nvPr/>
          </p:nvGraphicFramePr>
          <p:xfrm>
            <a:off x="802" y="1292"/>
            <a:ext cx="767" cy="267"/>
          </p:xfrm>
          <a:graphic>
            <a:graphicData uri="http://schemas.openxmlformats.org/presentationml/2006/ole">
              <mc:AlternateContent xmlns:mc="http://schemas.openxmlformats.org/markup-compatibility/2006">
                <mc:Choice xmlns:v="urn:schemas-microsoft-com:vml" Requires="v">
                  <p:oleObj name="Equation" r:id="rId22" imgW="584200" imgH="203200" progId="Equation.3">
                    <p:embed/>
                  </p:oleObj>
                </mc:Choice>
                <mc:Fallback>
                  <p:oleObj name="Equation" r:id="rId22" imgW="584200" imgH="203200" progId="Equation.3">
                    <p:embed/>
                    <p:pic>
                      <p:nvPicPr>
                        <p:cNvPr id="0" name="Object 5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02" y="1292"/>
                          <a:ext cx="767"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99" name="Arc 54"/>
            <p:cNvSpPr/>
            <p:nvPr/>
          </p:nvSpPr>
          <p:spPr bwMode="auto">
            <a:xfrm>
              <a:off x="1008" y="1623"/>
              <a:ext cx="336" cy="1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80008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9283"/>
                                        </p:tgtEl>
                                        <p:attrNameLst>
                                          <p:attrName>style.visibility</p:attrName>
                                        </p:attrNameLst>
                                      </p:cBhvr>
                                      <p:to>
                                        <p:strVal val="visible"/>
                                      </p:to>
                                    </p:set>
                                    <p:animEffect transition="in" filter="wipe(left)">
                                      <p:cBhvr>
                                        <p:cTn id="7" dur="500"/>
                                        <p:tgtEl>
                                          <p:spTgt spid="6092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9311"/>
                                        </p:tgtEl>
                                        <p:attrNameLst>
                                          <p:attrName>style.visibility</p:attrName>
                                        </p:attrNameLst>
                                      </p:cBhvr>
                                      <p:to>
                                        <p:strVal val="visible"/>
                                      </p:to>
                                    </p:set>
                                    <p:animEffect transition="in" filter="wipe(left)">
                                      <p:cBhvr>
                                        <p:cTn id="12" dur="500"/>
                                        <p:tgtEl>
                                          <p:spTgt spid="60931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09282">
                                            <p:txEl>
                                              <p:pRg st="0" end="0"/>
                                            </p:txEl>
                                          </p:spTgt>
                                        </p:tgtEl>
                                        <p:attrNameLst>
                                          <p:attrName>style.visibility</p:attrName>
                                        </p:attrNameLst>
                                      </p:cBhvr>
                                      <p:to>
                                        <p:strVal val="visible"/>
                                      </p:to>
                                    </p:set>
                                    <p:animEffect transition="in" filter="wipe(left)">
                                      <p:cBhvr>
                                        <p:cTn id="16" dur="500"/>
                                        <p:tgtEl>
                                          <p:spTgt spid="60928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09293"/>
                                        </p:tgtEl>
                                        <p:attrNameLst>
                                          <p:attrName>style.visibility</p:attrName>
                                        </p:attrNameLst>
                                      </p:cBhvr>
                                      <p:to>
                                        <p:strVal val="visible"/>
                                      </p:to>
                                    </p:set>
                                    <p:animEffect transition="in" filter="wipe(left)">
                                      <p:cBhvr>
                                        <p:cTn id="21" dur="500"/>
                                        <p:tgtEl>
                                          <p:spTgt spid="609293"/>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609294"/>
                                        </p:tgtEl>
                                        <p:attrNameLst>
                                          <p:attrName>style.visibility</p:attrName>
                                        </p:attrNameLst>
                                      </p:cBhvr>
                                      <p:to>
                                        <p:strVal val="visible"/>
                                      </p:to>
                                    </p:set>
                                    <p:animEffect transition="in" filter="wipe(down)">
                                      <p:cBhvr>
                                        <p:cTn id="25" dur="500"/>
                                        <p:tgtEl>
                                          <p:spTgt spid="609294"/>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609318"/>
                                        </p:tgtEl>
                                        <p:attrNameLst>
                                          <p:attrName>style.visibility</p:attrName>
                                        </p:attrNameLst>
                                      </p:cBhvr>
                                      <p:to>
                                        <p:strVal val="visible"/>
                                      </p:to>
                                    </p:set>
                                    <p:animEffect transition="in" filter="wipe(left)">
                                      <p:cBhvr>
                                        <p:cTn id="29" dur="500"/>
                                        <p:tgtEl>
                                          <p:spTgt spid="60931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609295"/>
                                        </p:tgtEl>
                                        <p:attrNameLst>
                                          <p:attrName>style.visibility</p:attrName>
                                        </p:attrNameLst>
                                      </p:cBhvr>
                                      <p:to>
                                        <p:strVal val="visible"/>
                                      </p:to>
                                    </p:set>
                                    <p:animEffect transition="in" filter="wipe(down)">
                                      <p:cBhvr>
                                        <p:cTn id="34" dur="500"/>
                                        <p:tgtEl>
                                          <p:spTgt spid="609295"/>
                                        </p:tgtEl>
                                      </p:cBhvr>
                                    </p:animEffect>
                                  </p:childTnLst>
                                </p:cTn>
                              </p:par>
                            </p:childTnLst>
                          </p:cTn>
                        </p:par>
                        <p:par>
                          <p:cTn id="35" fill="hold">
                            <p:stCondLst>
                              <p:cond delay="500"/>
                            </p:stCondLst>
                            <p:childTnLst>
                              <p:par>
                                <p:cTn id="36" presetID="4" presetClass="entr" presetSubtype="32" fill="hold" grpId="0" nodeType="afterEffect">
                                  <p:stCondLst>
                                    <p:cond delay="0"/>
                                  </p:stCondLst>
                                  <p:childTnLst>
                                    <p:set>
                                      <p:cBhvr>
                                        <p:cTn id="37" dur="1" fill="hold">
                                          <p:stCondLst>
                                            <p:cond delay="0"/>
                                          </p:stCondLst>
                                        </p:cTn>
                                        <p:tgtEl>
                                          <p:spTgt spid="609288"/>
                                        </p:tgtEl>
                                        <p:attrNameLst>
                                          <p:attrName>style.visibility</p:attrName>
                                        </p:attrNameLst>
                                      </p:cBhvr>
                                      <p:to>
                                        <p:strVal val="visible"/>
                                      </p:to>
                                    </p:set>
                                    <p:animEffect transition="in" filter="box(out)">
                                      <p:cBhvr>
                                        <p:cTn id="38" dur="500"/>
                                        <p:tgtEl>
                                          <p:spTgt spid="60928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609320"/>
                                        </p:tgtEl>
                                        <p:attrNameLst>
                                          <p:attrName>style.visibility</p:attrName>
                                        </p:attrNameLst>
                                      </p:cBhvr>
                                      <p:to>
                                        <p:strVal val="visible"/>
                                      </p:to>
                                    </p:set>
                                    <p:animEffect transition="in" filter="wipe(up)">
                                      <p:cBhvr>
                                        <p:cTn id="43" dur="500"/>
                                        <p:tgtEl>
                                          <p:spTgt spid="60932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609284"/>
                                        </p:tgtEl>
                                        <p:attrNameLst>
                                          <p:attrName>style.visibility</p:attrName>
                                        </p:attrNameLst>
                                      </p:cBhvr>
                                      <p:to>
                                        <p:strVal val="visible"/>
                                      </p:to>
                                    </p:set>
                                    <p:animEffect transition="in" filter="wipe(left)">
                                      <p:cBhvr>
                                        <p:cTn id="48" dur="500"/>
                                        <p:tgtEl>
                                          <p:spTgt spid="609284"/>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609321"/>
                                        </p:tgtEl>
                                        <p:attrNameLst>
                                          <p:attrName>style.visibility</p:attrName>
                                        </p:attrNameLst>
                                      </p:cBhvr>
                                      <p:to>
                                        <p:strVal val="visible"/>
                                      </p:to>
                                    </p:set>
                                    <p:animEffect transition="in" filter="wipe(left)">
                                      <p:cBhvr>
                                        <p:cTn id="52" dur="500"/>
                                        <p:tgtEl>
                                          <p:spTgt spid="6093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09287"/>
                                        </p:tgtEl>
                                        <p:attrNameLst>
                                          <p:attrName>style.visibility</p:attrName>
                                        </p:attrNameLst>
                                      </p:cBhvr>
                                      <p:to>
                                        <p:strVal val="visible"/>
                                      </p:to>
                                    </p:set>
                                    <p:animEffect transition="in" filter="wipe(left)">
                                      <p:cBhvr>
                                        <p:cTn id="57" dur="500"/>
                                        <p:tgtEl>
                                          <p:spTgt spid="609287"/>
                                        </p:tgtEl>
                                      </p:cBhvr>
                                    </p:animEffect>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609308"/>
                                        </p:tgtEl>
                                        <p:attrNameLst>
                                          <p:attrName>style.visibility</p:attrName>
                                        </p:attrNameLst>
                                      </p:cBhvr>
                                      <p:to>
                                        <p:strVal val="visible"/>
                                      </p:to>
                                    </p:set>
                                    <p:animEffect transition="in" filter="wipe(left)">
                                      <p:cBhvr>
                                        <p:cTn id="61" dur="500"/>
                                        <p:tgtEl>
                                          <p:spTgt spid="609308"/>
                                        </p:tgtEl>
                                      </p:cBhvr>
                                    </p:animEffect>
                                  </p:childTnLst>
                                </p:cTn>
                              </p:par>
                            </p:childTnLst>
                          </p:cTn>
                        </p:par>
                        <p:par>
                          <p:cTn id="62" fill="hold">
                            <p:stCondLst>
                              <p:cond delay="1000"/>
                            </p:stCondLst>
                            <p:childTnLst>
                              <p:par>
                                <p:cTn id="63" presetID="16" presetClass="entr" presetSubtype="42" fill="hold" grpId="0" nodeType="afterEffect">
                                  <p:stCondLst>
                                    <p:cond delay="0"/>
                                  </p:stCondLst>
                                  <p:childTnLst>
                                    <p:set>
                                      <p:cBhvr>
                                        <p:cTn id="64" dur="1" fill="hold">
                                          <p:stCondLst>
                                            <p:cond delay="0"/>
                                          </p:stCondLst>
                                        </p:cTn>
                                        <p:tgtEl>
                                          <p:spTgt spid="609305"/>
                                        </p:tgtEl>
                                        <p:attrNameLst>
                                          <p:attrName>style.visibility</p:attrName>
                                        </p:attrNameLst>
                                      </p:cBhvr>
                                      <p:to>
                                        <p:strVal val="visible"/>
                                      </p:to>
                                    </p:set>
                                    <p:animEffect transition="in" filter="barn(outHorizontal)">
                                      <p:cBhvr>
                                        <p:cTn id="65" dur="500"/>
                                        <p:tgtEl>
                                          <p:spTgt spid="60930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609315"/>
                                        </p:tgtEl>
                                        <p:attrNameLst>
                                          <p:attrName>style.visibility</p:attrName>
                                        </p:attrNameLst>
                                      </p:cBhvr>
                                      <p:to>
                                        <p:strVal val="visible"/>
                                      </p:to>
                                    </p:set>
                                    <p:animEffect transition="in" filter="wipe(left)">
                                      <p:cBhvr>
                                        <p:cTn id="70" dur="500"/>
                                        <p:tgtEl>
                                          <p:spTgt spid="609315"/>
                                        </p:tgtEl>
                                      </p:cBhvr>
                                    </p:animEffect>
                                  </p:childTnLst>
                                </p:cTn>
                              </p:par>
                            </p:childTnLst>
                          </p:cTn>
                        </p:par>
                        <p:par>
                          <p:cTn id="71" fill="hold">
                            <p:stCondLst>
                              <p:cond delay="500"/>
                            </p:stCondLst>
                            <p:childTnLst>
                              <p:par>
                                <p:cTn id="72" presetID="1" presetClass="entr" presetSubtype="0" fill="hold" grpId="0" nodeType="afterEffect">
                                  <p:stCondLst>
                                    <p:cond delay="0"/>
                                  </p:stCondLst>
                                  <p:childTnLst>
                                    <p:set>
                                      <p:cBhvr>
                                        <p:cTn id="73" dur="1" fill="hold">
                                          <p:stCondLst>
                                            <p:cond delay="499"/>
                                          </p:stCondLst>
                                        </p:cTn>
                                        <p:tgtEl>
                                          <p:spTgt spid="609304"/>
                                        </p:tgtEl>
                                        <p:attrNameLst>
                                          <p:attrName>style.visibility</p:attrName>
                                        </p:attrNameLst>
                                      </p:cBhvr>
                                      <p:to>
                                        <p:strVal val="visible"/>
                                      </p:to>
                                    </p:set>
                                  </p:childTnLst>
                                </p:cTn>
                              </p:par>
                            </p:childTnLst>
                          </p:cTn>
                        </p:par>
                        <p:par>
                          <p:cTn id="74" fill="hold">
                            <p:stCondLst>
                              <p:cond delay="1000"/>
                            </p:stCondLst>
                            <p:childTnLst>
                              <p:par>
                                <p:cTn id="75" presetID="1" presetClass="entr" presetSubtype="0" fill="hold" nodeType="afterEffect">
                                  <p:stCondLst>
                                    <p:cond delay="0"/>
                                  </p:stCondLst>
                                  <p:childTnLst>
                                    <p:set>
                                      <p:cBhvr>
                                        <p:cTn id="76" dur="1" fill="hold">
                                          <p:stCondLst>
                                            <p:cond delay="499"/>
                                          </p:stCondLst>
                                        </p:cTn>
                                        <p:tgtEl>
                                          <p:spTgt spid="6093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609289"/>
                                        </p:tgtEl>
                                        <p:attrNameLst>
                                          <p:attrName>style.visibility</p:attrName>
                                        </p:attrNameLst>
                                      </p:cBhvr>
                                      <p:to>
                                        <p:strVal val="visible"/>
                                      </p:to>
                                    </p:set>
                                    <p:animEffect transition="in" filter="wipe(left)">
                                      <p:cBhvr>
                                        <p:cTn id="81" dur="500"/>
                                        <p:tgtEl>
                                          <p:spTgt spid="609289"/>
                                        </p:tgtEl>
                                      </p:cBhvr>
                                    </p:animEffect>
                                  </p:childTnLst>
                                </p:cTn>
                              </p:par>
                            </p:childTnLst>
                          </p:cTn>
                        </p:par>
                        <p:par>
                          <p:cTn id="82" fill="hold">
                            <p:stCondLst>
                              <p:cond delay="500"/>
                            </p:stCondLst>
                            <p:childTnLst>
                              <p:par>
                                <p:cTn id="83" presetID="22" presetClass="entr" presetSubtype="4" fill="hold" grpId="0" nodeType="afterEffect">
                                  <p:stCondLst>
                                    <p:cond delay="0"/>
                                  </p:stCondLst>
                                  <p:childTnLst>
                                    <p:set>
                                      <p:cBhvr>
                                        <p:cTn id="84" dur="1" fill="hold">
                                          <p:stCondLst>
                                            <p:cond delay="0"/>
                                          </p:stCondLst>
                                        </p:cTn>
                                        <p:tgtEl>
                                          <p:spTgt spid="609298"/>
                                        </p:tgtEl>
                                        <p:attrNameLst>
                                          <p:attrName>style.visibility</p:attrName>
                                        </p:attrNameLst>
                                      </p:cBhvr>
                                      <p:to>
                                        <p:strVal val="visible"/>
                                      </p:to>
                                    </p:set>
                                    <p:animEffect transition="in" filter="wipe(down)">
                                      <p:cBhvr>
                                        <p:cTn id="85" dur="500"/>
                                        <p:tgtEl>
                                          <p:spTgt spid="609298"/>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499"/>
                                          </p:stCondLst>
                                        </p:cTn>
                                        <p:tgtEl>
                                          <p:spTgt spid="609319"/>
                                        </p:tgtEl>
                                        <p:attrNameLst>
                                          <p:attrName>style.visibility</p:attrName>
                                        </p:attrNameLst>
                                      </p:cBhvr>
                                      <p:to>
                                        <p:strVal val="visible"/>
                                      </p:to>
                                    </p:set>
                                  </p:childTnLst>
                                </p:cTn>
                              </p:par>
                            </p:childTnLst>
                          </p:cTn>
                        </p:par>
                        <p:par>
                          <p:cTn id="90" fill="hold">
                            <p:stCondLst>
                              <p:cond delay="500"/>
                            </p:stCondLst>
                            <p:childTnLst>
                              <p:par>
                                <p:cTn id="91" presetID="22" presetClass="entr" presetSubtype="1" fill="hold" nodeType="afterEffect">
                                  <p:stCondLst>
                                    <p:cond delay="0"/>
                                  </p:stCondLst>
                                  <p:childTnLst>
                                    <p:set>
                                      <p:cBhvr>
                                        <p:cTn id="92" dur="1" fill="hold">
                                          <p:stCondLst>
                                            <p:cond delay="0"/>
                                          </p:stCondLst>
                                        </p:cTn>
                                        <p:tgtEl>
                                          <p:spTgt spid="609307"/>
                                        </p:tgtEl>
                                        <p:attrNameLst>
                                          <p:attrName>style.visibility</p:attrName>
                                        </p:attrNameLst>
                                      </p:cBhvr>
                                      <p:to>
                                        <p:strVal val="visible"/>
                                      </p:to>
                                    </p:set>
                                    <p:animEffect transition="in" filter="wipe(up)">
                                      <p:cBhvr>
                                        <p:cTn id="93" dur="500"/>
                                        <p:tgtEl>
                                          <p:spTgt spid="609307"/>
                                        </p:tgtEl>
                                      </p:cBhvr>
                                    </p:animEffect>
                                  </p:childTnLst>
                                </p:cTn>
                              </p:par>
                            </p:childTnLst>
                          </p:cTn>
                        </p:par>
                        <p:par>
                          <p:cTn id="94" fill="hold">
                            <p:stCondLst>
                              <p:cond delay="1000"/>
                            </p:stCondLst>
                            <p:childTnLst>
                              <p:par>
                                <p:cTn id="95" presetID="22" presetClass="entr" presetSubtype="8" fill="hold" grpId="0" nodeType="afterEffect">
                                  <p:stCondLst>
                                    <p:cond delay="0"/>
                                  </p:stCondLst>
                                  <p:childTnLst>
                                    <p:set>
                                      <p:cBhvr>
                                        <p:cTn id="96" dur="1" fill="hold">
                                          <p:stCondLst>
                                            <p:cond delay="0"/>
                                          </p:stCondLst>
                                        </p:cTn>
                                        <p:tgtEl>
                                          <p:spTgt spid="609297"/>
                                        </p:tgtEl>
                                        <p:attrNameLst>
                                          <p:attrName>style.visibility</p:attrName>
                                        </p:attrNameLst>
                                      </p:cBhvr>
                                      <p:to>
                                        <p:strVal val="visible"/>
                                      </p:to>
                                    </p:set>
                                    <p:animEffect transition="in" filter="wipe(left)">
                                      <p:cBhvr>
                                        <p:cTn id="97" dur="500"/>
                                        <p:tgtEl>
                                          <p:spTgt spid="609297"/>
                                        </p:tgtEl>
                                      </p:cBhvr>
                                    </p:animEffect>
                                  </p:childTnLst>
                                </p:cTn>
                              </p:par>
                            </p:childTnLst>
                          </p:cTn>
                        </p:par>
                        <p:par>
                          <p:cTn id="98" fill="hold">
                            <p:stCondLst>
                              <p:cond delay="1500"/>
                            </p:stCondLst>
                            <p:childTnLst>
                              <p:par>
                                <p:cTn id="99" presetID="22" presetClass="entr" presetSubtype="8" fill="hold" grpId="0" nodeType="afterEffect">
                                  <p:stCondLst>
                                    <p:cond delay="0"/>
                                  </p:stCondLst>
                                  <p:childTnLst>
                                    <p:set>
                                      <p:cBhvr>
                                        <p:cTn id="100" dur="1" fill="hold">
                                          <p:stCondLst>
                                            <p:cond delay="0"/>
                                          </p:stCondLst>
                                        </p:cTn>
                                        <p:tgtEl>
                                          <p:spTgt spid="609296"/>
                                        </p:tgtEl>
                                        <p:attrNameLst>
                                          <p:attrName>style.visibility</p:attrName>
                                        </p:attrNameLst>
                                      </p:cBhvr>
                                      <p:to>
                                        <p:strVal val="visible"/>
                                      </p:to>
                                    </p:set>
                                    <p:animEffect transition="in" filter="wipe(left)">
                                      <p:cBhvr>
                                        <p:cTn id="101" dur="500"/>
                                        <p:tgtEl>
                                          <p:spTgt spid="609296"/>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609290"/>
                                        </p:tgtEl>
                                        <p:attrNameLst>
                                          <p:attrName>style.visibility</p:attrName>
                                        </p:attrNameLst>
                                      </p:cBhvr>
                                      <p:to>
                                        <p:strVal val="visible"/>
                                      </p:to>
                                    </p:set>
                                    <p:animEffect transition="in" filter="wipe(left)">
                                      <p:cBhvr>
                                        <p:cTn id="106" dur="500"/>
                                        <p:tgtEl>
                                          <p:spTgt spid="609290"/>
                                        </p:tgtEl>
                                      </p:cBhvr>
                                    </p:animEffect>
                                  </p:childTnLst>
                                </p:cTn>
                              </p:par>
                            </p:childTnLst>
                          </p:cTn>
                        </p:par>
                        <p:par>
                          <p:cTn id="107" fill="hold">
                            <p:stCondLst>
                              <p:cond delay="500"/>
                            </p:stCondLst>
                            <p:childTnLst>
                              <p:par>
                                <p:cTn id="108" presetID="22" presetClass="entr" presetSubtype="8" fill="hold" nodeType="afterEffect">
                                  <p:stCondLst>
                                    <p:cond delay="0"/>
                                  </p:stCondLst>
                                  <p:childTnLst>
                                    <p:set>
                                      <p:cBhvr>
                                        <p:cTn id="109" dur="1" fill="hold">
                                          <p:stCondLst>
                                            <p:cond delay="0"/>
                                          </p:stCondLst>
                                        </p:cTn>
                                        <p:tgtEl>
                                          <p:spTgt spid="609314"/>
                                        </p:tgtEl>
                                        <p:attrNameLst>
                                          <p:attrName>style.visibility</p:attrName>
                                        </p:attrNameLst>
                                      </p:cBhvr>
                                      <p:to>
                                        <p:strVal val="visible"/>
                                      </p:to>
                                    </p:set>
                                    <p:animEffect transition="in" filter="wipe(left)">
                                      <p:cBhvr>
                                        <p:cTn id="110" dur="500"/>
                                        <p:tgtEl>
                                          <p:spTgt spid="609314"/>
                                        </p:tgtEl>
                                      </p:cBhvr>
                                    </p:animEffect>
                                  </p:childTnLst>
                                </p:cTn>
                              </p:par>
                            </p:childTnLst>
                          </p:cTn>
                        </p:par>
                        <p:par>
                          <p:cTn id="111" fill="hold">
                            <p:stCondLst>
                              <p:cond delay="1000"/>
                            </p:stCondLst>
                            <p:childTnLst>
                              <p:par>
                                <p:cTn id="112" presetID="1" presetClass="entr" presetSubtype="0" fill="hold" grpId="0" nodeType="afterEffect">
                                  <p:stCondLst>
                                    <p:cond delay="0"/>
                                  </p:stCondLst>
                                  <p:childTnLst>
                                    <p:set>
                                      <p:cBhvr>
                                        <p:cTn id="113" dur="1" fill="hold">
                                          <p:stCondLst>
                                            <p:cond delay="499"/>
                                          </p:stCondLst>
                                        </p:cTn>
                                        <p:tgtEl>
                                          <p:spTgt spid="609300"/>
                                        </p:tgtEl>
                                        <p:attrNameLst>
                                          <p:attrName>style.visibility</p:attrName>
                                        </p:attrNameLst>
                                      </p:cBhvr>
                                      <p:to>
                                        <p:strVal val="visible"/>
                                      </p:to>
                                    </p:set>
                                  </p:childTnLst>
                                </p:cTn>
                              </p:par>
                            </p:childTnLst>
                          </p:cTn>
                        </p:par>
                        <p:par>
                          <p:cTn id="114" fill="hold">
                            <p:stCondLst>
                              <p:cond delay="1500"/>
                            </p:stCondLst>
                            <p:childTnLst>
                              <p:par>
                                <p:cTn id="115" presetID="1" presetClass="entr" presetSubtype="0" fill="hold" grpId="0" nodeType="afterEffect">
                                  <p:stCondLst>
                                    <p:cond delay="0"/>
                                  </p:stCondLst>
                                  <p:childTnLst>
                                    <p:set>
                                      <p:cBhvr>
                                        <p:cTn id="116" dur="1" fill="hold">
                                          <p:stCondLst>
                                            <p:cond delay="499"/>
                                          </p:stCondLst>
                                        </p:cTn>
                                        <p:tgtEl>
                                          <p:spTgt spid="609301"/>
                                        </p:tgtEl>
                                        <p:attrNameLst>
                                          <p:attrName>style.visibility</p:attrName>
                                        </p:attrNameLst>
                                      </p:cBhvr>
                                      <p:to>
                                        <p:strVal val="visible"/>
                                      </p:to>
                                    </p:set>
                                  </p:childTnLst>
                                </p:cTn>
                              </p:par>
                            </p:childTnLst>
                          </p:cTn>
                        </p:par>
                        <p:par>
                          <p:cTn id="117" fill="hold">
                            <p:stCondLst>
                              <p:cond delay="2000"/>
                            </p:stCondLst>
                            <p:childTnLst>
                              <p:par>
                                <p:cTn id="118" presetID="1" presetClass="entr" presetSubtype="0" fill="hold" nodeType="afterEffect">
                                  <p:stCondLst>
                                    <p:cond delay="0"/>
                                  </p:stCondLst>
                                  <p:childTnLst>
                                    <p:set>
                                      <p:cBhvr>
                                        <p:cTn id="119" dur="1" fill="hold">
                                          <p:stCondLst>
                                            <p:cond delay="499"/>
                                          </p:stCondLst>
                                        </p:cTn>
                                        <p:tgtEl>
                                          <p:spTgt spid="609306"/>
                                        </p:tgtEl>
                                        <p:attrNameLst>
                                          <p:attrName>style.visibility</p:attrName>
                                        </p:attrNameLst>
                                      </p:cBhvr>
                                      <p:to>
                                        <p:strVal val="visible"/>
                                      </p:to>
                                    </p:set>
                                  </p:childTnLst>
                                </p:cTn>
                              </p:par>
                            </p:childTnLst>
                          </p:cTn>
                        </p:par>
                        <p:par>
                          <p:cTn id="120" fill="hold">
                            <p:stCondLst>
                              <p:cond delay="2500"/>
                            </p:stCondLst>
                            <p:childTnLst>
                              <p:par>
                                <p:cTn id="121" presetID="1" presetClass="entr" presetSubtype="0" fill="hold" grpId="0" nodeType="afterEffect">
                                  <p:stCondLst>
                                    <p:cond delay="0"/>
                                  </p:stCondLst>
                                  <p:childTnLst>
                                    <p:set>
                                      <p:cBhvr>
                                        <p:cTn id="122" dur="1" fill="hold">
                                          <p:stCondLst>
                                            <p:cond delay="499"/>
                                          </p:stCondLst>
                                        </p:cTn>
                                        <p:tgtEl>
                                          <p:spTgt spid="609299"/>
                                        </p:tgtEl>
                                        <p:attrNameLst>
                                          <p:attrName>style.visibility</p:attrName>
                                        </p:attrNameLst>
                                      </p:cBhvr>
                                      <p:to>
                                        <p:strVal val="visible"/>
                                      </p:to>
                                    </p:set>
                                  </p:childTnLst>
                                </p:cTn>
                              </p:par>
                            </p:childTnLst>
                          </p:cTn>
                        </p:par>
                        <p:par>
                          <p:cTn id="123" fill="hold">
                            <p:stCondLst>
                              <p:cond delay="3000"/>
                            </p:stCondLst>
                            <p:childTnLst>
                              <p:par>
                                <p:cTn id="124" presetID="1" presetClass="entr" presetSubtype="0" fill="hold" grpId="0" nodeType="afterEffect">
                                  <p:stCondLst>
                                    <p:cond delay="0"/>
                                  </p:stCondLst>
                                  <p:childTnLst>
                                    <p:set>
                                      <p:cBhvr>
                                        <p:cTn id="125" dur="1" fill="hold">
                                          <p:stCondLst>
                                            <p:cond delay="499"/>
                                          </p:stCondLst>
                                        </p:cTn>
                                        <p:tgtEl>
                                          <p:spTgt spid="609302"/>
                                        </p:tgtEl>
                                        <p:attrNameLst>
                                          <p:attrName>style.visibility</p:attrName>
                                        </p:attrNameLst>
                                      </p:cBhvr>
                                      <p:to>
                                        <p:strVal val="visible"/>
                                      </p:to>
                                    </p:set>
                                  </p:childTnLst>
                                </p:cTn>
                              </p:par>
                            </p:childTnLst>
                          </p:cTn>
                        </p:par>
                        <p:par>
                          <p:cTn id="126" fill="hold">
                            <p:stCondLst>
                              <p:cond delay="3500"/>
                            </p:stCondLst>
                            <p:childTnLst>
                              <p:par>
                                <p:cTn id="127" presetID="1" presetClass="entr" presetSubtype="0" fill="hold" grpId="0" nodeType="afterEffect">
                                  <p:stCondLst>
                                    <p:cond delay="0"/>
                                  </p:stCondLst>
                                  <p:childTnLst>
                                    <p:set>
                                      <p:cBhvr>
                                        <p:cTn id="128" dur="1" fill="hold">
                                          <p:stCondLst>
                                            <p:cond delay="499"/>
                                          </p:stCondLst>
                                        </p:cTn>
                                        <p:tgtEl>
                                          <p:spTgt spid="609303"/>
                                        </p:tgtEl>
                                        <p:attrNameLst>
                                          <p:attrName>style.visibility</p:attrName>
                                        </p:attrNameLst>
                                      </p:cBhvr>
                                      <p:to>
                                        <p:strVal val="visible"/>
                                      </p:to>
                                    </p:set>
                                  </p:childTnLst>
                                </p:cTn>
                              </p:par>
                            </p:childTnLst>
                          </p:cTn>
                        </p:par>
                        <p:par>
                          <p:cTn id="129" fill="hold">
                            <p:stCondLst>
                              <p:cond delay="4000"/>
                            </p:stCondLst>
                            <p:childTnLst>
                              <p:par>
                                <p:cTn id="130" presetID="1" presetClass="entr" presetSubtype="0" fill="hold" nodeType="afterEffect">
                                  <p:stCondLst>
                                    <p:cond delay="0"/>
                                  </p:stCondLst>
                                  <p:childTnLst>
                                    <p:set>
                                      <p:cBhvr>
                                        <p:cTn id="131" dur="1" fill="hold">
                                          <p:stCondLst>
                                            <p:cond delay="499"/>
                                          </p:stCondLst>
                                        </p:cTn>
                                        <p:tgtEl>
                                          <p:spTgt spid="609312"/>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609322"/>
                                        </p:tgtEl>
                                        <p:attrNameLst>
                                          <p:attrName>style.visibility</p:attrName>
                                        </p:attrNameLst>
                                      </p:cBhvr>
                                      <p:to>
                                        <p:strVal val="visible"/>
                                      </p:to>
                                    </p:set>
                                    <p:animEffect transition="in" filter="wipe(left)">
                                      <p:cBhvr>
                                        <p:cTn id="136" dur="500"/>
                                        <p:tgtEl>
                                          <p:spTgt spid="609322"/>
                                        </p:tgtEl>
                                      </p:cBhvr>
                                    </p:animEffect>
                                  </p:childTnLst>
                                </p:cTn>
                              </p:par>
                            </p:childTnLst>
                          </p:cTn>
                        </p:par>
                        <p:par>
                          <p:cTn id="137" fill="hold">
                            <p:stCondLst>
                              <p:cond delay="500"/>
                            </p:stCondLst>
                            <p:childTnLst>
                              <p:par>
                                <p:cTn id="138" presetID="1" presetClass="entr" presetSubtype="0" fill="hold" nodeType="afterEffect">
                                  <p:stCondLst>
                                    <p:cond delay="0"/>
                                  </p:stCondLst>
                                  <p:childTnLst>
                                    <p:set>
                                      <p:cBhvr>
                                        <p:cTn id="139" dur="1" fill="hold">
                                          <p:stCondLst>
                                            <p:cond delay="499"/>
                                          </p:stCondLst>
                                        </p:cTn>
                                        <p:tgtEl>
                                          <p:spTgt spid="609331"/>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609327"/>
                                        </p:tgtEl>
                                        <p:attrNameLst>
                                          <p:attrName>style.visibility</p:attrName>
                                        </p:attrNameLst>
                                      </p:cBhvr>
                                      <p:to>
                                        <p:strVal val="visible"/>
                                      </p:to>
                                    </p:set>
                                    <p:animEffect transition="in" filter="wipe(left)">
                                      <p:cBhvr>
                                        <p:cTn id="144" dur="500"/>
                                        <p:tgtEl>
                                          <p:spTgt spid="609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282" grpId="0" build="p" autoUpdateAnimBg="0" advAuto="0"/>
      <p:bldP spid="609283" grpId="0" autoUpdateAnimBg="0"/>
      <p:bldP spid="609287" grpId="0" autoUpdateAnimBg="0"/>
      <p:bldP spid="609288" grpId="0" animBg="1"/>
      <p:bldP spid="609289" grpId="0" animBg="1"/>
      <p:bldP spid="609293" grpId="0" animBg="1"/>
      <p:bldP spid="609294" grpId="0" animBg="1"/>
      <p:bldP spid="609295" grpId="0" animBg="1"/>
      <p:bldP spid="609296" grpId="0" animBg="1"/>
      <p:bldP spid="609297" grpId="0" animBg="1"/>
      <p:bldP spid="609298" grpId="0" animBg="1"/>
      <p:bldP spid="609299" grpId="0" animBg="1"/>
      <p:bldP spid="609300" grpId="0" animBg="1"/>
      <p:bldP spid="609301" grpId="0" animBg="1"/>
      <p:bldP spid="609302" grpId="0" animBg="1"/>
      <p:bldP spid="609303" grpId="0" animBg="1"/>
      <p:bldP spid="609304" grpId="0" animBg="1"/>
      <p:bldP spid="609305" grpId="0" animBg="1"/>
      <p:bldP spid="609308" grpId="0" autoUpdateAnimBg="0"/>
      <p:bldP spid="609311" grpId="0" autoUpdateAnimBg="0"/>
      <p:bldP spid="609318" grpId="0" autoUpdateAnimBg="0"/>
      <p:bldP spid="609319" grpId="0" autoUpdateAnimBg="0"/>
      <p:bldP spid="609320"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776370BF-9D18-442D-AC2A-571E6BD2082F}" type="slidenum">
              <a:rPr lang="en-US" altLang="zh-CN" i="0" u="none" smtClean="0">
                <a:latin typeface="Times New Roman" panose="02020603050405020304" pitchFamily="18" charset="0"/>
              </a:rPr>
              <a:t>23</a:t>
            </a:fld>
            <a:endParaRPr lang="en-US" altLang="zh-CN" i="0" u="none">
              <a:latin typeface="Times New Roman" panose="02020603050405020304" pitchFamily="18" charset="0"/>
            </a:endParaRPr>
          </a:p>
        </p:txBody>
      </p:sp>
      <p:grpSp>
        <p:nvGrpSpPr>
          <p:cNvPr id="611330" name="Group 2"/>
          <p:cNvGrpSpPr/>
          <p:nvPr/>
        </p:nvGrpSpPr>
        <p:grpSpPr bwMode="auto">
          <a:xfrm>
            <a:off x="311150" y="476250"/>
            <a:ext cx="8302625" cy="649288"/>
            <a:chOff x="196" y="136"/>
            <a:chExt cx="5230" cy="409"/>
          </a:xfrm>
        </p:grpSpPr>
        <p:sp>
          <p:nvSpPr>
            <p:cNvPr id="20534" name="Rectangle 3"/>
            <p:cNvSpPr>
              <a:spLocks noChangeArrowheads="1"/>
            </p:cNvSpPr>
            <p:nvPr/>
          </p:nvSpPr>
          <p:spPr bwMode="auto">
            <a:xfrm>
              <a:off x="196" y="173"/>
              <a:ext cx="10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800" b="1" i="0" u="none">
                  <a:solidFill>
                    <a:srgbClr val="FF0000"/>
                  </a:solidFill>
                  <a:latin typeface="楷体_GB2312" pitchFamily="49" charset="-122"/>
                  <a:ea typeface="楷体_GB2312" pitchFamily="49" charset="-122"/>
                </a:rPr>
                <a:t>相位差：</a:t>
              </a:r>
            </a:p>
          </p:txBody>
        </p:sp>
        <p:graphicFrame>
          <p:nvGraphicFramePr>
            <p:cNvPr id="20535" name="Object 4"/>
            <p:cNvGraphicFramePr>
              <a:graphicFrameLocks noChangeAspect="1"/>
            </p:cNvGraphicFramePr>
            <p:nvPr/>
          </p:nvGraphicFramePr>
          <p:xfrm>
            <a:off x="1026" y="136"/>
            <a:ext cx="1320" cy="409"/>
          </p:xfrm>
          <a:graphic>
            <a:graphicData uri="http://schemas.openxmlformats.org/presentationml/2006/ole">
              <mc:AlternateContent xmlns:mc="http://schemas.openxmlformats.org/markup-compatibility/2006">
                <mc:Choice xmlns:v="urn:schemas-microsoft-com:vml" Requires="v">
                  <p:oleObj name="公式" r:id="rId2" imgW="761365" imgH="215900" progId="Equation.3">
                    <p:embed/>
                  </p:oleObj>
                </mc:Choice>
                <mc:Fallback>
                  <p:oleObj name="公式" r:id="rId2" imgW="761365" imgH="2159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 y="136"/>
                          <a:ext cx="1320" cy="40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36" name="Rectangle 5"/>
            <p:cNvSpPr>
              <a:spLocks noChangeArrowheads="1"/>
            </p:cNvSpPr>
            <p:nvPr/>
          </p:nvSpPr>
          <p:spPr bwMode="auto">
            <a:xfrm>
              <a:off x="2398" y="163"/>
              <a:ext cx="30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800" b="1" i="0" u="none">
                  <a:solidFill>
                    <a:srgbClr val="FF0000"/>
                  </a:solidFill>
                  <a:latin typeface="宋体" panose="02010600030101010101" pitchFamily="2" charset="-122"/>
                </a:rPr>
                <a:t>(</a:t>
              </a:r>
              <a:r>
                <a:rPr kumimoji="1" lang="zh-CN" altLang="en-US" sz="2800" b="1" i="0" u="none">
                  <a:solidFill>
                    <a:srgbClr val="FF0000"/>
                  </a:solidFill>
                  <a:latin typeface="楷体_GB2312" pitchFamily="49" charset="-122"/>
                  <a:ea typeface="楷体_GB2312" pitchFamily="49" charset="-122"/>
                </a:rPr>
                <a:t>即同角速度下初始角的差值</a:t>
              </a:r>
              <a:r>
                <a:rPr kumimoji="1" lang="en-US" altLang="zh-CN" sz="2800" b="1" i="0" u="none">
                  <a:solidFill>
                    <a:srgbClr val="FF0000"/>
                  </a:solidFill>
                  <a:latin typeface="宋体" panose="02010600030101010101" pitchFamily="2" charset="-122"/>
                </a:rPr>
                <a:t>)</a:t>
              </a:r>
            </a:p>
          </p:txBody>
        </p:sp>
      </p:grpSp>
      <p:grpSp>
        <p:nvGrpSpPr>
          <p:cNvPr id="611334" name="Group 6"/>
          <p:cNvGrpSpPr/>
          <p:nvPr/>
        </p:nvGrpSpPr>
        <p:grpSpPr bwMode="auto">
          <a:xfrm>
            <a:off x="5795963" y="1133475"/>
            <a:ext cx="3106737" cy="2727325"/>
            <a:chOff x="3406" y="538"/>
            <a:chExt cx="1957" cy="1718"/>
          </a:xfrm>
        </p:grpSpPr>
        <p:grpSp>
          <p:nvGrpSpPr>
            <p:cNvPr id="20516" name="Group 7"/>
            <p:cNvGrpSpPr/>
            <p:nvPr/>
          </p:nvGrpSpPr>
          <p:grpSpPr bwMode="auto">
            <a:xfrm>
              <a:off x="3432" y="662"/>
              <a:ext cx="1826" cy="1594"/>
              <a:chOff x="3780" y="1142"/>
              <a:chExt cx="1826" cy="1594"/>
            </a:xfrm>
          </p:grpSpPr>
          <p:sp>
            <p:nvSpPr>
              <p:cNvPr id="20532" name="Line 8"/>
              <p:cNvSpPr>
                <a:spLocks noChangeShapeType="1"/>
              </p:cNvSpPr>
              <p:nvPr/>
            </p:nvSpPr>
            <p:spPr bwMode="auto">
              <a:xfrm>
                <a:off x="3780" y="2369"/>
                <a:ext cx="1826" cy="0"/>
              </a:xfrm>
              <a:prstGeom prst="line">
                <a:avLst/>
              </a:prstGeom>
              <a:noFill/>
              <a:ln w="38100">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33" name="Line 9"/>
              <p:cNvSpPr>
                <a:spLocks noChangeShapeType="1"/>
              </p:cNvSpPr>
              <p:nvPr/>
            </p:nvSpPr>
            <p:spPr bwMode="auto">
              <a:xfrm flipV="1">
                <a:off x="4019" y="1142"/>
                <a:ext cx="0" cy="1594"/>
              </a:xfrm>
              <a:prstGeom prst="line">
                <a:avLst/>
              </a:prstGeom>
              <a:noFill/>
              <a:ln w="38100">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517" name="Line 10"/>
            <p:cNvSpPr>
              <a:spLocks noChangeShapeType="1"/>
            </p:cNvSpPr>
            <p:nvPr/>
          </p:nvSpPr>
          <p:spPr bwMode="auto">
            <a:xfrm flipV="1">
              <a:off x="3677" y="1501"/>
              <a:ext cx="1087" cy="394"/>
            </a:xfrm>
            <a:prstGeom prst="line">
              <a:avLst/>
            </a:prstGeom>
            <a:noFill/>
            <a:ln w="38100">
              <a:solidFill>
                <a:srgbClr val="9933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8" name="Arc 11"/>
            <p:cNvSpPr/>
            <p:nvPr/>
          </p:nvSpPr>
          <p:spPr bwMode="auto">
            <a:xfrm>
              <a:off x="4222" y="1681"/>
              <a:ext cx="56" cy="20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cap="rnd">
              <a:solidFill>
                <a:srgbClr val="993366"/>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9" name="Line 12"/>
            <p:cNvSpPr>
              <a:spLocks noChangeShapeType="1"/>
            </p:cNvSpPr>
            <p:nvPr/>
          </p:nvSpPr>
          <p:spPr bwMode="auto">
            <a:xfrm flipV="1">
              <a:off x="3677" y="806"/>
              <a:ext cx="661" cy="1089"/>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0" name="Arc 13"/>
            <p:cNvSpPr/>
            <p:nvPr/>
          </p:nvSpPr>
          <p:spPr bwMode="auto">
            <a:xfrm>
              <a:off x="3788" y="1677"/>
              <a:ext cx="245" cy="240"/>
            </a:xfrm>
            <a:custGeom>
              <a:avLst/>
              <a:gdLst>
                <a:gd name="T0" fmla="*/ 0 w 21493"/>
                <a:gd name="T1" fmla="*/ 0 h 21600"/>
                <a:gd name="T2" fmla="*/ 0 w 21493"/>
                <a:gd name="T3" fmla="*/ 0 h 21600"/>
                <a:gd name="T4" fmla="*/ 0 w 21493"/>
                <a:gd name="T5" fmla="*/ 0 h 21600"/>
                <a:gd name="T6" fmla="*/ 0 60000 65536"/>
                <a:gd name="T7" fmla="*/ 0 60000 65536"/>
                <a:gd name="T8" fmla="*/ 0 60000 65536"/>
              </a:gdLst>
              <a:ahLst/>
              <a:cxnLst>
                <a:cxn ang="T6">
                  <a:pos x="T0" y="T1"/>
                </a:cxn>
                <a:cxn ang="T7">
                  <a:pos x="T2" y="T3"/>
                </a:cxn>
                <a:cxn ang="T8">
                  <a:pos x="T4" y="T5"/>
                </a:cxn>
              </a:cxnLst>
              <a:rect l="0" t="0" r="r" b="b"/>
              <a:pathLst>
                <a:path w="21493" h="21600" fill="none" extrusionOk="0">
                  <a:moveTo>
                    <a:pt x="-1" y="0"/>
                  </a:moveTo>
                  <a:cubicBezTo>
                    <a:pt x="11097" y="0"/>
                    <a:pt x="20388" y="8408"/>
                    <a:pt x="21492" y="19451"/>
                  </a:cubicBezTo>
                </a:path>
                <a:path w="21493" h="21600" stroke="0" extrusionOk="0">
                  <a:moveTo>
                    <a:pt x="-1" y="0"/>
                  </a:moveTo>
                  <a:cubicBezTo>
                    <a:pt x="11097" y="0"/>
                    <a:pt x="20388" y="8408"/>
                    <a:pt x="21492" y="19451"/>
                  </a:cubicBezTo>
                  <a:lnTo>
                    <a:pt x="0" y="21600"/>
                  </a:lnTo>
                  <a:lnTo>
                    <a:pt x="-1" y="0"/>
                  </a:lnTo>
                  <a:close/>
                </a:path>
              </a:pathLst>
            </a:custGeom>
            <a:noFill/>
            <a:ln w="38100" cap="rnd">
              <a:solidFill>
                <a:schemeClr val="accent2"/>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1" name="Rectangle 14"/>
            <p:cNvSpPr>
              <a:spLocks noChangeArrowheads="1"/>
            </p:cNvSpPr>
            <p:nvPr/>
          </p:nvSpPr>
          <p:spPr bwMode="auto">
            <a:xfrm>
              <a:off x="3406" y="1774"/>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u="none">
                  <a:latin typeface="Times New Roman" panose="02020603050405020304" pitchFamily="18" charset="0"/>
                  <a:sym typeface="Symbol" panose="05050102010706020507" pitchFamily="18" charset="2"/>
                </a:rPr>
                <a:t>o</a:t>
              </a:r>
            </a:p>
          </p:txBody>
        </p:sp>
        <p:graphicFrame>
          <p:nvGraphicFramePr>
            <p:cNvPr id="20522" name="Object 15"/>
            <p:cNvGraphicFramePr>
              <a:graphicFrameLocks noChangeAspect="1"/>
            </p:cNvGraphicFramePr>
            <p:nvPr/>
          </p:nvGraphicFramePr>
          <p:xfrm>
            <a:off x="3900" y="1389"/>
            <a:ext cx="331" cy="352"/>
          </p:xfrm>
          <a:graphic>
            <a:graphicData uri="http://schemas.openxmlformats.org/presentationml/2006/ole">
              <mc:AlternateContent xmlns:mc="http://schemas.openxmlformats.org/markup-compatibility/2006">
                <mc:Choice xmlns:v="urn:schemas-microsoft-com:vml" Requires="v">
                  <p:oleObj name="公式" r:id="rId4" imgW="203200" imgH="215900" progId="Equation.3">
                    <p:embed/>
                  </p:oleObj>
                </mc:Choice>
                <mc:Fallback>
                  <p:oleObj name="公式" r:id="rId4" imgW="203200" imgH="215900" progId="Equation.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0" y="1389"/>
                          <a:ext cx="331"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3" name="Object 16"/>
            <p:cNvGraphicFramePr>
              <a:graphicFrameLocks noChangeAspect="1"/>
            </p:cNvGraphicFramePr>
            <p:nvPr/>
          </p:nvGraphicFramePr>
          <p:xfrm>
            <a:off x="4330" y="1553"/>
            <a:ext cx="296" cy="359"/>
          </p:xfrm>
          <a:graphic>
            <a:graphicData uri="http://schemas.openxmlformats.org/presentationml/2006/ole">
              <mc:AlternateContent xmlns:mc="http://schemas.openxmlformats.org/markup-compatibility/2006">
                <mc:Choice xmlns:v="urn:schemas-microsoft-com:vml" Requires="v">
                  <p:oleObj name="Equation" r:id="rId6" imgW="177800" imgH="215900" progId="Equation.3">
                    <p:embed/>
                  </p:oleObj>
                </mc:Choice>
                <mc:Fallback>
                  <p:oleObj name="Equation" r:id="rId6" imgW="177800" imgH="215900"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0" y="1553"/>
                          <a:ext cx="296" cy="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4" name="Object 17"/>
            <p:cNvGraphicFramePr/>
            <p:nvPr/>
          </p:nvGraphicFramePr>
          <p:xfrm>
            <a:off x="4812" y="1250"/>
            <a:ext cx="551" cy="452"/>
          </p:xfrm>
          <a:graphic>
            <a:graphicData uri="http://schemas.openxmlformats.org/presentationml/2006/ole">
              <mc:AlternateContent xmlns:mc="http://schemas.openxmlformats.org/markup-compatibility/2006">
                <mc:Choice xmlns:v="urn:schemas-microsoft-com:vml" Requires="v">
                  <p:oleObj name="公式" r:id="rId8" imgW="258445" imgH="215265" progId="Equation.3">
                    <p:embed/>
                  </p:oleObj>
                </mc:Choice>
                <mc:Fallback>
                  <p:oleObj name="公式" r:id="rId8" imgW="258445" imgH="215265" progId="Equation.3">
                    <p:embed/>
                    <p:pic>
                      <p:nvPicPr>
                        <p:cNvPr id="0" name="Object 1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12" y="1250"/>
                          <a:ext cx="551" cy="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5" name="Object 18"/>
            <p:cNvGraphicFramePr/>
            <p:nvPr/>
          </p:nvGraphicFramePr>
          <p:xfrm>
            <a:off x="4358" y="538"/>
            <a:ext cx="490" cy="404"/>
          </p:xfrm>
          <a:graphic>
            <a:graphicData uri="http://schemas.openxmlformats.org/presentationml/2006/ole">
              <mc:AlternateContent xmlns:mc="http://schemas.openxmlformats.org/markup-compatibility/2006">
                <mc:Choice xmlns:v="urn:schemas-microsoft-com:vml" Requires="v">
                  <p:oleObj name="公式" r:id="rId10" imgW="292100" imgH="241300" progId="Equation.3">
                    <p:embed/>
                  </p:oleObj>
                </mc:Choice>
                <mc:Fallback>
                  <p:oleObj name="公式" r:id="rId10" imgW="292100" imgH="241300" progId="Equation.3">
                    <p:embed/>
                    <p:pic>
                      <p:nvPicPr>
                        <p:cNvPr id="0" name="Object 1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58" y="538"/>
                          <a:ext cx="490"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26" name="Arc 19"/>
            <p:cNvSpPr/>
            <p:nvPr/>
          </p:nvSpPr>
          <p:spPr bwMode="auto">
            <a:xfrm>
              <a:off x="3936" y="1390"/>
              <a:ext cx="312" cy="305"/>
            </a:xfrm>
            <a:custGeom>
              <a:avLst/>
              <a:gdLst>
                <a:gd name="T0" fmla="*/ 0 w 21600"/>
                <a:gd name="T1" fmla="*/ 0 h 21146"/>
                <a:gd name="T2" fmla="*/ 0 w 21600"/>
                <a:gd name="T3" fmla="*/ 0 h 21146"/>
                <a:gd name="T4" fmla="*/ 0 w 21600"/>
                <a:gd name="T5" fmla="*/ 0 h 21146"/>
                <a:gd name="T6" fmla="*/ 0 60000 65536"/>
                <a:gd name="T7" fmla="*/ 0 60000 65536"/>
                <a:gd name="T8" fmla="*/ 0 60000 65536"/>
              </a:gdLst>
              <a:ahLst/>
              <a:cxnLst>
                <a:cxn ang="T6">
                  <a:pos x="T0" y="T1"/>
                </a:cxn>
                <a:cxn ang="T7">
                  <a:pos x="T2" y="T3"/>
                </a:cxn>
                <a:cxn ang="T8">
                  <a:pos x="T4" y="T5"/>
                </a:cxn>
              </a:cxnLst>
              <a:rect l="0" t="0" r="r" b="b"/>
              <a:pathLst>
                <a:path w="21600" h="21146" fill="none" extrusionOk="0">
                  <a:moveTo>
                    <a:pt x="4405" y="0"/>
                  </a:moveTo>
                  <a:cubicBezTo>
                    <a:pt x="14422" y="2087"/>
                    <a:pt x="21600" y="10914"/>
                    <a:pt x="21600" y="21146"/>
                  </a:cubicBezTo>
                </a:path>
                <a:path w="21600" h="21146" stroke="0" extrusionOk="0">
                  <a:moveTo>
                    <a:pt x="4405" y="0"/>
                  </a:moveTo>
                  <a:cubicBezTo>
                    <a:pt x="14422" y="2087"/>
                    <a:pt x="21600" y="10914"/>
                    <a:pt x="21600" y="21146"/>
                  </a:cubicBezTo>
                  <a:lnTo>
                    <a:pt x="0" y="21146"/>
                  </a:lnTo>
                  <a:lnTo>
                    <a:pt x="4405" y="0"/>
                  </a:lnTo>
                  <a:close/>
                </a:path>
              </a:pathLst>
            </a:custGeom>
            <a:noFill/>
            <a:ln w="31750">
              <a:solidFill>
                <a:srgbClr val="3366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0527" name="Object 20"/>
            <p:cNvGraphicFramePr>
              <a:graphicFrameLocks noChangeAspect="1"/>
            </p:cNvGraphicFramePr>
            <p:nvPr/>
          </p:nvGraphicFramePr>
          <p:xfrm>
            <a:off x="4168" y="1265"/>
            <a:ext cx="292" cy="344"/>
          </p:xfrm>
          <a:graphic>
            <a:graphicData uri="http://schemas.openxmlformats.org/presentationml/2006/ole">
              <mc:AlternateContent xmlns:mc="http://schemas.openxmlformats.org/markup-compatibility/2006">
                <mc:Choice xmlns:v="urn:schemas-microsoft-com:vml" Requires="v">
                  <p:oleObj name="Equation" r:id="rId12" imgW="139700" imgH="165100" progId="Equation.3">
                    <p:embed/>
                  </p:oleObj>
                </mc:Choice>
                <mc:Fallback>
                  <p:oleObj name="Equation" r:id="rId12" imgW="139700" imgH="165100" progId="Equation.3">
                    <p:embed/>
                    <p:pic>
                      <p:nvPicPr>
                        <p:cNvPr id="0"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68" y="1265"/>
                          <a:ext cx="292"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28" name="Arc 21"/>
            <p:cNvSpPr/>
            <p:nvPr/>
          </p:nvSpPr>
          <p:spPr bwMode="auto">
            <a:xfrm rot="5400000">
              <a:off x="4113" y="591"/>
              <a:ext cx="179" cy="250"/>
            </a:xfrm>
            <a:custGeom>
              <a:avLst/>
              <a:gdLst>
                <a:gd name="T0" fmla="*/ 0 w 21600"/>
                <a:gd name="T1" fmla="*/ 0 h 25264"/>
                <a:gd name="T2" fmla="*/ 0 w 21600"/>
                <a:gd name="T3" fmla="*/ 0 h 25264"/>
                <a:gd name="T4" fmla="*/ 0 w 21600"/>
                <a:gd name="T5" fmla="*/ 0 h 25264"/>
                <a:gd name="T6" fmla="*/ 0 60000 65536"/>
                <a:gd name="T7" fmla="*/ 0 60000 65536"/>
                <a:gd name="T8" fmla="*/ 0 60000 65536"/>
              </a:gdLst>
              <a:ahLst/>
              <a:cxnLst>
                <a:cxn ang="T6">
                  <a:pos x="T0" y="T1"/>
                </a:cxn>
                <a:cxn ang="T7">
                  <a:pos x="T2" y="T3"/>
                </a:cxn>
                <a:cxn ang="T8">
                  <a:pos x="T4" y="T5"/>
                </a:cxn>
              </a:cxnLst>
              <a:rect l="0" t="0" r="r" b="b"/>
              <a:pathLst>
                <a:path w="21600" h="25264" fill="none" extrusionOk="0">
                  <a:moveTo>
                    <a:pt x="1211" y="25263"/>
                  </a:moveTo>
                  <a:cubicBezTo>
                    <a:pt x="409" y="22971"/>
                    <a:pt x="0" y="20561"/>
                    <a:pt x="0" y="18133"/>
                  </a:cubicBezTo>
                  <a:cubicBezTo>
                    <a:pt x="-1" y="10806"/>
                    <a:pt x="3713" y="3980"/>
                    <a:pt x="9863" y="-1"/>
                  </a:cubicBezTo>
                </a:path>
                <a:path w="21600" h="25264" stroke="0" extrusionOk="0">
                  <a:moveTo>
                    <a:pt x="1211" y="25263"/>
                  </a:moveTo>
                  <a:cubicBezTo>
                    <a:pt x="409" y="22971"/>
                    <a:pt x="0" y="20561"/>
                    <a:pt x="0" y="18133"/>
                  </a:cubicBezTo>
                  <a:cubicBezTo>
                    <a:pt x="-1" y="10806"/>
                    <a:pt x="3713" y="3980"/>
                    <a:pt x="9863" y="-1"/>
                  </a:cubicBezTo>
                  <a:lnTo>
                    <a:pt x="21600" y="18133"/>
                  </a:lnTo>
                  <a:lnTo>
                    <a:pt x="1211" y="25263"/>
                  </a:lnTo>
                  <a:close/>
                </a:path>
              </a:pathLst>
            </a:custGeom>
            <a:noFill/>
            <a:ln w="38100" cap="rnd">
              <a:solidFill>
                <a:schemeClr val="accent2"/>
              </a:solidFill>
              <a:round/>
              <a:head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9" name="Arc 22"/>
            <p:cNvSpPr/>
            <p:nvPr/>
          </p:nvSpPr>
          <p:spPr bwMode="auto">
            <a:xfrm rot="5400000">
              <a:off x="4599" y="1257"/>
              <a:ext cx="275" cy="190"/>
            </a:xfrm>
            <a:custGeom>
              <a:avLst/>
              <a:gdLst>
                <a:gd name="T0" fmla="*/ 0 w 21600"/>
                <a:gd name="T1" fmla="*/ 0 h 25264"/>
                <a:gd name="T2" fmla="*/ 0 w 21600"/>
                <a:gd name="T3" fmla="*/ 0 h 25264"/>
                <a:gd name="T4" fmla="*/ 0 w 21600"/>
                <a:gd name="T5" fmla="*/ 0 h 25264"/>
                <a:gd name="T6" fmla="*/ 0 60000 65536"/>
                <a:gd name="T7" fmla="*/ 0 60000 65536"/>
                <a:gd name="T8" fmla="*/ 0 60000 65536"/>
              </a:gdLst>
              <a:ahLst/>
              <a:cxnLst>
                <a:cxn ang="T6">
                  <a:pos x="T0" y="T1"/>
                </a:cxn>
                <a:cxn ang="T7">
                  <a:pos x="T2" y="T3"/>
                </a:cxn>
                <a:cxn ang="T8">
                  <a:pos x="T4" y="T5"/>
                </a:cxn>
              </a:cxnLst>
              <a:rect l="0" t="0" r="r" b="b"/>
              <a:pathLst>
                <a:path w="21600" h="25264" fill="none" extrusionOk="0">
                  <a:moveTo>
                    <a:pt x="1211" y="25263"/>
                  </a:moveTo>
                  <a:cubicBezTo>
                    <a:pt x="409" y="22971"/>
                    <a:pt x="0" y="20561"/>
                    <a:pt x="0" y="18133"/>
                  </a:cubicBezTo>
                  <a:cubicBezTo>
                    <a:pt x="-1" y="10806"/>
                    <a:pt x="3713" y="3980"/>
                    <a:pt x="9863" y="-1"/>
                  </a:cubicBezTo>
                </a:path>
                <a:path w="21600" h="25264" stroke="0" extrusionOk="0">
                  <a:moveTo>
                    <a:pt x="1211" y="25263"/>
                  </a:moveTo>
                  <a:cubicBezTo>
                    <a:pt x="409" y="22971"/>
                    <a:pt x="0" y="20561"/>
                    <a:pt x="0" y="18133"/>
                  </a:cubicBezTo>
                  <a:cubicBezTo>
                    <a:pt x="-1" y="10806"/>
                    <a:pt x="3713" y="3980"/>
                    <a:pt x="9863" y="-1"/>
                  </a:cubicBezTo>
                  <a:lnTo>
                    <a:pt x="21600" y="18133"/>
                  </a:lnTo>
                  <a:lnTo>
                    <a:pt x="1211" y="25263"/>
                  </a:lnTo>
                  <a:close/>
                </a:path>
              </a:pathLst>
            </a:custGeom>
            <a:noFill/>
            <a:ln w="38100" cap="rnd">
              <a:solidFill>
                <a:srgbClr val="993366"/>
              </a:solidFill>
              <a:round/>
              <a:head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0530" name="Object 23"/>
            <p:cNvGraphicFramePr>
              <a:graphicFrameLocks noChangeAspect="1"/>
            </p:cNvGraphicFramePr>
            <p:nvPr/>
          </p:nvGraphicFramePr>
          <p:xfrm>
            <a:off x="3924" y="665"/>
            <a:ext cx="279" cy="256"/>
          </p:xfrm>
          <a:graphic>
            <a:graphicData uri="http://schemas.openxmlformats.org/presentationml/2006/ole">
              <mc:AlternateContent xmlns:mc="http://schemas.openxmlformats.org/markup-compatibility/2006">
                <mc:Choice xmlns:v="urn:schemas-microsoft-com:vml" Requires="v">
                  <p:oleObj name="Equation" r:id="rId14" imgW="152400" imgH="139700" progId="Equation.3">
                    <p:embed/>
                  </p:oleObj>
                </mc:Choice>
                <mc:Fallback>
                  <p:oleObj name="Equation" r:id="rId14" imgW="152400" imgH="139700" progId="Equation.3">
                    <p:embed/>
                    <p:pic>
                      <p:nvPicPr>
                        <p:cNvPr id="0" name="Object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24" y="665"/>
                          <a:ext cx="279"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1" name="Object 24"/>
            <p:cNvGraphicFramePr>
              <a:graphicFrameLocks noChangeAspect="1"/>
            </p:cNvGraphicFramePr>
            <p:nvPr/>
          </p:nvGraphicFramePr>
          <p:xfrm>
            <a:off x="4512" y="1241"/>
            <a:ext cx="279" cy="256"/>
          </p:xfrm>
          <a:graphic>
            <a:graphicData uri="http://schemas.openxmlformats.org/presentationml/2006/ole">
              <mc:AlternateContent xmlns:mc="http://schemas.openxmlformats.org/markup-compatibility/2006">
                <mc:Choice xmlns:v="urn:schemas-microsoft-com:vml" Requires="v">
                  <p:oleObj name="Equation" r:id="rId16" imgW="152400" imgH="139700" progId="Equation.3">
                    <p:embed/>
                  </p:oleObj>
                </mc:Choice>
                <mc:Fallback>
                  <p:oleObj name="Equation" r:id="rId16" imgW="152400" imgH="139700" progId="Equation.3">
                    <p:embed/>
                    <p:pic>
                      <p:nvPicPr>
                        <p:cNvPr id="0" name="Object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12" y="1241"/>
                          <a:ext cx="279"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11353" name="Rectangle 25"/>
          <p:cNvSpPr>
            <a:spLocks noChangeArrowheads="1"/>
          </p:cNvSpPr>
          <p:nvPr/>
        </p:nvSpPr>
        <p:spPr bwMode="auto">
          <a:xfrm>
            <a:off x="477838" y="2314575"/>
            <a:ext cx="51943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zh-CN" altLang="en-US" sz="3200" b="1" i="0" u="none">
                <a:solidFill>
                  <a:srgbClr val="FF0000"/>
                </a:solidFill>
                <a:latin typeface="楷体_GB2312" pitchFamily="49" charset="-122"/>
                <a:ea typeface="楷体_GB2312" pitchFamily="49" charset="-122"/>
              </a:rPr>
              <a:t>超前、滞后</a:t>
            </a:r>
            <a:r>
              <a:rPr kumimoji="1" lang="zh-CN" altLang="en-US" sz="3200" b="1" i="0" u="none">
                <a:solidFill>
                  <a:schemeClr val="accent2"/>
                </a:solidFill>
                <a:latin typeface="楷体_GB2312" pitchFamily="49" charset="-122"/>
                <a:ea typeface="楷体_GB2312" pitchFamily="49" charset="-122"/>
              </a:rPr>
              <a:t>以逆时针为准</a:t>
            </a:r>
          </a:p>
        </p:txBody>
      </p:sp>
      <p:grpSp>
        <p:nvGrpSpPr>
          <p:cNvPr id="611354" name="Group 26"/>
          <p:cNvGrpSpPr/>
          <p:nvPr/>
        </p:nvGrpSpPr>
        <p:grpSpPr bwMode="auto">
          <a:xfrm>
            <a:off x="971550" y="2820988"/>
            <a:ext cx="2862263" cy="655637"/>
            <a:chOff x="69" y="2101"/>
            <a:chExt cx="1803" cy="413"/>
          </a:xfrm>
        </p:grpSpPr>
        <p:sp>
          <p:nvSpPr>
            <p:cNvPr id="20513" name="Rectangle 27"/>
            <p:cNvSpPr>
              <a:spLocks noChangeArrowheads="1"/>
            </p:cNvSpPr>
            <p:nvPr/>
          </p:nvSpPr>
          <p:spPr bwMode="auto">
            <a:xfrm>
              <a:off x="501" y="2101"/>
              <a:ext cx="888"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zh-CN" altLang="en-US" sz="3200" b="1" i="0" u="none">
                  <a:solidFill>
                    <a:srgbClr val="FF0000"/>
                  </a:solidFill>
                  <a:latin typeface="楷体_GB2312" pitchFamily="49" charset="-122"/>
                  <a:ea typeface="楷体_GB2312" pitchFamily="49" charset="-122"/>
                </a:rPr>
                <a:t>滞后于</a:t>
              </a:r>
            </a:p>
          </p:txBody>
        </p:sp>
        <p:graphicFrame>
          <p:nvGraphicFramePr>
            <p:cNvPr id="20514" name="Object 28"/>
            <p:cNvGraphicFramePr/>
            <p:nvPr/>
          </p:nvGraphicFramePr>
          <p:xfrm>
            <a:off x="69" y="2113"/>
            <a:ext cx="551" cy="401"/>
          </p:xfrm>
          <a:graphic>
            <a:graphicData uri="http://schemas.openxmlformats.org/presentationml/2006/ole">
              <mc:AlternateContent xmlns:mc="http://schemas.openxmlformats.org/markup-compatibility/2006">
                <mc:Choice xmlns:v="urn:schemas-microsoft-com:vml" Requires="v">
                  <p:oleObj name="公式" r:id="rId17" imgW="279400" imgH="241300" progId="Equation.3">
                    <p:embed/>
                  </p:oleObj>
                </mc:Choice>
                <mc:Fallback>
                  <p:oleObj name="公式" r:id="rId17" imgW="279400" imgH="241300" progId="Equation.3">
                    <p:embed/>
                    <p:pic>
                      <p:nvPicPr>
                        <p:cNvPr id="0" name="Object 2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 y="2113"/>
                          <a:ext cx="551"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5" name="Object 29"/>
            <p:cNvGraphicFramePr/>
            <p:nvPr/>
          </p:nvGraphicFramePr>
          <p:xfrm>
            <a:off x="1382" y="2105"/>
            <a:ext cx="490" cy="404"/>
          </p:xfrm>
          <a:graphic>
            <a:graphicData uri="http://schemas.openxmlformats.org/presentationml/2006/ole">
              <mc:AlternateContent xmlns:mc="http://schemas.openxmlformats.org/markup-compatibility/2006">
                <mc:Choice xmlns:v="urn:schemas-microsoft-com:vml" Requires="v">
                  <p:oleObj name="公式" r:id="rId19" imgW="292100" imgH="241300" progId="Equation.3">
                    <p:embed/>
                  </p:oleObj>
                </mc:Choice>
                <mc:Fallback>
                  <p:oleObj name="公式" r:id="rId19" imgW="292100" imgH="241300" progId="Equation.3">
                    <p:embed/>
                    <p:pic>
                      <p:nvPicPr>
                        <p:cNvPr id="0" name="Object 2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82" y="2105"/>
                          <a:ext cx="490"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11358" name="Rectangle 30"/>
          <p:cNvSpPr>
            <a:spLocks noChangeArrowheads="1"/>
          </p:cNvSpPr>
          <p:nvPr/>
        </p:nvSpPr>
        <p:spPr bwMode="auto">
          <a:xfrm>
            <a:off x="250825" y="4149725"/>
            <a:ext cx="5068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zh-CN" altLang="en-US" sz="3200" b="1" i="0" u="none">
                <a:solidFill>
                  <a:schemeClr val="accent2"/>
                </a:solidFill>
                <a:latin typeface="楷体_GB2312" pitchFamily="49" charset="-122"/>
                <a:ea typeface="楷体_GB2312" pitchFamily="49" charset="-122"/>
              </a:rPr>
              <a:t>（</a:t>
            </a:r>
            <a:r>
              <a:rPr kumimoji="1" lang="en-US" altLang="zh-CN" sz="3200" b="1" i="0" u="none">
                <a:solidFill>
                  <a:schemeClr val="accent2"/>
                </a:solidFill>
                <a:latin typeface="楷体_GB2312" pitchFamily="49" charset="-122"/>
                <a:ea typeface="楷体_GB2312" pitchFamily="49" charset="-122"/>
              </a:rPr>
              <a:t>2</a:t>
            </a:r>
            <a:r>
              <a:rPr kumimoji="1" lang="zh-CN" altLang="en-US" sz="3200" b="1" i="0" u="none">
                <a:solidFill>
                  <a:schemeClr val="accent2"/>
                </a:solidFill>
                <a:latin typeface="楷体_GB2312" pitchFamily="49" charset="-122"/>
                <a:ea typeface="楷体_GB2312" pitchFamily="49" charset="-122"/>
              </a:rPr>
              <a:t>）相量图的</a:t>
            </a:r>
            <a:r>
              <a:rPr kumimoji="1" lang="zh-CN" altLang="en-US" sz="3200" b="1" i="0" u="none">
                <a:solidFill>
                  <a:srgbClr val="FF0000"/>
                </a:solidFill>
                <a:latin typeface="楷体_GB2312" pitchFamily="49" charset="-122"/>
                <a:ea typeface="楷体_GB2312" pitchFamily="49" charset="-122"/>
              </a:rPr>
              <a:t>习惯画法</a:t>
            </a:r>
          </a:p>
        </p:txBody>
      </p:sp>
      <p:sp>
        <p:nvSpPr>
          <p:cNvPr id="611359" name="Text Box 31"/>
          <p:cNvSpPr txBox="1">
            <a:spLocks noChangeArrowheads="1"/>
          </p:cNvSpPr>
          <p:nvPr/>
        </p:nvSpPr>
        <p:spPr bwMode="auto">
          <a:xfrm>
            <a:off x="400050" y="4895850"/>
            <a:ext cx="502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2800" b="1" i="0" u="none">
                <a:latin typeface="Times New Roman" panose="02020603050405020304" pitchFamily="18" charset="0"/>
                <a:ea typeface="楷体_GB2312" pitchFamily="49" charset="-122"/>
              </a:rPr>
              <a:t>①</a:t>
            </a:r>
            <a:r>
              <a:rPr kumimoji="1" lang="zh-CN" altLang="en-US" sz="2800" b="1" i="0" u="none">
                <a:latin typeface="Times New Roman" panose="02020603050405020304" pitchFamily="18" charset="0"/>
                <a:ea typeface="楷体_GB2312" pitchFamily="49" charset="-122"/>
              </a:rPr>
              <a:t>只画出</a:t>
            </a:r>
            <a:r>
              <a:rPr kumimoji="1" lang="en-US" altLang="zh-CN" sz="2800" b="1" u="none">
                <a:latin typeface="Times New Roman" panose="02020603050405020304" pitchFamily="18" charset="0"/>
                <a:ea typeface="楷体_GB2312" pitchFamily="49" charset="-122"/>
              </a:rPr>
              <a:t>t </a:t>
            </a:r>
            <a:r>
              <a:rPr kumimoji="1" lang="en-US" altLang="zh-CN" sz="2800" b="1" i="0" u="none">
                <a:latin typeface="Times New Roman" panose="02020603050405020304" pitchFamily="18" charset="0"/>
                <a:ea typeface="楷体_GB2312" pitchFamily="49" charset="-122"/>
              </a:rPr>
              <a:t>= 0</a:t>
            </a:r>
            <a:r>
              <a:rPr kumimoji="1" lang="zh-CN" altLang="en-US" sz="2800" b="1" i="0" u="none">
                <a:latin typeface="Times New Roman" panose="02020603050405020304" pitchFamily="18" charset="0"/>
                <a:ea typeface="楷体_GB2312" pitchFamily="49" charset="-122"/>
              </a:rPr>
              <a:t>时的初始位置</a:t>
            </a:r>
            <a:endParaRPr kumimoji="1" lang="zh-CN" altLang="en-US" sz="2800" b="1" u="none">
              <a:latin typeface="Times New Roman" panose="02020603050405020304" pitchFamily="18" charset="0"/>
              <a:ea typeface="楷体_GB2312" pitchFamily="49" charset="-122"/>
            </a:endParaRPr>
          </a:p>
        </p:txBody>
      </p:sp>
      <p:sp>
        <p:nvSpPr>
          <p:cNvPr id="611360" name="Text Box 32"/>
          <p:cNvSpPr txBox="1">
            <a:spLocks noChangeArrowheads="1"/>
          </p:cNvSpPr>
          <p:nvPr/>
        </p:nvSpPr>
        <p:spPr bwMode="auto">
          <a:xfrm>
            <a:off x="419100" y="5448300"/>
            <a:ext cx="502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2800" b="1" i="0" u="none">
                <a:latin typeface="Times New Roman" panose="02020603050405020304" pitchFamily="18" charset="0"/>
                <a:ea typeface="楷体_GB2312" pitchFamily="49" charset="-122"/>
              </a:rPr>
              <a:t>②</a:t>
            </a:r>
            <a:r>
              <a:rPr kumimoji="1" lang="zh-CN" altLang="en-US" sz="2800" b="1" i="0" u="none">
                <a:latin typeface="Times New Roman" panose="02020603050405020304" pitchFamily="18" charset="0"/>
                <a:ea typeface="楷体_GB2312" pitchFamily="49" charset="-122"/>
              </a:rPr>
              <a:t>矢量长度 用有效值表示</a:t>
            </a:r>
          </a:p>
        </p:txBody>
      </p:sp>
      <p:grpSp>
        <p:nvGrpSpPr>
          <p:cNvPr id="611361" name="Group 33"/>
          <p:cNvGrpSpPr/>
          <p:nvPr/>
        </p:nvGrpSpPr>
        <p:grpSpPr bwMode="auto">
          <a:xfrm>
            <a:off x="5734050" y="3789363"/>
            <a:ext cx="2517775" cy="1979612"/>
            <a:chOff x="3576" y="2444"/>
            <a:chExt cx="1586" cy="1247"/>
          </a:xfrm>
        </p:grpSpPr>
        <p:sp>
          <p:nvSpPr>
            <p:cNvPr id="20502" name="Line 34"/>
            <p:cNvSpPr>
              <a:spLocks noChangeShapeType="1"/>
            </p:cNvSpPr>
            <p:nvPr/>
          </p:nvSpPr>
          <p:spPr bwMode="auto">
            <a:xfrm flipV="1">
              <a:off x="3576" y="3665"/>
              <a:ext cx="1586" cy="12"/>
            </a:xfrm>
            <a:prstGeom prst="line">
              <a:avLst/>
            </a:prstGeom>
            <a:noFill/>
            <a:ln w="254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3" name="Line 35"/>
            <p:cNvSpPr>
              <a:spLocks noChangeShapeType="1"/>
            </p:cNvSpPr>
            <p:nvPr/>
          </p:nvSpPr>
          <p:spPr bwMode="auto">
            <a:xfrm flipV="1">
              <a:off x="3581" y="3337"/>
              <a:ext cx="967" cy="334"/>
            </a:xfrm>
            <a:prstGeom prst="line">
              <a:avLst/>
            </a:prstGeom>
            <a:noFill/>
            <a:ln w="38100">
              <a:solidFill>
                <a:srgbClr val="9933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4" name="Arc 36"/>
            <p:cNvSpPr/>
            <p:nvPr/>
          </p:nvSpPr>
          <p:spPr bwMode="auto">
            <a:xfrm>
              <a:off x="4126" y="3457"/>
              <a:ext cx="56" cy="20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cap="rnd">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5" name="Line 37"/>
            <p:cNvSpPr>
              <a:spLocks noChangeShapeType="1"/>
            </p:cNvSpPr>
            <p:nvPr/>
          </p:nvSpPr>
          <p:spPr bwMode="auto">
            <a:xfrm flipV="1">
              <a:off x="3581" y="2702"/>
              <a:ext cx="589" cy="969"/>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6" name="Arc 38"/>
            <p:cNvSpPr/>
            <p:nvPr/>
          </p:nvSpPr>
          <p:spPr bwMode="auto">
            <a:xfrm>
              <a:off x="3692" y="3451"/>
              <a:ext cx="238" cy="240"/>
            </a:xfrm>
            <a:custGeom>
              <a:avLst/>
              <a:gdLst>
                <a:gd name="T0" fmla="*/ 0 w 20933"/>
                <a:gd name="T1" fmla="*/ 0 h 21600"/>
                <a:gd name="T2" fmla="*/ 0 w 20933"/>
                <a:gd name="T3" fmla="*/ 0 h 21600"/>
                <a:gd name="T4" fmla="*/ 0 w 20933"/>
                <a:gd name="T5" fmla="*/ 0 h 21600"/>
                <a:gd name="T6" fmla="*/ 0 60000 65536"/>
                <a:gd name="T7" fmla="*/ 0 60000 65536"/>
                <a:gd name="T8" fmla="*/ 0 60000 65536"/>
              </a:gdLst>
              <a:ahLst/>
              <a:cxnLst>
                <a:cxn ang="T6">
                  <a:pos x="T0" y="T1"/>
                </a:cxn>
                <a:cxn ang="T7">
                  <a:pos x="T2" y="T3"/>
                </a:cxn>
                <a:cxn ang="T8">
                  <a:pos x="T4" y="T5"/>
                </a:cxn>
              </a:cxnLst>
              <a:rect l="0" t="0" r="r" b="b"/>
              <a:pathLst>
                <a:path w="20933" h="21600" fill="none" extrusionOk="0">
                  <a:moveTo>
                    <a:pt x="-1" y="0"/>
                  </a:moveTo>
                  <a:cubicBezTo>
                    <a:pt x="9878" y="0"/>
                    <a:pt x="18498" y="6701"/>
                    <a:pt x="20933" y="16275"/>
                  </a:cubicBezTo>
                </a:path>
                <a:path w="20933" h="21600" stroke="0" extrusionOk="0">
                  <a:moveTo>
                    <a:pt x="-1" y="0"/>
                  </a:moveTo>
                  <a:cubicBezTo>
                    <a:pt x="9878" y="0"/>
                    <a:pt x="18498" y="6701"/>
                    <a:pt x="20933" y="16275"/>
                  </a:cubicBezTo>
                  <a:lnTo>
                    <a:pt x="0" y="21600"/>
                  </a:lnTo>
                  <a:lnTo>
                    <a:pt x="-1" y="0"/>
                  </a:lnTo>
                  <a:close/>
                </a:path>
              </a:pathLst>
            </a:custGeom>
            <a:noFill/>
            <a:ln w="38100" cap="rnd">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0507" name="Object 39"/>
            <p:cNvGraphicFramePr>
              <a:graphicFrameLocks noChangeAspect="1"/>
            </p:cNvGraphicFramePr>
            <p:nvPr/>
          </p:nvGraphicFramePr>
          <p:xfrm>
            <a:off x="3804" y="3165"/>
            <a:ext cx="331" cy="352"/>
          </p:xfrm>
          <a:graphic>
            <a:graphicData uri="http://schemas.openxmlformats.org/presentationml/2006/ole">
              <mc:AlternateContent xmlns:mc="http://schemas.openxmlformats.org/markup-compatibility/2006">
                <mc:Choice xmlns:v="urn:schemas-microsoft-com:vml" Requires="v">
                  <p:oleObj name="Equation" r:id="rId21" imgW="203200" imgH="215900" progId="Equation.3">
                    <p:embed/>
                  </p:oleObj>
                </mc:Choice>
                <mc:Fallback>
                  <p:oleObj name="Equation" r:id="rId21" imgW="203200" imgH="215900" progId="Equation.3">
                    <p:embed/>
                    <p:pic>
                      <p:nvPicPr>
                        <p:cNvPr id="0" name="Object 3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04" y="3165"/>
                          <a:ext cx="331"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08" name="Object 40"/>
            <p:cNvGraphicFramePr>
              <a:graphicFrameLocks noChangeAspect="1"/>
            </p:cNvGraphicFramePr>
            <p:nvPr/>
          </p:nvGraphicFramePr>
          <p:xfrm>
            <a:off x="4234" y="3329"/>
            <a:ext cx="296" cy="359"/>
          </p:xfrm>
          <a:graphic>
            <a:graphicData uri="http://schemas.openxmlformats.org/presentationml/2006/ole">
              <mc:AlternateContent xmlns:mc="http://schemas.openxmlformats.org/markup-compatibility/2006">
                <mc:Choice xmlns:v="urn:schemas-microsoft-com:vml" Requires="v">
                  <p:oleObj name="Equation" r:id="rId23" imgW="177800" imgH="215900" progId="Equation.3">
                    <p:embed/>
                  </p:oleObj>
                </mc:Choice>
                <mc:Fallback>
                  <p:oleObj name="Equation" r:id="rId23" imgW="177800" imgH="215900" progId="Equation.3">
                    <p:embed/>
                    <p:pic>
                      <p:nvPicPr>
                        <p:cNvPr id="0" name="Object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4" y="3329"/>
                          <a:ext cx="296" cy="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09" name="Object 41"/>
            <p:cNvGraphicFramePr/>
            <p:nvPr/>
          </p:nvGraphicFramePr>
          <p:xfrm>
            <a:off x="4551" y="3086"/>
            <a:ext cx="401" cy="428"/>
          </p:xfrm>
          <a:graphic>
            <a:graphicData uri="http://schemas.openxmlformats.org/presentationml/2006/ole">
              <mc:AlternateContent xmlns:mc="http://schemas.openxmlformats.org/markup-compatibility/2006">
                <mc:Choice xmlns:v="urn:schemas-microsoft-com:vml" Requires="v">
                  <p:oleObj name="公式" r:id="rId24" imgW="203200" imgH="228600" progId="Equation.3">
                    <p:embed/>
                  </p:oleObj>
                </mc:Choice>
                <mc:Fallback>
                  <p:oleObj name="公式" r:id="rId24" imgW="203200" imgH="228600" progId="Equation.3">
                    <p:embed/>
                    <p:pic>
                      <p:nvPicPr>
                        <p:cNvPr id="0" name="Object 41"/>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51" y="3086"/>
                          <a:ext cx="401" cy="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0" name="Object 42"/>
            <p:cNvGraphicFramePr/>
            <p:nvPr/>
          </p:nvGraphicFramePr>
          <p:xfrm>
            <a:off x="4228" y="2444"/>
            <a:ext cx="341" cy="383"/>
          </p:xfrm>
          <a:graphic>
            <a:graphicData uri="http://schemas.openxmlformats.org/presentationml/2006/ole">
              <mc:AlternateContent xmlns:mc="http://schemas.openxmlformats.org/markup-compatibility/2006">
                <mc:Choice xmlns:v="urn:schemas-microsoft-com:vml" Requires="v">
                  <p:oleObj name="公式" r:id="rId26" imgW="203200" imgH="228600" progId="Equation.3">
                    <p:embed/>
                  </p:oleObj>
                </mc:Choice>
                <mc:Fallback>
                  <p:oleObj name="公式" r:id="rId26" imgW="203200" imgH="228600" progId="Equation.3">
                    <p:embed/>
                    <p:pic>
                      <p:nvPicPr>
                        <p:cNvPr id="0" name="Object 42"/>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228" y="2444"/>
                          <a:ext cx="341" cy="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11" name="Arc 43"/>
            <p:cNvSpPr/>
            <p:nvPr/>
          </p:nvSpPr>
          <p:spPr bwMode="auto">
            <a:xfrm>
              <a:off x="3840" y="3166"/>
              <a:ext cx="312" cy="305"/>
            </a:xfrm>
            <a:custGeom>
              <a:avLst/>
              <a:gdLst>
                <a:gd name="T0" fmla="*/ 0 w 21600"/>
                <a:gd name="T1" fmla="*/ 0 h 21146"/>
                <a:gd name="T2" fmla="*/ 0 w 21600"/>
                <a:gd name="T3" fmla="*/ 0 h 21146"/>
                <a:gd name="T4" fmla="*/ 0 w 21600"/>
                <a:gd name="T5" fmla="*/ 0 h 21146"/>
                <a:gd name="T6" fmla="*/ 0 60000 65536"/>
                <a:gd name="T7" fmla="*/ 0 60000 65536"/>
                <a:gd name="T8" fmla="*/ 0 60000 65536"/>
              </a:gdLst>
              <a:ahLst/>
              <a:cxnLst>
                <a:cxn ang="T6">
                  <a:pos x="T0" y="T1"/>
                </a:cxn>
                <a:cxn ang="T7">
                  <a:pos x="T2" y="T3"/>
                </a:cxn>
                <a:cxn ang="T8">
                  <a:pos x="T4" y="T5"/>
                </a:cxn>
              </a:cxnLst>
              <a:rect l="0" t="0" r="r" b="b"/>
              <a:pathLst>
                <a:path w="21600" h="21146" fill="none" extrusionOk="0">
                  <a:moveTo>
                    <a:pt x="4405" y="0"/>
                  </a:moveTo>
                  <a:cubicBezTo>
                    <a:pt x="14422" y="2087"/>
                    <a:pt x="21600" y="10914"/>
                    <a:pt x="21600" y="21146"/>
                  </a:cubicBezTo>
                </a:path>
                <a:path w="21600" h="21146" stroke="0" extrusionOk="0">
                  <a:moveTo>
                    <a:pt x="4405" y="0"/>
                  </a:moveTo>
                  <a:cubicBezTo>
                    <a:pt x="14422" y="2087"/>
                    <a:pt x="21600" y="10914"/>
                    <a:pt x="21600" y="21146"/>
                  </a:cubicBezTo>
                  <a:lnTo>
                    <a:pt x="0" y="21146"/>
                  </a:lnTo>
                  <a:lnTo>
                    <a:pt x="4405" y="0"/>
                  </a:lnTo>
                  <a:close/>
                </a:path>
              </a:pathLst>
            </a:custGeom>
            <a:noFill/>
            <a:ln w="31750">
              <a:solidFill>
                <a:srgbClr val="3366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0512" name="Object 44"/>
            <p:cNvGraphicFramePr>
              <a:graphicFrameLocks noChangeAspect="1"/>
            </p:cNvGraphicFramePr>
            <p:nvPr/>
          </p:nvGraphicFramePr>
          <p:xfrm>
            <a:off x="4072" y="3041"/>
            <a:ext cx="292" cy="344"/>
          </p:xfrm>
          <a:graphic>
            <a:graphicData uri="http://schemas.openxmlformats.org/presentationml/2006/ole">
              <mc:AlternateContent xmlns:mc="http://schemas.openxmlformats.org/markup-compatibility/2006">
                <mc:Choice xmlns:v="urn:schemas-microsoft-com:vml" Requires="v">
                  <p:oleObj name="Equation" r:id="rId28" imgW="139700" imgH="165100" progId="Equation.3">
                    <p:embed/>
                  </p:oleObj>
                </mc:Choice>
                <mc:Fallback>
                  <p:oleObj name="Equation" r:id="rId28" imgW="139700" imgH="165100" progId="Equation.3">
                    <p:embed/>
                    <p:pic>
                      <p:nvPicPr>
                        <p:cNvPr id="0" name="Object 4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72" y="3041"/>
                          <a:ext cx="292"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11373" name="Rectangle 45"/>
          <p:cNvSpPr>
            <a:spLocks noChangeArrowheads="1"/>
          </p:cNvSpPr>
          <p:nvPr/>
        </p:nvSpPr>
        <p:spPr bwMode="auto">
          <a:xfrm>
            <a:off x="6170613" y="5805488"/>
            <a:ext cx="14970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800" b="1" i="0" u="none">
                <a:solidFill>
                  <a:schemeClr val="accent2"/>
                </a:solidFill>
                <a:latin typeface="楷体_GB2312" pitchFamily="49" charset="-122"/>
                <a:ea typeface="楷体_GB2312" pitchFamily="49" charset="-122"/>
              </a:rPr>
              <a:t>相量图</a:t>
            </a:r>
          </a:p>
        </p:txBody>
      </p:sp>
      <p:grpSp>
        <p:nvGrpSpPr>
          <p:cNvPr id="611374" name="Group 46"/>
          <p:cNvGrpSpPr/>
          <p:nvPr/>
        </p:nvGrpSpPr>
        <p:grpSpPr bwMode="auto">
          <a:xfrm>
            <a:off x="233363" y="1054100"/>
            <a:ext cx="5130800" cy="1511300"/>
            <a:chOff x="96" y="579"/>
            <a:chExt cx="3232" cy="952"/>
          </a:xfrm>
        </p:grpSpPr>
        <p:graphicFrame>
          <p:nvGraphicFramePr>
            <p:cNvPr id="20500" name="Object 47"/>
            <p:cNvGraphicFramePr>
              <a:graphicFrameLocks noChangeAspect="1"/>
            </p:cNvGraphicFramePr>
            <p:nvPr/>
          </p:nvGraphicFramePr>
          <p:xfrm>
            <a:off x="541" y="579"/>
            <a:ext cx="2787" cy="952"/>
          </p:xfrm>
          <a:graphic>
            <a:graphicData uri="http://schemas.openxmlformats.org/presentationml/2006/ole">
              <mc:AlternateContent xmlns:mc="http://schemas.openxmlformats.org/markup-compatibility/2006">
                <mc:Choice xmlns:v="urn:schemas-microsoft-com:vml" Requires="v">
                  <p:oleObj name="公式" r:id="rId29" imgW="1524000" imgH="520700" progId="Equation.3">
                    <p:embed/>
                  </p:oleObj>
                </mc:Choice>
                <mc:Fallback>
                  <p:oleObj name="公式" r:id="rId29" imgW="1524000" imgH="520700" progId="Equation.3">
                    <p:embed/>
                    <p:pic>
                      <p:nvPicPr>
                        <p:cNvPr id="0" name="Object 4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41" y="579"/>
                          <a:ext cx="2787" cy="9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01" name="Rectangle 48"/>
            <p:cNvSpPr>
              <a:spLocks noChangeArrowheads="1"/>
            </p:cNvSpPr>
            <p:nvPr/>
          </p:nvSpPr>
          <p:spPr bwMode="auto">
            <a:xfrm>
              <a:off x="96" y="622"/>
              <a:ext cx="63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a:solidFill>
                    <a:schemeClr val="tx2"/>
                  </a:solidFill>
                  <a:latin typeface="楷体_GB2312" pitchFamily="49" charset="-122"/>
                  <a:ea typeface="楷体_GB2312" pitchFamily="49" charset="-122"/>
                </a:rPr>
                <a:t>设：</a:t>
              </a:r>
            </a:p>
          </p:txBody>
        </p:sp>
      </p:grpSp>
      <p:sp>
        <p:nvSpPr>
          <p:cNvPr id="611377" name="Text Box 49"/>
          <p:cNvSpPr txBox="1">
            <a:spLocks noChangeArrowheads="1"/>
          </p:cNvSpPr>
          <p:nvPr/>
        </p:nvSpPr>
        <p:spPr bwMode="auto">
          <a:xfrm>
            <a:off x="438150" y="5949950"/>
            <a:ext cx="5448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rgbClr val="FF0000"/>
                </a:solidFill>
                <a:latin typeface="Times New Roman" panose="02020603050405020304" pitchFamily="18" charset="0"/>
                <a:ea typeface="楷体_GB2312" pitchFamily="49" charset="-122"/>
              </a:rPr>
              <a:t>注意：相量用大写字母并打点</a:t>
            </a:r>
          </a:p>
        </p:txBody>
      </p:sp>
      <p:grpSp>
        <p:nvGrpSpPr>
          <p:cNvPr id="611378" name="Group 50"/>
          <p:cNvGrpSpPr/>
          <p:nvPr/>
        </p:nvGrpSpPr>
        <p:grpSpPr bwMode="auto">
          <a:xfrm>
            <a:off x="285750" y="3409950"/>
            <a:ext cx="3679825" cy="744538"/>
            <a:chOff x="180" y="2148"/>
            <a:chExt cx="2318" cy="469"/>
          </a:xfrm>
        </p:grpSpPr>
        <p:grpSp>
          <p:nvGrpSpPr>
            <p:cNvPr id="20495" name="Group 51"/>
            <p:cNvGrpSpPr/>
            <p:nvPr/>
          </p:nvGrpSpPr>
          <p:grpSpPr bwMode="auto">
            <a:xfrm>
              <a:off x="828" y="2161"/>
              <a:ext cx="1670" cy="456"/>
              <a:chOff x="2136" y="2101"/>
              <a:chExt cx="1670" cy="456"/>
            </a:xfrm>
          </p:grpSpPr>
          <p:sp>
            <p:nvSpPr>
              <p:cNvPr id="20497" name="Rectangle 52"/>
              <p:cNvSpPr>
                <a:spLocks noChangeArrowheads="1"/>
              </p:cNvSpPr>
              <p:nvPr/>
            </p:nvSpPr>
            <p:spPr bwMode="auto">
              <a:xfrm>
                <a:off x="2530" y="2113"/>
                <a:ext cx="1018"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algn="l" eaLnBrk="0" hangingPunct="0">
                  <a:spcBef>
                    <a:spcPct val="50000"/>
                  </a:spcBef>
                </a:pPr>
                <a:r>
                  <a:rPr kumimoji="1" lang="zh-CN" altLang="en-US" sz="3200" b="1" i="0" u="none">
                    <a:solidFill>
                      <a:srgbClr val="FF0000"/>
                    </a:solidFill>
                    <a:latin typeface="楷体_GB2312" pitchFamily="49" charset="-122"/>
                    <a:ea typeface="楷体_GB2312" pitchFamily="49" charset="-122"/>
                  </a:rPr>
                  <a:t>超前于 </a:t>
                </a:r>
              </a:p>
            </p:txBody>
          </p:sp>
          <p:graphicFrame>
            <p:nvGraphicFramePr>
              <p:cNvPr id="20498" name="Object 53"/>
              <p:cNvGraphicFramePr/>
              <p:nvPr/>
            </p:nvGraphicFramePr>
            <p:xfrm>
              <a:off x="2136" y="2101"/>
              <a:ext cx="488" cy="413"/>
            </p:xfrm>
            <a:graphic>
              <a:graphicData uri="http://schemas.openxmlformats.org/presentationml/2006/ole">
                <mc:AlternateContent xmlns:mc="http://schemas.openxmlformats.org/markup-compatibility/2006">
                  <mc:Choice xmlns:v="urn:schemas-microsoft-com:vml" Requires="v">
                    <p:oleObj name="公式" r:id="rId31" imgW="292100" imgH="241300" progId="Equation.3">
                      <p:embed/>
                    </p:oleObj>
                  </mc:Choice>
                  <mc:Fallback>
                    <p:oleObj name="公式" r:id="rId31" imgW="292100" imgH="241300" progId="Equation.3">
                      <p:embed/>
                      <p:pic>
                        <p:nvPicPr>
                          <p:cNvPr id="0" name="Object 53"/>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136" y="2101"/>
                            <a:ext cx="488" cy="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9" name="Object 54"/>
              <p:cNvGraphicFramePr/>
              <p:nvPr/>
            </p:nvGraphicFramePr>
            <p:xfrm>
              <a:off x="3337" y="2153"/>
              <a:ext cx="469" cy="404"/>
            </p:xfrm>
            <a:graphic>
              <a:graphicData uri="http://schemas.openxmlformats.org/presentationml/2006/ole">
                <mc:AlternateContent xmlns:mc="http://schemas.openxmlformats.org/markup-compatibility/2006">
                  <mc:Choice xmlns:v="urn:schemas-microsoft-com:vml" Requires="v">
                    <p:oleObj name="公式" r:id="rId33" imgW="279400" imgH="241300" progId="Equation.3">
                      <p:embed/>
                    </p:oleObj>
                  </mc:Choice>
                  <mc:Fallback>
                    <p:oleObj name="公式" r:id="rId33" imgW="279400" imgH="241300" progId="Equation.3">
                      <p:embed/>
                      <p:pic>
                        <p:nvPicPr>
                          <p:cNvPr id="0" name="Object 54"/>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337" y="2153"/>
                            <a:ext cx="469"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496" name="Text Box 55"/>
            <p:cNvSpPr txBox="1">
              <a:spLocks noChangeArrowheads="1"/>
            </p:cNvSpPr>
            <p:nvPr/>
          </p:nvSpPr>
          <p:spPr bwMode="auto">
            <a:xfrm>
              <a:off x="180" y="2148"/>
              <a:ext cx="69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i="0" u="none">
                  <a:solidFill>
                    <a:schemeClr val="accent2"/>
                  </a:solidFill>
                  <a:latin typeface="楷体_GB2312" pitchFamily="49" charset="-122"/>
                  <a:ea typeface="楷体_GB2312" pitchFamily="49" charset="-122"/>
                </a:rPr>
                <a:t>或说    </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1330"/>
                                        </p:tgtEl>
                                        <p:attrNameLst>
                                          <p:attrName>style.visibility</p:attrName>
                                        </p:attrNameLst>
                                      </p:cBhvr>
                                      <p:to>
                                        <p:strVal val="visible"/>
                                      </p:to>
                                    </p:set>
                                    <p:animEffect transition="in" filter="wipe(left)">
                                      <p:cBhvr>
                                        <p:cTn id="7" dur="500"/>
                                        <p:tgtEl>
                                          <p:spTgt spid="6113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11374"/>
                                        </p:tgtEl>
                                        <p:attrNameLst>
                                          <p:attrName>style.visibility</p:attrName>
                                        </p:attrNameLst>
                                      </p:cBhvr>
                                      <p:to>
                                        <p:strVal val="visible"/>
                                      </p:to>
                                    </p:set>
                                    <p:animEffect transition="in" filter="wipe(left)">
                                      <p:cBhvr>
                                        <p:cTn id="12" dur="500"/>
                                        <p:tgtEl>
                                          <p:spTgt spid="6113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11334"/>
                                        </p:tgtEl>
                                        <p:attrNameLst>
                                          <p:attrName>style.visibility</p:attrName>
                                        </p:attrNameLst>
                                      </p:cBhvr>
                                      <p:to>
                                        <p:strVal val="visible"/>
                                      </p:to>
                                    </p:set>
                                    <p:animEffect transition="in" filter="wipe(left)">
                                      <p:cBhvr>
                                        <p:cTn id="17" dur="500"/>
                                        <p:tgtEl>
                                          <p:spTgt spid="6113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1353"/>
                                        </p:tgtEl>
                                        <p:attrNameLst>
                                          <p:attrName>style.visibility</p:attrName>
                                        </p:attrNameLst>
                                      </p:cBhvr>
                                      <p:to>
                                        <p:strVal val="visible"/>
                                      </p:to>
                                    </p:set>
                                    <p:animEffect transition="in" filter="wipe(left)">
                                      <p:cBhvr>
                                        <p:cTn id="22" dur="500"/>
                                        <p:tgtEl>
                                          <p:spTgt spid="6113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11354"/>
                                        </p:tgtEl>
                                        <p:attrNameLst>
                                          <p:attrName>style.visibility</p:attrName>
                                        </p:attrNameLst>
                                      </p:cBhvr>
                                      <p:to>
                                        <p:strVal val="visible"/>
                                      </p:to>
                                    </p:set>
                                    <p:animEffect transition="in" filter="wipe(left)">
                                      <p:cBhvr>
                                        <p:cTn id="27" dur="500"/>
                                        <p:tgtEl>
                                          <p:spTgt spid="6113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11378"/>
                                        </p:tgtEl>
                                        <p:attrNameLst>
                                          <p:attrName>style.visibility</p:attrName>
                                        </p:attrNameLst>
                                      </p:cBhvr>
                                      <p:to>
                                        <p:strVal val="visible"/>
                                      </p:to>
                                    </p:set>
                                    <p:animEffect transition="in" filter="wipe(left)">
                                      <p:cBhvr>
                                        <p:cTn id="32" dur="500"/>
                                        <p:tgtEl>
                                          <p:spTgt spid="6113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11358"/>
                                        </p:tgtEl>
                                        <p:attrNameLst>
                                          <p:attrName>style.visibility</p:attrName>
                                        </p:attrNameLst>
                                      </p:cBhvr>
                                      <p:to>
                                        <p:strVal val="visible"/>
                                      </p:to>
                                    </p:set>
                                    <p:animEffect transition="in" filter="wipe(left)">
                                      <p:cBhvr>
                                        <p:cTn id="37" dur="500"/>
                                        <p:tgtEl>
                                          <p:spTgt spid="61135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11359"/>
                                        </p:tgtEl>
                                        <p:attrNameLst>
                                          <p:attrName>style.visibility</p:attrName>
                                        </p:attrNameLst>
                                      </p:cBhvr>
                                      <p:to>
                                        <p:strVal val="visible"/>
                                      </p:to>
                                    </p:set>
                                    <p:animEffect transition="in" filter="wipe(left)">
                                      <p:cBhvr>
                                        <p:cTn id="42" dur="500"/>
                                        <p:tgtEl>
                                          <p:spTgt spid="61135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11360"/>
                                        </p:tgtEl>
                                        <p:attrNameLst>
                                          <p:attrName>style.visibility</p:attrName>
                                        </p:attrNameLst>
                                      </p:cBhvr>
                                      <p:to>
                                        <p:strVal val="visible"/>
                                      </p:to>
                                    </p:set>
                                    <p:animEffect transition="in" filter="wipe(left)">
                                      <p:cBhvr>
                                        <p:cTn id="47" dur="500"/>
                                        <p:tgtEl>
                                          <p:spTgt spid="61136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611361"/>
                                        </p:tgtEl>
                                        <p:attrNameLst>
                                          <p:attrName>style.visibility</p:attrName>
                                        </p:attrNameLst>
                                      </p:cBhvr>
                                      <p:to>
                                        <p:strVal val="visible"/>
                                      </p:to>
                                    </p:set>
                                    <p:animEffect transition="in" filter="wipe(down)">
                                      <p:cBhvr>
                                        <p:cTn id="52" dur="500"/>
                                        <p:tgtEl>
                                          <p:spTgt spid="611361"/>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499"/>
                                          </p:stCondLst>
                                        </p:cTn>
                                        <p:tgtEl>
                                          <p:spTgt spid="61137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11377"/>
                                        </p:tgtEl>
                                        <p:attrNameLst>
                                          <p:attrName>style.visibility</p:attrName>
                                        </p:attrNameLst>
                                      </p:cBhvr>
                                      <p:to>
                                        <p:strVal val="visible"/>
                                      </p:to>
                                    </p:set>
                                    <p:animEffect transition="in" filter="wipe(left)">
                                      <p:cBhvr>
                                        <p:cTn id="60" dur="500"/>
                                        <p:tgtEl>
                                          <p:spTgt spid="611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353" grpId="0" autoUpdateAnimBg="0"/>
      <p:bldP spid="611358" grpId="0" autoUpdateAnimBg="0"/>
      <p:bldP spid="611359" grpId="0" autoUpdateAnimBg="0"/>
      <p:bldP spid="611360" grpId="0" autoUpdateAnimBg="0"/>
      <p:bldP spid="611373" grpId="0" autoUpdateAnimBg="0"/>
      <p:bldP spid="611377"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56220D31-D6ED-43A1-BEA5-E06DB25A5D48}" type="slidenum">
              <a:rPr lang="en-US" altLang="zh-CN" i="0" u="none" smtClean="0">
                <a:latin typeface="Times New Roman" panose="02020603050405020304" pitchFamily="18" charset="0"/>
              </a:rPr>
              <a:t>24</a:t>
            </a:fld>
            <a:endParaRPr lang="en-US" altLang="zh-CN" i="0" u="none">
              <a:latin typeface="Times New Roman" panose="02020603050405020304" pitchFamily="18" charset="0"/>
            </a:endParaRPr>
          </a:p>
        </p:txBody>
      </p:sp>
      <p:sp>
        <p:nvSpPr>
          <p:cNvPr id="612354" name="Rectangle 2"/>
          <p:cNvSpPr>
            <a:spLocks noChangeArrowheads="1"/>
          </p:cNvSpPr>
          <p:nvPr/>
        </p:nvSpPr>
        <p:spPr bwMode="auto">
          <a:xfrm>
            <a:off x="100013" y="411163"/>
            <a:ext cx="31670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600" b="1" i="0" u="none">
                <a:solidFill>
                  <a:schemeClr val="accent2"/>
                </a:solidFill>
                <a:latin typeface="楷体_GB2312" pitchFamily="49" charset="-122"/>
                <a:ea typeface="楷体_GB2312" pitchFamily="49" charset="-122"/>
              </a:rPr>
              <a:t>（</a:t>
            </a:r>
            <a:r>
              <a:rPr kumimoji="1" lang="en-US" altLang="zh-CN" sz="3600" b="1" i="0" u="none">
                <a:solidFill>
                  <a:schemeClr val="accent2"/>
                </a:solidFill>
                <a:latin typeface="楷体_GB2312" pitchFamily="49" charset="-122"/>
                <a:ea typeface="楷体_GB2312" pitchFamily="49" charset="-122"/>
              </a:rPr>
              <a:t>3</a:t>
            </a:r>
            <a:r>
              <a:rPr kumimoji="1" lang="zh-CN" altLang="en-US" sz="3600" b="1" i="0" u="none">
                <a:solidFill>
                  <a:schemeClr val="accent2"/>
                </a:solidFill>
                <a:latin typeface="楷体_GB2312" pitchFamily="49" charset="-122"/>
                <a:ea typeface="楷体_GB2312" pitchFamily="49" charset="-122"/>
              </a:rPr>
              <a:t>）矢量运算</a:t>
            </a:r>
          </a:p>
        </p:txBody>
      </p:sp>
      <p:sp>
        <p:nvSpPr>
          <p:cNvPr id="612355" name="Rectangle 3"/>
          <p:cNvSpPr>
            <a:spLocks noChangeArrowheads="1"/>
          </p:cNvSpPr>
          <p:nvPr/>
        </p:nvSpPr>
        <p:spPr bwMode="auto">
          <a:xfrm>
            <a:off x="3432175" y="401638"/>
            <a:ext cx="30400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a:solidFill>
                  <a:srgbClr val="FF0000"/>
                </a:solidFill>
                <a:latin typeface="楷体_GB2312" pitchFamily="49" charset="-122"/>
                <a:ea typeface="楷体_GB2312" pitchFamily="49" charset="-122"/>
              </a:rPr>
              <a:t>平行四边形法则</a:t>
            </a:r>
          </a:p>
        </p:txBody>
      </p:sp>
      <p:sp>
        <p:nvSpPr>
          <p:cNvPr id="612357" name="Rectangle 5"/>
          <p:cNvSpPr>
            <a:spLocks noChangeArrowheads="1"/>
          </p:cNvSpPr>
          <p:nvPr/>
        </p:nvSpPr>
        <p:spPr bwMode="auto">
          <a:xfrm>
            <a:off x="539750" y="842963"/>
            <a:ext cx="20177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600" b="1" i="0" u="none">
                <a:solidFill>
                  <a:srgbClr val="FF0000"/>
                </a:solidFill>
                <a:latin typeface="楷体_GB2312" pitchFamily="49" charset="-122"/>
                <a:ea typeface="楷体_GB2312" pitchFamily="49" charset="-122"/>
              </a:rPr>
              <a:t>矢量加：</a:t>
            </a:r>
          </a:p>
        </p:txBody>
      </p:sp>
      <p:graphicFrame>
        <p:nvGraphicFramePr>
          <p:cNvPr id="612358" name="Object 6">
            <a:hlinkClick r:id="" action="ppaction://ole?verb=0"/>
          </p:cNvPr>
          <p:cNvGraphicFramePr/>
          <p:nvPr/>
        </p:nvGraphicFramePr>
        <p:xfrm>
          <a:off x="2484438" y="1052513"/>
          <a:ext cx="1943100" cy="576262"/>
        </p:xfrm>
        <a:graphic>
          <a:graphicData uri="http://schemas.openxmlformats.org/presentationml/2006/ole">
            <mc:AlternateContent xmlns:mc="http://schemas.openxmlformats.org/markup-compatibility/2006">
              <mc:Choice xmlns:v="urn:schemas-microsoft-com:vml" Requires="v">
                <p:oleObj name="公式" r:id="rId2" imgW="787400" imgH="228600" progId="Equation.3">
                  <p:embed/>
                </p:oleObj>
              </mc:Choice>
              <mc:Fallback>
                <p:oleObj name="公式" r:id="rId2" imgW="787400" imgH="228600" progId="Equation.3">
                  <p:embed/>
                  <p:pic>
                    <p:nvPicPr>
                      <p:cNvPr id="0" name="Object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1052513"/>
                        <a:ext cx="1943100" cy="576262"/>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12359" name="Group 7"/>
          <p:cNvGrpSpPr/>
          <p:nvPr/>
        </p:nvGrpSpPr>
        <p:grpSpPr bwMode="auto">
          <a:xfrm>
            <a:off x="542925" y="1741488"/>
            <a:ext cx="6529388" cy="679450"/>
            <a:chOff x="324" y="1058"/>
            <a:chExt cx="4113" cy="428"/>
          </a:xfrm>
        </p:grpSpPr>
        <p:sp>
          <p:nvSpPr>
            <p:cNvPr id="21540" name="Rectangle 8"/>
            <p:cNvSpPr>
              <a:spLocks noChangeArrowheads="1"/>
            </p:cNvSpPr>
            <p:nvPr/>
          </p:nvSpPr>
          <p:spPr bwMode="auto">
            <a:xfrm>
              <a:off x="324" y="1082"/>
              <a:ext cx="127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600" b="1" i="0" u="none">
                  <a:solidFill>
                    <a:srgbClr val="FF0000"/>
                  </a:solidFill>
                  <a:latin typeface="楷体_GB2312" pitchFamily="49" charset="-122"/>
                  <a:ea typeface="楷体_GB2312" pitchFamily="49" charset="-122"/>
                </a:rPr>
                <a:t>矢量减：</a:t>
              </a:r>
            </a:p>
          </p:txBody>
        </p:sp>
        <p:graphicFrame>
          <p:nvGraphicFramePr>
            <p:cNvPr id="21541" name="Object 9">
              <a:hlinkClick r:id="" action="ppaction://ole?verb=0"/>
            </p:cNvPr>
            <p:cNvGraphicFramePr/>
            <p:nvPr/>
          </p:nvGraphicFramePr>
          <p:xfrm>
            <a:off x="1406" y="1058"/>
            <a:ext cx="3031" cy="411"/>
          </p:xfrm>
          <a:graphic>
            <a:graphicData uri="http://schemas.openxmlformats.org/presentationml/2006/ole">
              <mc:AlternateContent xmlns:mc="http://schemas.openxmlformats.org/markup-compatibility/2006">
                <mc:Choice xmlns:v="urn:schemas-microsoft-com:vml" Requires="v">
                  <p:oleObj name="公式" r:id="rId4" imgW="1638300" imgH="228600" progId="Equation.3">
                    <p:embed/>
                  </p:oleObj>
                </mc:Choice>
                <mc:Fallback>
                  <p:oleObj name="公式" r:id="rId4" imgW="1638300" imgH="228600" progId="Equation.3">
                    <p:embed/>
                    <p:pic>
                      <p:nvPicPr>
                        <p:cNvPr id="0" name="Object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6" y="1058"/>
                          <a:ext cx="3031" cy="411"/>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12362" name="Group 10"/>
          <p:cNvGrpSpPr/>
          <p:nvPr/>
        </p:nvGrpSpPr>
        <p:grpSpPr bwMode="auto">
          <a:xfrm>
            <a:off x="323850" y="2419350"/>
            <a:ext cx="781050" cy="819150"/>
            <a:chOff x="444" y="168"/>
            <a:chExt cx="492" cy="516"/>
          </a:xfrm>
        </p:grpSpPr>
        <p:sp>
          <p:nvSpPr>
            <p:cNvPr id="21538" name="Oval 11"/>
            <p:cNvSpPr>
              <a:spLocks noChangeArrowheads="1"/>
            </p:cNvSpPr>
            <p:nvPr/>
          </p:nvSpPr>
          <p:spPr bwMode="auto">
            <a:xfrm>
              <a:off x="456" y="204"/>
              <a:ext cx="480" cy="480"/>
            </a:xfrm>
            <a:prstGeom prst="ellipse">
              <a:avLst/>
            </a:prstGeom>
            <a:solidFill>
              <a:srgbClr val="FFFFCC"/>
            </a:solidFill>
            <a:ln w="3810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539" name="Rectangle 12"/>
            <p:cNvSpPr>
              <a:spLocks noChangeArrowheads="1"/>
            </p:cNvSpPr>
            <p:nvPr/>
          </p:nvSpPr>
          <p:spPr bwMode="auto">
            <a:xfrm>
              <a:off x="444" y="168"/>
              <a:ext cx="471"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4400" b="1" i="0" u="none">
                  <a:solidFill>
                    <a:srgbClr val="FF0000"/>
                  </a:solidFill>
                  <a:latin typeface="楷体_GB2312" pitchFamily="49" charset="-122"/>
                  <a:ea typeface="楷体_GB2312" pitchFamily="49" charset="-122"/>
                </a:rPr>
                <a:t>例</a:t>
              </a:r>
            </a:p>
          </p:txBody>
        </p:sp>
      </p:grpSp>
      <p:grpSp>
        <p:nvGrpSpPr>
          <p:cNvPr id="612365" name="Group 13"/>
          <p:cNvGrpSpPr/>
          <p:nvPr/>
        </p:nvGrpSpPr>
        <p:grpSpPr bwMode="auto">
          <a:xfrm>
            <a:off x="1179513" y="2370138"/>
            <a:ext cx="7623175" cy="1177925"/>
            <a:chOff x="743" y="1493"/>
            <a:chExt cx="4802" cy="742"/>
          </a:xfrm>
        </p:grpSpPr>
        <p:graphicFrame>
          <p:nvGraphicFramePr>
            <p:cNvPr id="21534" name="Object 14"/>
            <p:cNvGraphicFramePr>
              <a:graphicFrameLocks noChangeAspect="1"/>
            </p:cNvGraphicFramePr>
            <p:nvPr/>
          </p:nvGraphicFramePr>
          <p:xfrm>
            <a:off x="1452" y="1493"/>
            <a:ext cx="2477" cy="742"/>
          </p:xfrm>
          <a:graphic>
            <a:graphicData uri="http://schemas.openxmlformats.org/presentationml/2006/ole">
              <mc:AlternateContent xmlns:mc="http://schemas.openxmlformats.org/markup-compatibility/2006">
                <mc:Choice xmlns:v="urn:schemas-microsoft-com:vml" Requires="v">
                  <p:oleObj name="公式" r:id="rId6" imgW="1676400" imgH="520700" progId="Equation.3">
                    <p:embed/>
                  </p:oleObj>
                </mc:Choice>
                <mc:Fallback>
                  <p:oleObj name="公式" r:id="rId6" imgW="1676400" imgH="520700"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2" y="1493"/>
                          <a:ext cx="2477" cy="7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35" name="Rectangle 15"/>
            <p:cNvSpPr>
              <a:spLocks noChangeArrowheads="1"/>
            </p:cNvSpPr>
            <p:nvPr/>
          </p:nvSpPr>
          <p:spPr bwMode="auto">
            <a:xfrm>
              <a:off x="743" y="1678"/>
              <a:ext cx="89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a:latin typeface="Times New Roman" panose="02020603050405020304" pitchFamily="18" charset="0"/>
                  <a:ea typeface="楷体_GB2312" pitchFamily="49" charset="-122"/>
                </a:rPr>
                <a:t>已知：</a:t>
              </a:r>
            </a:p>
          </p:txBody>
        </p:sp>
        <p:sp>
          <p:nvSpPr>
            <p:cNvPr id="21536" name="Rectangle 16"/>
            <p:cNvSpPr>
              <a:spLocks noChangeArrowheads="1"/>
            </p:cNvSpPr>
            <p:nvPr/>
          </p:nvSpPr>
          <p:spPr bwMode="auto">
            <a:xfrm>
              <a:off x="3779" y="1618"/>
              <a:ext cx="89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a:latin typeface="Times New Roman" panose="02020603050405020304" pitchFamily="18" charset="0"/>
                  <a:ea typeface="楷体_GB2312" pitchFamily="49" charset="-122"/>
                </a:rPr>
                <a:t>试求：</a:t>
              </a:r>
            </a:p>
          </p:txBody>
        </p:sp>
        <p:graphicFrame>
          <p:nvGraphicFramePr>
            <p:cNvPr id="21537" name="Object 17"/>
            <p:cNvGraphicFramePr>
              <a:graphicFrameLocks noChangeAspect="1"/>
            </p:cNvGraphicFramePr>
            <p:nvPr/>
          </p:nvGraphicFramePr>
          <p:xfrm>
            <a:off x="4416" y="1634"/>
            <a:ext cx="1129" cy="408"/>
          </p:xfrm>
          <a:graphic>
            <a:graphicData uri="http://schemas.openxmlformats.org/presentationml/2006/ole">
              <mc:AlternateContent xmlns:mc="http://schemas.openxmlformats.org/markup-compatibility/2006">
                <mc:Choice xmlns:v="urn:schemas-microsoft-com:vml" Requires="v">
                  <p:oleObj name="公式" r:id="rId8" imgW="596900" imgH="215900" progId="Equation.3">
                    <p:embed/>
                  </p:oleObj>
                </mc:Choice>
                <mc:Fallback>
                  <p:oleObj name="公式" r:id="rId8" imgW="596900" imgH="215900" progId="Equation.3">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6" y="1634"/>
                          <a:ext cx="1129"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12370" name="Rectangle 18"/>
          <p:cNvSpPr>
            <a:spLocks noChangeArrowheads="1"/>
          </p:cNvSpPr>
          <p:nvPr/>
        </p:nvSpPr>
        <p:spPr bwMode="auto">
          <a:xfrm>
            <a:off x="304800" y="3484563"/>
            <a:ext cx="3733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zh-CN" altLang="en-US" sz="3600" b="1" i="0" u="none">
                <a:solidFill>
                  <a:srgbClr val="0000CC"/>
                </a:solidFill>
                <a:latin typeface="Times New Roman" panose="02020603050405020304" pitchFamily="18" charset="0"/>
                <a:ea typeface="楷体_GB2312" pitchFamily="49" charset="-122"/>
              </a:rPr>
              <a:t>解：</a:t>
            </a:r>
            <a:r>
              <a:rPr kumimoji="1" lang="zh-CN" altLang="en-US" sz="3200" b="1" i="0" u="none">
                <a:solidFill>
                  <a:srgbClr val="0000CC"/>
                </a:solidFill>
                <a:latin typeface="Times New Roman" panose="02020603050405020304" pitchFamily="18" charset="0"/>
                <a:ea typeface="楷体_GB2312" pitchFamily="49" charset="-122"/>
              </a:rPr>
              <a:t>画出相量图</a:t>
            </a:r>
          </a:p>
        </p:txBody>
      </p:sp>
      <p:sp>
        <p:nvSpPr>
          <p:cNvPr id="612371" name="Line 19"/>
          <p:cNvSpPr>
            <a:spLocks noChangeShapeType="1"/>
          </p:cNvSpPr>
          <p:nvPr/>
        </p:nvSpPr>
        <p:spPr bwMode="auto">
          <a:xfrm flipV="1">
            <a:off x="6408738" y="5278438"/>
            <a:ext cx="1079500" cy="0"/>
          </a:xfrm>
          <a:prstGeom prst="line">
            <a:avLst/>
          </a:prstGeom>
          <a:noFill/>
          <a:ln w="38100">
            <a:solidFill>
              <a:srgbClr val="9933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2372" name="Line 20"/>
          <p:cNvSpPr>
            <a:spLocks noChangeShapeType="1"/>
          </p:cNvSpPr>
          <p:nvPr/>
        </p:nvSpPr>
        <p:spPr bwMode="auto">
          <a:xfrm flipV="1">
            <a:off x="7456488" y="3813175"/>
            <a:ext cx="0" cy="1439863"/>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12373" name="Object 21"/>
          <p:cNvGraphicFramePr>
            <a:graphicFrameLocks noChangeAspect="1"/>
          </p:cNvGraphicFramePr>
          <p:nvPr/>
        </p:nvGraphicFramePr>
        <p:xfrm>
          <a:off x="6804025" y="4724400"/>
          <a:ext cx="403225" cy="436563"/>
        </p:xfrm>
        <a:graphic>
          <a:graphicData uri="http://schemas.openxmlformats.org/presentationml/2006/ole">
            <mc:AlternateContent xmlns:mc="http://schemas.openxmlformats.org/markup-compatibility/2006">
              <mc:Choice xmlns:v="urn:schemas-microsoft-com:vml" Requires="v">
                <p:oleObj name="Equation" r:id="rId10" imgW="152400" imgH="165100" progId="Equation.3">
                  <p:embed/>
                </p:oleObj>
              </mc:Choice>
              <mc:Fallback>
                <p:oleObj name="Equation" r:id="rId10" imgW="152400" imgH="165100" progId="Equation.3">
                  <p:embed/>
                  <p:pic>
                    <p:nvPicPr>
                      <p:cNvPr id="0"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04025" y="4724400"/>
                        <a:ext cx="403225" cy="436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2374" name="Arc 22"/>
          <p:cNvSpPr/>
          <p:nvPr/>
        </p:nvSpPr>
        <p:spPr bwMode="auto">
          <a:xfrm>
            <a:off x="6534150" y="5022850"/>
            <a:ext cx="428625" cy="492125"/>
          </a:xfrm>
          <a:custGeom>
            <a:avLst/>
            <a:gdLst>
              <a:gd name="T0" fmla="*/ 2147483647 w 18683"/>
              <a:gd name="T1" fmla="*/ 0 h 21510"/>
              <a:gd name="T2" fmla="*/ 2147483647 w 18683"/>
              <a:gd name="T3" fmla="*/ 2147483647 h 21510"/>
              <a:gd name="T4" fmla="*/ 0 w 18683"/>
              <a:gd name="T5" fmla="*/ 2147483647 h 21510"/>
              <a:gd name="T6" fmla="*/ 0 60000 65536"/>
              <a:gd name="T7" fmla="*/ 0 60000 65536"/>
              <a:gd name="T8" fmla="*/ 0 60000 65536"/>
            </a:gdLst>
            <a:ahLst/>
            <a:cxnLst>
              <a:cxn ang="T6">
                <a:pos x="T0" y="T1"/>
              </a:cxn>
              <a:cxn ang="T7">
                <a:pos x="T2" y="T3"/>
              </a:cxn>
              <a:cxn ang="T8">
                <a:pos x="T4" y="T5"/>
              </a:cxn>
            </a:cxnLst>
            <a:rect l="0" t="0" r="r" b="b"/>
            <a:pathLst>
              <a:path w="18683" h="21510" fill="none" extrusionOk="0">
                <a:moveTo>
                  <a:pt x="1969" y="0"/>
                </a:moveTo>
                <a:cubicBezTo>
                  <a:pt x="8940" y="638"/>
                  <a:pt x="15170" y="4615"/>
                  <a:pt x="18682" y="10670"/>
                </a:cubicBezTo>
              </a:path>
              <a:path w="18683" h="21510" stroke="0" extrusionOk="0">
                <a:moveTo>
                  <a:pt x="1969" y="0"/>
                </a:moveTo>
                <a:cubicBezTo>
                  <a:pt x="8940" y="638"/>
                  <a:pt x="15170" y="4615"/>
                  <a:pt x="18682" y="10670"/>
                </a:cubicBezTo>
                <a:lnTo>
                  <a:pt x="0" y="21510"/>
                </a:lnTo>
                <a:lnTo>
                  <a:pt x="1969" y="0"/>
                </a:lnTo>
                <a:close/>
              </a:path>
            </a:pathLst>
          </a:custGeom>
          <a:noFill/>
          <a:ln w="31750">
            <a:solidFill>
              <a:srgbClr val="3366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12375" name="Object 23"/>
          <p:cNvGraphicFramePr>
            <a:graphicFrameLocks noChangeAspect="1"/>
          </p:cNvGraphicFramePr>
          <p:nvPr/>
        </p:nvGraphicFramePr>
        <p:xfrm>
          <a:off x="7589838" y="4946650"/>
          <a:ext cx="454025" cy="533400"/>
        </p:xfrm>
        <a:graphic>
          <a:graphicData uri="http://schemas.openxmlformats.org/presentationml/2006/ole">
            <mc:AlternateContent xmlns:mc="http://schemas.openxmlformats.org/markup-compatibility/2006">
              <mc:Choice xmlns:v="urn:schemas-microsoft-com:vml" Requires="v">
                <p:oleObj name="公式" r:id="rId12" imgW="165100" imgH="228600" progId="Equation.3">
                  <p:embed/>
                </p:oleObj>
              </mc:Choice>
              <mc:Fallback>
                <p:oleObj name="公式" r:id="rId12" imgW="165100" imgH="228600" progId="Equation.3">
                  <p:embed/>
                  <p:pic>
                    <p:nvPicPr>
                      <p:cNvPr id="0" name="Object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89838" y="4946650"/>
                        <a:ext cx="4540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2376" name="Object 24"/>
          <p:cNvGraphicFramePr>
            <a:graphicFrameLocks noChangeAspect="1"/>
          </p:cNvGraphicFramePr>
          <p:nvPr/>
        </p:nvGraphicFramePr>
        <p:xfrm>
          <a:off x="7491413" y="3521075"/>
          <a:ext cx="434975" cy="560388"/>
        </p:xfrm>
        <a:graphic>
          <a:graphicData uri="http://schemas.openxmlformats.org/presentationml/2006/ole">
            <mc:AlternateContent xmlns:mc="http://schemas.openxmlformats.org/markup-compatibility/2006">
              <mc:Choice xmlns:v="urn:schemas-microsoft-com:vml" Requires="v">
                <p:oleObj name="公式" r:id="rId14" imgW="177800" imgH="228600" progId="Equation.3">
                  <p:embed/>
                </p:oleObj>
              </mc:Choice>
              <mc:Fallback>
                <p:oleObj name="公式" r:id="rId14" imgW="177800" imgH="228600" progId="Equation.3">
                  <p:embed/>
                  <p:pic>
                    <p:nvPicPr>
                      <p:cNvPr id="0" name="Object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91413" y="3521075"/>
                        <a:ext cx="434975"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2377" name="Line 25"/>
          <p:cNvSpPr>
            <a:spLocks noChangeShapeType="1"/>
          </p:cNvSpPr>
          <p:nvPr/>
        </p:nvSpPr>
        <p:spPr bwMode="auto">
          <a:xfrm flipV="1">
            <a:off x="6400800" y="3848100"/>
            <a:ext cx="1009650" cy="144780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2378" name="Object 26"/>
          <p:cNvGraphicFramePr>
            <a:graphicFrameLocks noChangeAspect="1"/>
          </p:cNvGraphicFramePr>
          <p:nvPr/>
        </p:nvGraphicFramePr>
        <p:xfrm>
          <a:off x="7089775" y="3429000"/>
          <a:ext cx="349250" cy="444500"/>
        </p:xfrm>
        <a:graphic>
          <a:graphicData uri="http://schemas.openxmlformats.org/presentationml/2006/ole">
            <mc:AlternateContent xmlns:mc="http://schemas.openxmlformats.org/markup-compatibility/2006">
              <mc:Choice xmlns:v="urn:schemas-microsoft-com:vml" Requires="v">
                <p:oleObj name="公式" r:id="rId16" imgW="86360" imgH="161290" progId="Equation.3">
                  <p:embed/>
                </p:oleObj>
              </mc:Choice>
              <mc:Fallback>
                <p:oleObj name="公式" r:id="rId16" imgW="86360" imgH="161290" progId="Equation.3">
                  <p:embed/>
                  <p:pic>
                    <p:nvPicPr>
                      <p:cNvPr id="0" name="Object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89775" y="3429000"/>
                        <a:ext cx="34925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12379" name="Group 27"/>
          <p:cNvGrpSpPr/>
          <p:nvPr/>
        </p:nvGrpSpPr>
        <p:grpSpPr bwMode="auto">
          <a:xfrm>
            <a:off x="169863" y="4114800"/>
            <a:ext cx="5680075" cy="731838"/>
            <a:chOff x="107" y="2592"/>
            <a:chExt cx="3578" cy="461"/>
          </a:xfrm>
        </p:grpSpPr>
        <p:graphicFrame>
          <p:nvGraphicFramePr>
            <p:cNvPr id="21532" name="Object 28"/>
            <p:cNvGraphicFramePr>
              <a:graphicFrameLocks noChangeAspect="1"/>
            </p:cNvGraphicFramePr>
            <p:nvPr/>
          </p:nvGraphicFramePr>
          <p:xfrm>
            <a:off x="894" y="2592"/>
            <a:ext cx="2791" cy="461"/>
          </p:xfrm>
          <a:graphic>
            <a:graphicData uri="http://schemas.openxmlformats.org/presentationml/2006/ole">
              <mc:AlternateContent xmlns:mc="http://schemas.openxmlformats.org/markup-compatibility/2006">
                <mc:Choice xmlns:v="urn:schemas-microsoft-com:vml" Requires="v">
                  <p:oleObj name="公式" r:id="rId18" imgW="1892300" imgH="279400" progId="Equation.3">
                    <p:embed/>
                  </p:oleObj>
                </mc:Choice>
                <mc:Fallback>
                  <p:oleObj name="公式" r:id="rId18" imgW="1892300" imgH="279400" progId="Equation.3">
                    <p:embed/>
                    <p:pic>
                      <p:nvPicPr>
                        <p:cNvPr id="0" name="Object 2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94" y="2592"/>
                          <a:ext cx="2791" cy="4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33" name="Rectangle 29"/>
            <p:cNvSpPr>
              <a:spLocks noChangeArrowheads="1"/>
            </p:cNvSpPr>
            <p:nvPr/>
          </p:nvSpPr>
          <p:spPr bwMode="auto">
            <a:xfrm>
              <a:off x="107" y="2657"/>
              <a:ext cx="7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chemeClr val="accent2"/>
                  </a:solidFill>
                  <a:latin typeface="Times New Roman" panose="02020603050405020304" pitchFamily="18" charset="0"/>
                  <a:ea typeface="楷体_GB2312" pitchFamily="49" charset="-122"/>
                </a:rPr>
                <a:t>有效值</a:t>
              </a:r>
            </a:p>
          </p:txBody>
        </p:sp>
      </p:grpSp>
      <p:grpSp>
        <p:nvGrpSpPr>
          <p:cNvPr id="612382" name="Group 30"/>
          <p:cNvGrpSpPr/>
          <p:nvPr/>
        </p:nvGrpSpPr>
        <p:grpSpPr bwMode="auto">
          <a:xfrm>
            <a:off x="0" y="4740275"/>
            <a:ext cx="6224588" cy="1108075"/>
            <a:chOff x="143" y="2986"/>
            <a:chExt cx="3921" cy="698"/>
          </a:xfrm>
        </p:grpSpPr>
        <p:graphicFrame>
          <p:nvGraphicFramePr>
            <p:cNvPr id="21530" name="Object 31"/>
            <p:cNvGraphicFramePr>
              <a:graphicFrameLocks noChangeAspect="1"/>
            </p:cNvGraphicFramePr>
            <p:nvPr/>
          </p:nvGraphicFramePr>
          <p:xfrm>
            <a:off x="819" y="2986"/>
            <a:ext cx="3245" cy="698"/>
          </p:xfrm>
          <a:graphic>
            <a:graphicData uri="http://schemas.openxmlformats.org/presentationml/2006/ole">
              <mc:AlternateContent xmlns:mc="http://schemas.openxmlformats.org/markup-compatibility/2006">
                <mc:Choice xmlns:v="urn:schemas-microsoft-com:vml" Requires="v">
                  <p:oleObj name="公式" r:id="rId20" imgW="2082800" imgH="444500" progId="Equation.3">
                    <p:embed/>
                  </p:oleObj>
                </mc:Choice>
                <mc:Fallback>
                  <p:oleObj name="公式" r:id="rId20" imgW="2082800" imgH="444500" progId="Equation.3">
                    <p:embed/>
                    <p:pic>
                      <p:nvPicPr>
                        <p:cNvPr id="0" name="Object 3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19" y="2986"/>
                          <a:ext cx="3245" cy="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31" name="Rectangle 32"/>
            <p:cNvSpPr>
              <a:spLocks noChangeArrowheads="1"/>
            </p:cNvSpPr>
            <p:nvPr/>
          </p:nvSpPr>
          <p:spPr bwMode="auto">
            <a:xfrm>
              <a:off x="143" y="3173"/>
              <a:ext cx="7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chemeClr val="accent2"/>
                  </a:solidFill>
                  <a:latin typeface="Times New Roman" panose="02020603050405020304" pitchFamily="18" charset="0"/>
                  <a:ea typeface="楷体_GB2312" pitchFamily="49" charset="-122"/>
                </a:rPr>
                <a:t>初相位</a:t>
              </a:r>
            </a:p>
          </p:txBody>
        </p:sp>
      </p:grpSp>
      <p:grpSp>
        <p:nvGrpSpPr>
          <p:cNvPr id="612385" name="Group 33"/>
          <p:cNvGrpSpPr/>
          <p:nvPr/>
        </p:nvGrpSpPr>
        <p:grpSpPr bwMode="auto">
          <a:xfrm>
            <a:off x="292100" y="5726113"/>
            <a:ext cx="7951788" cy="717550"/>
            <a:chOff x="196" y="3607"/>
            <a:chExt cx="5009" cy="452"/>
          </a:xfrm>
        </p:grpSpPr>
        <p:graphicFrame>
          <p:nvGraphicFramePr>
            <p:cNvPr id="21528" name="Object 34"/>
            <p:cNvGraphicFramePr>
              <a:graphicFrameLocks noChangeAspect="1"/>
            </p:cNvGraphicFramePr>
            <p:nvPr/>
          </p:nvGraphicFramePr>
          <p:xfrm>
            <a:off x="755" y="3607"/>
            <a:ext cx="4450" cy="452"/>
          </p:xfrm>
          <a:graphic>
            <a:graphicData uri="http://schemas.openxmlformats.org/presentationml/2006/ole">
              <mc:AlternateContent xmlns:mc="http://schemas.openxmlformats.org/markup-compatibility/2006">
                <mc:Choice xmlns:v="urn:schemas-microsoft-com:vml" Requires="v">
                  <p:oleObj name="公式" r:id="rId22" imgW="2209800" imgH="241300" progId="Equation.3">
                    <p:embed/>
                  </p:oleObj>
                </mc:Choice>
                <mc:Fallback>
                  <p:oleObj name="公式" r:id="rId22" imgW="2209800" imgH="241300" progId="Equation.3">
                    <p:embed/>
                    <p:pic>
                      <p:nvPicPr>
                        <p:cNvPr id="0" name="Object 3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55" y="3607"/>
                          <a:ext cx="4450" cy="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29" name="Rectangle 35"/>
            <p:cNvSpPr>
              <a:spLocks noChangeArrowheads="1"/>
            </p:cNvSpPr>
            <p:nvPr/>
          </p:nvSpPr>
          <p:spPr bwMode="auto">
            <a:xfrm>
              <a:off x="196" y="3653"/>
              <a:ext cx="5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chemeClr val="accent2"/>
                  </a:solidFill>
                  <a:latin typeface="Times New Roman" panose="02020603050405020304" pitchFamily="18" charset="0"/>
                  <a:ea typeface="楷体_GB2312" pitchFamily="49" charset="-122"/>
                </a:rPr>
                <a:t>电流</a:t>
              </a:r>
            </a:p>
          </p:txBody>
        </p:sp>
      </p:grpSp>
      <p:sp>
        <p:nvSpPr>
          <p:cNvPr id="612388" name="Line 36"/>
          <p:cNvSpPr>
            <a:spLocks noChangeShapeType="1"/>
          </p:cNvSpPr>
          <p:nvPr/>
        </p:nvSpPr>
        <p:spPr bwMode="auto">
          <a:xfrm flipV="1">
            <a:off x="6408738" y="3851275"/>
            <a:ext cx="0" cy="1439863"/>
          </a:xfrm>
          <a:prstGeom prst="line">
            <a:avLst/>
          </a:prstGeom>
          <a:noFill/>
          <a:ln w="38100">
            <a:solidFill>
              <a:schemeClr val="accent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2389" name="Line 37"/>
          <p:cNvSpPr>
            <a:spLocks noChangeShapeType="1"/>
          </p:cNvSpPr>
          <p:nvPr/>
        </p:nvSpPr>
        <p:spPr bwMode="auto">
          <a:xfrm flipV="1">
            <a:off x="6427788" y="3849688"/>
            <a:ext cx="1079500" cy="0"/>
          </a:xfrm>
          <a:prstGeom prst="line">
            <a:avLst/>
          </a:prstGeom>
          <a:noFill/>
          <a:ln w="38100">
            <a:solidFill>
              <a:srgbClr val="9933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2354"/>
                                        </p:tgtEl>
                                        <p:attrNameLst>
                                          <p:attrName>style.visibility</p:attrName>
                                        </p:attrNameLst>
                                      </p:cBhvr>
                                      <p:to>
                                        <p:strVal val="visible"/>
                                      </p:to>
                                    </p:set>
                                    <p:animEffect transition="in" filter="wipe(left)">
                                      <p:cBhvr>
                                        <p:cTn id="7" dur="500"/>
                                        <p:tgtEl>
                                          <p:spTgt spid="6123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2355"/>
                                        </p:tgtEl>
                                        <p:attrNameLst>
                                          <p:attrName>style.visibility</p:attrName>
                                        </p:attrNameLst>
                                      </p:cBhvr>
                                      <p:to>
                                        <p:strVal val="visible"/>
                                      </p:to>
                                    </p:set>
                                    <p:animEffect transition="in" filter="wipe(left)">
                                      <p:cBhvr>
                                        <p:cTn id="12" dur="500"/>
                                        <p:tgtEl>
                                          <p:spTgt spid="6123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2357"/>
                                        </p:tgtEl>
                                        <p:attrNameLst>
                                          <p:attrName>style.visibility</p:attrName>
                                        </p:attrNameLst>
                                      </p:cBhvr>
                                      <p:to>
                                        <p:strVal val="visible"/>
                                      </p:to>
                                    </p:set>
                                    <p:animEffect transition="in" filter="wipe(left)">
                                      <p:cBhvr>
                                        <p:cTn id="17" dur="500"/>
                                        <p:tgtEl>
                                          <p:spTgt spid="612357"/>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612358"/>
                                        </p:tgtEl>
                                        <p:attrNameLst>
                                          <p:attrName>style.visibility</p:attrName>
                                        </p:attrNameLst>
                                      </p:cBhvr>
                                      <p:to>
                                        <p:strVal val="visible"/>
                                      </p:to>
                                    </p:set>
                                    <p:animEffect transition="in" filter="wipe(left)">
                                      <p:cBhvr>
                                        <p:cTn id="21" dur="500"/>
                                        <p:tgtEl>
                                          <p:spTgt spid="61235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12359"/>
                                        </p:tgtEl>
                                        <p:attrNameLst>
                                          <p:attrName>style.visibility</p:attrName>
                                        </p:attrNameLst>
                                      </p:cBhvr>
                                      <p:to>
                                        <p:strVal val="visible"/>
                                      </p:to>
                                    </p:set>
                                    <p:animEffect transition="in" filter="wipe(left)">
                                      <p:cBhvr>
                                        <p:cTn id="26" dur="500"/>
                                        <p:tgtEl>
                                          <p:spTgt spid="61235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12362"/>
                                        </p:tgtEl>
                                        <p:attrNameLst>
                                          <p:attrName>style.visibility</p:attrName>
                                        </p:attrNameLst>
                                      </p:cBhvr>
                                      <p:to>
                                        <p:strVal val="visible"/>
                                      </p:to>
                                    </p:set>
                                    <p:animEffect transition="in" filter="wipe(left)">
                                      <p:cBhvr>
                                        <p:cTn id="31" dur="500"/>
                                        <p:tgtEl>
                                          <p:spTgt spid="61236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12365"/>
                                        </p:tgtEl>
                                        <p:attrNameLst>
                                          <p:attrName>style.visibility</p:attrName>
                                        </p:attrNameLst>
                                      </p:cBhvr>
                                      <p:to>
                                        <p:strVal val="visible"/>
                                      </p:to>
                                    </p:set>
                                    <p:animEffect transition="in" filter="wipe(left)">
                                      <p:cBhvr>
                                        <p:cTn id="36" dur="500"/>
                                        <p:tgtEl>
                                          <p:spTgt spid="61236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12370"/>
                                        </p:tgtEl>
                                        <p:attrNameLst>
                                          <p:attrName>style.visibility</p:attrName>
                                        </p:attrNameLst>
                                      </p:cBhvr>
                                      <p:to>
                                        <p:strVal val="visible"/>
                                      </p:to>
                                    </p:set>
                                    <p:animEffect transition="in" filter="wipe(left)">
                                      <p:cBhvr>
                                        <p:cTn id="41" dur="500"/>
                                        <p:tgtEl>
                                          <p:spTgt spid="61237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12371"/>
                                        </p:tgtEl>
                                        <p:attrNameLst>
                                          <p:attrName>style.visibility</p:attrName>
                                        </p:attrNameLst>
                                      </p:cBhvr>
                                      <p:to>
                                        <p:strVal val="visible"/>
                                      </p:to>
                                    </p:set>
                                    <p:animEffect transition="in" filter="wipe(left)">
                                      <p:cBhvr>
                                        <p:cTn id="46" dur="500"/>
                                        <p:tgtEl>
                                          <p:spTgt spid="612371"/>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612375"/>
                                        </p:tgtEl>
                                        <p:attrNameLst>
                                          <p:attrName>style.visibility</p:attrName>
                                        </p:attrNameLst>
                                      </p:cBhvr>
                                      <p:to>
                                        <p:strVal val="visible"/>
                                      </p:to>
                                    </p:set>
                                    <p:animEffect transition="in" filter="wipe(left)">
                                      <p:cBhvr>
                                        <p:cTn id="50" dur="500"/>
                                        <p:tgtEl>
                                          <p:spTgt spid="61237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12372"/>
                                        </p:tgtEl>
                                        <p:attrNameLst>
                                          <p:attrName>style.visibility</p:attrName>
                                        </p:attrNameLst>
                                      </p:cBhvr>
                                      <p:to>
                                        <p:strVal val="visible"/>
                                      </p:to>
                                    </p:set>
                                    <p:animEffect transition="in" filter="wipe(down)">
                                      <p:cBhvr>
                                        <p:cTn id="55" dur="500"/>
                                        <p:tgtEl>
                                          <p:spTgt spid="612372"/>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612376"/>
                                        </p:tgtEl>
                                        <p:attrNameLst>
                                          <p:attrName>style.visibility</p:attrName>
                                        </p:attrNameLst>
                                      </p:cBhvr>
                                      <p:to>
                                        <p:strVal val="visible"/>
                                      </p:to>
                                    </p:set>
                                    <p:animEffect transition="in" filter="wipe(left)">
                                      <p:cBhvr>
                                        <p:cTn id="59" dur="500"/>
                                        <p:tgtEl>
                                          <p:spTgt spid="61237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612388"/>
                                        </p:tgtEl>
                                        <p:attrNameLst>
                                          <p:attrName>style.visibility</p:attrName>
                                        </p:attrNameLst>
                                      </p:cBhvr>
                                      <p:to>
                                        <p:strVal val="visible"/>
                                      </p:to>
                                    </p:set>
                                    <p:animEffect transition="in" filter="wipe(down)">
                                      <p:cBhvr>
                                        <p:cTn id="64" dur="500"/>
                                        <p:tgtEl>
                                          <p:spTgt spid="61238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612389"/>
                                        </p:tgtEl>
                                        <p:attrNameLst>
                                          <p:attrName>style.visibility</p:attrName>
                                        </p:attrNameLst>
                                      </p:cBhvr>
                                      <p:to>
                                        <p:strVal val="visible"/>
                                      </p:to>
                                    </p:set>
                                    <p:animEffect transition="in" filter="wipe(left)">
                                      <p:cBhvr>
                                        <p:cTn id="69" dur="500"/>
                                        <p:tgtEl>
                                          <p:spTgt spid="612389"/>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612377"/>
                                        </p:tgtEl>
                                        <p:attrNameLst>
                                          <p:attrName>style.visibility</p:attrName>
                                        </p:attrNameLst>
                                      </p:cBhvr>
                                      <p:to>
                                        <p:strVal val="visible"/>
                                      </p:to>
                                    </p:set>
                                    <p:animEffect transition="in" filter="wipe(left)">
                                      <p:cBhvr>
                                        <p:cTn id="74" dur="500"/>
                                        <p:tgtEl>
                                          <p:spTgt spid="612377"/>
                                        </p:tgtEl>
                                      </p:cBhvr>
                                    </p:animEffect>
                                  </p:childTnLst>
                                </p:cTn>
                              </p:par>
                            </p:childTnLst>
                          </p:cTn>
                        </p:par>
                        <p:par>
                          <p:cTn id="75" fill="hold">
                            <p:stCondLst>
                              <p:cond delay="500"/>
                            </p:stCondLst>
                            <p:childTnLst>
                              <p:par>
                                <p:cTn id="76" presetID="22" presetClass="entr" presetSubtype="8" fill="hold" nodeType="afterEffect">
                                  <p:stCondLst>
                                    <p:cond delay="0"/>
                                  </p:stCondLst>
                                  <p:childTnLst>
                                    <p:set>
                                      <p:cBhvr>
                                        <p:cTn id="77" dur="1" fill="hold">
                                          <p:stCondLst>
                                            <p:cond delay="0"/>
                                          </p:stCondLst>
                                        </p:cTn>
                                        <p:tgtEl>
                                          <p:spTgt spid="612378"/>
                                        </p:tgtEl>
                                        <p:attrNameLst>
                                          <p:attrName>style.visibility</p:attrName>
                                        </p:attrNameLst>
                                      </p:cBhvr>
                                      <p:to>
                                        <p:strVal val="visible"/>
                                      </p:to>
                                    </p:set>
                                    <p:animEffect transition="in" filter="wipe(left)">
                                      <p:cBhvr>
                                        <p:cTn id="78" dur="500"/>
                                        <p:tgtEl>
                                          <p:spTgt spid="61237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612374"/>
                                        </p:tgtEl>
                                        <p:attrNameLst>
                                          <p:attrName>style.visibility</p:attrName>
                                        </p:attrNameLst>
                                      </p:cBhvr>
                                      <p:to>
                                        <p:strVal val="visible"/>
                                      </p:to>
                                    </p:set>
                                    <p:animEffect transition="in" filter="wipe(up)">
                                      <p:cBhvr>
                                        <p:cTn id="83" dur="500"/>
                                        <p:tgtEl>
                                          <p:spTgt spid="612374"/>
                                        </p:tgtEl>
                                      </p:cBhvr>
                                    </p:animEffect>
                                  </p:childTnLst>
                                </p:cTn>
                              </p:par>
                            </p:childTnLst>
                          </p:cTn>
                        </p:par>
                        <p:par>
                          <p:cTn id="84" fill="hold">
                            <p:stCondLst>
                              <p:cond delay="500"/>
                            </p:stCondLst>
                            <p:childTnLst>
                              <p:par>
                                <p:cTn id="85" presetID="22" presetClass="entr" presetSubtype="2" fill="hold" nodeType="afterEffect">
                                  <p:stCondLst>
                                    <p:cond delay="0"/>
                                  </p:stCondLst>
                                  <p:childTnLst>
                                    <p:set>
                                      <p:cBhvr>
                                        <p:cTn id="86" dur="1" fill="hold">
                                          <p:stCondLst>
                                            <p:cond delay="0"/>
                                          </p:stCondLst>
                                        </p:cTn>
                                        <p:tgtEl>
                                          <p:spTgt spid="612373"/>
                                        </p:tgtEl>
                                        <p:attrNameLst>
                                          <p:attrName>style.visibility</p:attrName>
                                        </p:attrNameLst>
                                      </p:cBhvr>
                                      <p:to>
                                        <p:strVal val="visible"/>
                                      </p:to>
                                    </p:set>
                                    <p:animEffect transition="in" filter="wipe(right)">
                                      <p:cBhvr>
                                        <p:cTn id="87" dur="500"/>
                                        <p:tgtEl>
                                          <p:spTgt spid="61237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612379"/>
                                        </p:tgtEl>
                                        <p:attrNameLst>
                                          <p:attrName>style.visibility</p:attrName>
                                        </p:attrNameLst>
                                      </p:cBhvr>
                                      <p:to>
                                        <p:strVal val="visible"/>
                                      </p:to>
                                    </p:set>
                                    <p:animEffect transition="in" filter="wipe(left)">
                                      <p:cBhvr>
                                        <p:cTn id="92" dur="500"/>
                                        <p:tgtEl>
                                          <p:spTgt spid="61237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612382"/>
                                        </p:tgtEl>
                                        <p:attrNameLst>
                                          <p:attrName>style.visibility</p:attrName>
                                        </p:attrNameLst>
                                      </p:cBhvr>
                                      <p:to>
                                        <p:strVal val="visible"/>
                                      </p:to>
                                    </p:set>
                                    <p:animEffect transition="in" filter="wipe(left)">
                                      <p:cBhvr>
                                        <p:cTn id="97" dur="500"/>
                                        <p:tgtEl>
                                          <p:spTgt spid="61238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612385"/>
                                        </p:tgtEl>
                                        <p:attrNameLst>
                                          <p:attrName>style.visibility</p:attrName>
                                        </p:attrNameLst>
                                      </p:cBhvr>
                                      <p:to>
                                        <p:strVal val="visible"/>
                                      </p:to>
                                    </p:set>
                                    <p:animEffect transition="in" filter="wipe(left)">
                                      <p:cBhvr>
                                        <p:cTn id="102" dur="500"/>
                                        <p:tgtEl>
                                          <p:spTgt spid="612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354" grpId="0" autoUpdateAnimBg="0"/>
      <p:bldP spid="612355" grpId="0" autoUpdateAnimBg="0"/>
      <p:bldP spid="612357" grpId="0"/>
      <p:bldP spid="612370" grpId="0" autoUpdateAnimBg="0"/>
      <p:bldP spid="612371" grpId="0" animBg="1"/>
      <p:bldP spid="612372" grpId="0" animBg="1"/>
      <p:bldP spid="612374" grpId="0" animBg="1"/>
      <p:bldP spid="612377" grpId="0" animBg="1"/>
      <p:bldP spid="612388" grpId="0" animBg="1"/>
      <p:bldP spid="61238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88C100E2-F4C8-4E43-8CA9-309644C504B0}" type="slidenum">
              <a:rPr lang="en-US" altLang="zh-CN" i="0" u="none" smtClean="0">
                <a:latin typeface="Times New Roman" panose="02020603050405020304" pitchFamily="18" charset="0"/>
              </a:rPr>
              <a:t>25</a:t>
            </a:fld>
            <a:endParaRPr lang="en-US" altLang="zh-CN" i="0" u="none">
              <a:latin typeface="Times New Roman" panose="02020603050405020304" pitchFamily="18" charset="0"/>
            </a:endParaRPr>
          </a:p>
        </p:txBody>
      </p:sp>
      <p:graphicFrame>
        <p:nvGraphicFramePr>
          <p:cNvPr id="613378" name="Object 2">
            <a:hlinkClick r:id="" action="ppaction://ole?verb=0"/>
          </p:cNvPr>
          <p:cNvGraphicFramePr/>
          <p:nvPr/>
        </p:nvGraphicFramePr>
        <p:xfrm>
          <a:off x="5435600" y="2276475"/>
          <a:ext cx="1862138" cy="593725"/>
        </p:xfrm>
        <a:graphic>
          <a:graphicData uri="http://schemas.openxmlformats.org/presentationml/2006/ole">
            <mc:AlternateContent xmlns:mc="http://schemas.openxmlformats.org/markup-compatibility/2006">
              <mc:Choice xmlns:v="urn:schemas-microsoft-com:vml" Requires="v">
                <p:oleObj name="公式" r:id="rId3" imgW="787400" imgH="228600" progId="Equation.3">
                  <p:embed/>
                </p:oleObj>
              </mc:Choice>
              <mc:Fallback>
                <p:oleObj name="公式" r:id="rId3" imgW="787400" imgH="228600"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5600" y="2276475"/>
                        <a:ext cx="1862138" cy="593725"/>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2" name="Line 3"/>
          <p:cNvSpPr>
            <a:spLocks noChangeShapeType="1"/>
          </p:cNvSpPr>
          <p:nvPr/>
        </p:nvSpPr>
        <p:spPr bwMode="auto">
          <a:xfrm>
            <a:off x="2112963" y="4121150"/>
            <a:ext cx="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3380" name="Line 4"/>
          <p:cNvSpPr>
            <a:spLocks noChangeShapeType="1"/>
          </p:cNvSpPr>
          <p:nvPr/>
        </p:nvSpPr>
        <p:spPr bwMode="auto">
          <a:xfrm flipV="1">
            <a:off x="1676400" y="2008188"/>
            <a:ext cx="2514600" cy="2528887"/>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13381" name="Object 5">
            <a:hlinkClick r:id="" action="ppaction://ole?verb=0"/>
          </p:cNvPr>
          <p:cNvGraphicFramePr/>
          <p:nvPr/>
        </p:nvGraphicFramePr>
        <p:xfrm>
          <a:off x="4211638" y="1844675"/>
          <a:ext cx="312737" cy="517525"/>
        </p:xfrm>
        <a:graphic>
          <a:graphicData uri="http://schemas.openxmlformats.org/presentationml/2006/ole">
            <mc:AlternateContent xmlns:mc="http://schemas.openxmlformats.org/markup-compatibility/2006">
              <mc:Choice xmlns:v="urn:schemas-microsoft-com:vml" Requires="v">
                <p:oleObj name="公式" r:id="rId5" imgW="128905" imgH="172085" progId="Equation.3">
                  <p:embed/>
                </p:oleObj>
              </mc:Choice>
              <mc:Fallback>
                <p:oleObj name="公式" r:id="rId5" imgW="128905" imgH="172085" progId="Equation.3">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844675"/>
                        <a:ext cx="312737"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3382" name="Line 6"/>
          <p:cNvSpPr>
            <a:spLocks noChangeShapeType="1"/>
          </p:cNvSpPr>
          <p:nvPr/>
        </p:nvSpPr>
        <p:spPr bwMode="auto">
          <a:xfrm flipV="1">
            <a:off x="3352800" y="2008188"/>
            <a:ext cx="819150" cy="1917700"/>
          </a:xfrm>
          <a:prstGeom prst="line">
            <a:avLst/>
          </a:prstGeom>
          <a:noFill/>
          <a:ln w="38100" cap="rnd">
            <a:solidFill>
              <a:srgbClr val="FF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3383" name="Line 7"/>
          <p:cNvSpPr>
            <a:spLocks noChangeShapeType="1"/>
          </p:cNvSpPr>
          <p:nvPr/>
        </p:nvSpPr>
        <p:spPr bwMode="auto">
          <a:xfrm flipV="1">
            <a:off x="2495550" y="2008188"/>
            <a:ext cx="1657350" cy="650875"/>
          </a:xfrm>
          <a:prstGeom prst="line">
            <a:avLst/>
          </a:prstGeom>
          <a:noFill/>
          <a:ln w="38100" cap="rnd">
            <a:solidFill>
              <a:srgbClr val="FF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3384" name="Freeform 8"/>
          <p:cNvSpPr/>
          <p:nvPr/>
        </p:nvSpPr>
        <p:spPr bwMode="auto">
          <a:xfrm>
            <a:off x="2095500" y="4065588"/>
            <a:ext cx="304800" cy="490537"/>
          </a:xfrm>
          <a:custGeom>
            <a:avLst/>
            <a:gdLst>
              <a:gd name="T0" fmla="*/ 0 w 144"/>
              <a:gd name="T1" fmla="*/ 0 h 240"/>
              <a:gd name="T2" fmla="*/ 2147483647 w 144"/>
              <a:gd name="T3" fmla="*/ 2147483647 h 240"/>
              <a:gd name="T4" fmla="*/ 2147483647 w 144"/>
              <a:gd name="T5" fmla="*/ 2147483647 h 240"/>
              <a:gd name="T6" fmla="*/ 0 60000 65536"/>
              <a:gd name="T7" fmla="*/ 0 60000 65536"/>
              <a:gd name="T8" fmla="*/ 0 60000 65536"/>
            </a:gdLst>
            <a:ahLst/>
            <a:cxnLst>
              <a:cxn ang="T6">
                <a:pos x="T0" y="T1"/>
              </a:cxn>
              <a:cxn ang="T7">
                <a:pos x="T2" y="T3"/>
              </a:cxn>
              <a:cxn ang="T8">
                <a:pos x="T4" y="T5"/>
              </a:cxn>
            </a:cxnLst>
            <a:rect l="0" t="0" r="r" b="b"/>
            <a:pathLst>
              <a:path w="144" h="240">
                <a:moveTo>
                  <a:pt x="0" y="0"/>
                </a:moveTo>
                <a:cubicBezTo>
                  <a:pt x="36" y="28"/>
                  <a:pt x="72" y="56"/>
                  <a:pt x="96" y="96"/>
                </a:cubicBezTo>
                <a:cubicBezTo>
                  <a:pt x="120" y="136"/>
                  <a:pt x="132" y="188"/>
                  <a:pt x="144" y="240"/>
                </a:cubicBez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3385" name="Line 9"/>
          <p:cNvSpPr>
            <a:spLocks noChangeShapeType="1"/>
          </p:cNvSpPr>
          <p:nvPr/>
        </p:nvSpPr>
        <p:spPr bwMode="auto">
          <a:xfrm flipV="1">
            <a:off x="1714500" y="4524375"/>
            <a:ext cx="2339975" cy="0"/>
          </a:xfrm>
          <a:prstGeom prst="line">
            <a:avLst/>
          </a:prstGeom>
          <a:noFill/>
          <a:ln w="381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3386" name="Line 10"/>
          <p:cNvSpPr>
            <a:spLocks noChangeShapeType="1"/>
          </p:cNvSpPr>
          <p:nvPr/>
        </p:nvSpPr>
        <p:spPr bwMode="auto">
          <a:xfrm flipV="1">
            <a:off x="1695450" y="2635250"/>
            <a:ext cx="847725" cy="1901825"/>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13387" name="Object 11">
            <a:hlinkClick r:id="" action="ppaction://ole?verb=0"/>
          </p:cNvPr>
          <p:cNvGraphicFramePr/>
          <p:nvPr/>
        </p:nvGraphicFramePr>
        <p:xfrm>
          <a:off x="2335213" y="2079625"/>
          <a:ext cx="365125" cy="485775"/>
        </p:xfrm>
        <a:graphic>
          <a:graphicData uri="http://schemas.openxmlformats.org/presentationml/2006/ole">
            <mc:AlternateContent xmlns:mc="http://schemas.openxmlformats.org/markup-compatibility/2006">
              <mc:Choice xmlns:v="urn:schemas-microsoft-com:vml" Requires="v">
                <p:oleObj name="公式" r:id="rId7" imgW="203200" imgH="228600" progId="Equation.3">
                  <p:embed/>
                </p:oleObj>
              </mc:Choice>
              <mc:Fallback>
                <p:oleObj name="公式" r:id="rId7" imgW="203200" imgH="228600" progId="Equation.3">
                  <p:embed/>
                  <p:pic>
                    <p:nvPicPr>
                      <p:cNvPr id="0" name="Object 1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5213" y="2079625"/>
                        <a:ext cx="3651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3388" name="Freeform 12"/>
          <p:cNvSpPr/>
          <p:nvPr/>
        </p:nvSpPr>
        <p:spPr bwMode="auto">
          <a:xfrm>
            <a:off x="1828800" y="4221163"/>
            <a:ext cx="304800" cy="315912"/>
          </a:xfrm>
          <a:custGeom>
            <a:avLst/>
            <a:gdLst>
              <a:gd name="T0" fmla="*/ 0 w 192"/>
              <a:gd name="T1" fmla="*/ 0 h 192"/>
              <a:gd name="T2" fmla="*/ 2147483647 w 192"/>
              <a:gd name="T3" fmla="*/ 2147483647 h 192"/>
              <a:gd name="T4" fmla="*/ 2147483647 w 192"/>
              <a:gd name="T5" fmla="*/ 2147483647 h 192"/>
              <a:gd name="T6" fmla="*/ 0 60000 65536"/>
              <a:gd name="T7" fmla="*/ 0 60000 65536"/>
              <a:gd name="T8" fmla="*/ 0 60000 65536"/>
            </a:gdLst>
            <a:ahLst/>
            <a:cxnLst>
              <a:cxn ang="T6">
                <a:pos x="T0" y="T1"/>
              </a:cxn>
              <a:cxn ang="T7">
                <a:pos x="T2" y="T3"/>
              </a:cxn>
              <a:cxn ang="T8">
                <a:pos x="T4" y="T5"/>
              </a:cxn>
            </a:cxnLst>
            <a:rect l="0" t="0" r="r" b="b"/>
            <a:pathLst>
              <a:path w="192" h="192">
                <a:moveTo>
                  <a:pt x="0" y="0"/>
                </a:moveTo>
                <a:cubicBezTo>
                  <a:pt x="56" y="8"/>
                  <a:pt x="112" y="16"/>
                  <a:pt x="144" y="48"/>
                </a:cubicBezTo>
                <a:cubicBezTo>
                  <a:pt x="176" y="80"/>
                  <a:pt x="184" y="136"/>
                  <a:pt x="192" y="192"/>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3389" name="Line 13"/>
          <p:cNvSpPr>
            <a:spLocks noChangeShapeType="1"/>
          </p:cNvSpPr>
          <p:nvPr/>
        </p:nvSpPr>
        <p:spPr bwMode="auto">
          <a:xfrm flipV="1">
            <a:off x="1676400" y="3921125"/>
            <a:ext cx="1685925" cy="6350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13390" name="Object 14">
            <a:hlinkClick r:id="" action="ppaction://ole?verb=0"/>
          </p:cNvPr>
          <p:cNvGraphicFramePr/>
          <p:nvPr/>
        </p:nvGraphicFramePr>
        <p:xfrm>
          <a:off x="3544888" y="3798888"/>
          <a:ext cx="379412" cy="566737"/>
        </p:xfrm>
        <a:graphic>
          <a:graphicData uri="http://schemas.openxmlformats.org/presentationml/2006/ole">
            <mc:AlternateContent xmlns:mc="http://schemas.openxmlformats.org/markup-compatibility/2006">
              <mc:Choice xmlns:v="urn:schemas-microsoft-com:vml" Requires="v">
                <p:oleObj name="公式" r:id="rId9" imgW="203200" imgH="228600" progId="Equation.3">
                  <p:embed/>
                </p:oleObj>
              </mc:Choice>
              <mc:Fallback>
                <p:oleObj name="公式" r:id="rId9" imgW="203200" imgH="228600" progId="Equation.3">
                  <p:embed/>
                  <p:pic>
                    <p:nvPicPr>
                      <p:cNvPr id="0" name="Object 1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4888" y="3798888"/>
                        <a:ext cx="379412" cy="566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3391" name="Freeform 15"/>
          <p:cNvSpPr/>
          <p:nvPr/>
        </p:nvSpPr>
        <p:spPr bwMode="auto">
          <a:xfrm>
            <a:off x="2514600" y="4225925"/>
            <a:ext cx="133350" cy="304800"/>
          </a:xfrm>
          <a:custGeom>
            <a:avLst/>
            <a:gdLst>
              <a:gd name="T0" fmla="*/ 0 w 84"/>
              <a:gd name="T1" fmla="*/ 0 h 192"/>
              <a:gd name="T2" fmla="*/ 2147483647 w 84"/>
              <a:gd name="T3" fmla="*/ 2147483647 h 192"/>
              <a:gd name="T4" fmla="*/ 2147483647 w 84"/>
              <a:gd name="T5" fmla="*/ 2147483647 h 192"/>
              <a:gd name="T6" fmla="*/ 0 60000 65536"/>
              <a:gd name="T7" fmla="*/ 0 60000 65536"/>
              <a:gd name="T8" fmla="*/ 0 60000 65536"/>
            </a:gdLst>
            <a:ahLst/>
            <a:cxnLst>
              <a:cxn ang="T6">
                <a:pos x="T0" y="T1"/>
              </a:cxn>
              <a:cxn ang="T7">
                <a:pos x="T2" y="T3"/>
              </a:cxn>
              <a:cxn ang="T8">
                <a:pos x="T4" y="T5"/>
              </a:cxn>
            </a:cxnLst>
            <a:rect l="0" t="0" r="r" b="b"/>
            <a:pathLst>
              <a:path w="84" h="192">
                <a:moveTo>
                  <a:pt x="0" y="0"/>
                </a:moveTo>
                <a:cubicBezTo>
                  <a:pt x="23" y="32"/>
                  <a:pt x="46" y="64"/>
                  <a:pt x="60" y="96"/>
                </a:cubicBezTo>
                <a:cubicBezTo>
                  <a:pt x="74" y="128"/>
                  <a:pt x="80" y="176"/>
                  <a:pt x="84" y="192"/>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613392" name="Group 16"/>
          <p:cNvGrpSpPr/>
          <p:nvPr/>
        </p:nvGrpSpPr>
        <p:grpSpPr bwMode="auto">
          <a:xfrm>
            <a:off x="323850" y="476250"/>
            <a:ext cx="781050" cy="819150"/>
            <a:chOff x="444" y="168"/>
            <a:chExt cx="492" cy="516"/>
          </a:xfrm>
        </p:grpSpPr>
        <p:sp>
          <p:nvSpPr>
            <p:cNvPr id="22568" name="Oval 17"/>
            <p:cNvSpPr>
              <a:spLocks noChangeArrowheads="1"/>
            </p:cNvSpPr>
            <p:nvPr/>
          </p:nvSpPr>
          <p:spPr bwMode="auto">
            <a:xfrm>
              <a:off x="456" y="204"/>
              <a:ext cx="480" cy="480"/>
            </a:xfrm>
            <a:prstGeom prst="ellipse">
              <a:avLst/>
            </a:prstGeom>
            <a:solidFill>
              <a:srgbClr val="FFFFCC"/>
            </a:solidFill>
            <a:ln w="3810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569" name="Rectangle 18"/>
            <p:cNvSpPr>
              <a:spLocks noChangeArrowheads="1"/>
            </p:cNvSpPr>
            <p:nvPr/>
          </p:nvSpPr>
          <p:spPr bwMode="auto">
            <a:xfrm>
              <a:off x="444" y="168"/>
              <a:ext cx="469"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4400" b="1" i="0" u="none">
                  <a:solidFill>
                    <a:srgbClr val="FF0000"/>
                  </a:solidFill>
                  <a:latin typeface="楷体_GB2312" pitchFamily="49" charset="-122"/>
                  <a:ea typeface="楷体_GB2312" pitchFamily="49" charset="-122"/>
                </a:rPr>
                <a:t>例</a:t>
              </a:r>
            </a:p>
          </p:txBody>
        </p:sp>
      </p:grpSp>
      <p:sp>
        <p:nvSpPr>
          <p:cNvPr id="613395" name="Rectangle 19"/>
          <p:cNvSpPr>
            <a:spLocks noChangeArrowheads="1"/>
          </p:cNvSpPr>
          <p:nvPr/>
        </p:nvSpPr>
        <p:spPr bwMode="auto">
          <a:xfrm>
            <a:off x="1447800" y="328613"/>
            <a:ext cx="14081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a:latin typeface="Times New Roman" panose="02020603050405020304" pitchFamily="18" charset="0"/>
                <a:ea typeface="楷体_GB2312" pitchFamily="49" charset="-122"/>
              </a:rPr>
              <a:t>已知：</a:t>
            </a:r>
          </a:p>
        </p:txBody>
      </p:sp>
      <p:graphicFrame>
        <p:nvGraphicFramePr>
          <p:cNvPr id="613396" name="Object 20"/>
          <p:cNvGraphicFramePr>
            <a:graphicFrameLocks noChangeAspect="1"/>
          </p:cNvGraphicFramePr>
          <p:nvPr/>
        </p:nvGraphicFramePr>
        <p:xfrm>
          <a:off x="1547813" y="620713"/>
          <a:ext cx="3962400" cy="1352550"/>
        </p:xfrm>
        <a:graphic>
          <a:graphicData uri="http://schemas.openxmlformats.org/presentationml/2006/ole">
            <mc:AlternateContent xmlns:mc="http://schemas.openxmlformats.org/markup-compatibility/2006">
              <mc:Choice xmlns:v="urn:schemas-microsoft-com:vml" Requires="v">
                <p:oleObj name="公式" r:id="rId11" imgW="1524000" imgH="520700" progId="Equation.3">
                  <p:embed/>
                </p:oleObj>
              </mc:Choice>
              <mc:Fallback>
                <p:oleObj name="公式" r:id="rId11" imgW="1524000" imgH="520700" progId="Equation.3">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7813" y="620713"/>
                        <a:ext cx="3962400" cy="1352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3397" name="Rectangle 21"/>
          <p:cNvSpPr>
            <a:spLocks noChangeArrowheads="1"/>
          </p:cNvSpPr>
          <p:nvPr/>
        </p:nvSpPr>
        <p:spPr bwMode="auto">
          <a:xfrm>
            <a:off x="5257800" y="333375"/>
            <a:ext cx="14081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a:latin typeface="Times New Roman" panose="02020603050405020304" pitchFamily="18" charset="0"/>
                <a:ea typeface="楷体_GB2312" pitchFamily="49" charset="-122"/>
              </a:rPr>
              <a:t>试求：</a:t>
            </a:r>
          </a:p>
        </p:txBody>
      </p:sp>
      <p:graphicFrame>
        <p:nvGraphicFramePr>
          <p:cNvPr id="613398" name="Object 22"/>
          <p:cNvGraphicFramePr>
            <a:graphicFrameLocks noChangeAspect="1"/>
          </p:cNvGraphicFramePr>
          <p:nvPr/>
        </p:nvGraphicFramePr>
        <p:xfrm>
          <a:off x="5970588" y="658813"/>
          <a:ext cx="2654300" cy="1330325"/>
        </p:xfrm>
        <a:graphic>
          <a:graphicData uri="http://schemas.openxmlformats.org/presentationml/2006/ole">
            <mc:AlternateContent xmlns:mc="http://schemas.openxmlformats.org/markup-compatibility/2006">
              <mc:Choice xmlns:v="urn:schemas-microsoft-com:vml" Requires="v">
                <p:oleObj name="公式" r:id="rId13" imgW="736600" imgH="457200" progId="Equation.3">
                  <p:embed/>
                </p:oleObj>
              </mc:Choice>
              <mc:Fallback>
                <p:oleObj name="公式" r:id="rId13" imgW="736600" imgH="457200" progId="Equation.3">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70588" y="658813"/>
                        <a:ext cx="2654300"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3399" name="Object 23"/>
          <p:cNvGraphicFramePr>
            <a:graphicFrameLocks noChangeAspect="1"/>
          </p:cNvGraphicFramePr>
          <p:nvPr/>
        </p:nvGraphicFramePr>
        <p:xfrm>
          <a:off x="2000250" y="3597275"/>
          <a:ext cx="471488" cy="501650"/>
        </p:xfrm>
        <a:graphic>
          <a:graphicData uri="http://schemas.openxmlformats.org/presentationml/2006/ole">
            <mc:AlternateContent xmlns:mc="http://schemas.openxmlformats.org/markup-compatibility/2006">
              <mc:Choice xmlns:v="urn:schemas-microsoft-com:vml" Requires="v">
                <p:oleObj name="Equation" r:id="rId15" imgW="203200" imgH="215900" progId="Equation.3">
                  <p:embed/>
                </p:oleObj>
              </mc:Choice>
              <mc:Fallback>
                <p:oleObj name="Equation" r:id="rId15" imgW="203200" imgH="215900" progId="Equation.3">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00250" y="3597275"/>
                        <a:ext cx="471488"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3400" name="Object 24"/>
          <p:cNvGraphicFramePr>
            <a:graphicFrameLocks noChangeAspect="1"/>
          </p:cNvGraphicFramePr>
          <p:nvPr/>
        </p:nvGraphicFramePr>
        <p:xfrm>
          <a:off x="2754313" y="4054475"/>
          <a:ext cx="411162" cy="501650"/>
        </p:xfrm>
        <a:graphic>
          <a:graphicData uri="http://schemas.openxmlformats.org/presentationml/2006/ole">
            <mc:AlternateContent xmlns:mc="http://schemas.openxmlformats.org/markup-compatibility/2006">
              <mc:Choice xmlns:v="urn:schemas-microsoft-com:vml" Requires="v">
                <p:oleObj name="Equation" r:id="rId17" imgW="177800" imgH="215900" progId="Equation.3">
                  <p:embed/>
                </p:oleObj>
              </mc:Choice>
              <mc:Fallback>
                <p:oleObj name="Equation" r:id="rId17" imgW="177800" imgH="215900" progId="Equation.3">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54313" y="4054475"/>
                        <a:ext cx="411162"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3401" name="Line 25"/>
          <p:cNvSpPr>
            <a:spLocks noChangeShapeType="1"/>
          </p:cNvSpPr>
          <p:nvPr/>
        </p:nvSpPr>
        <p:spPr bwMode="auto">
          <a:xfrm flipH="1">
            <a:off x="876300" y="4508500"/>
            <a:ext cx="847725" cy="1901825"/>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3402" name="Line 26"/>
          <p:cNvSpPr>
            <a:spLocks noChangeShapeType="1"/>
          </p:cNvSpPr>
          <p:nvPr/>
        </p:nvSpPr>
        <p:spPr bwMode="auto">
          <a:xfrm flipH="1">
            <a:off x="2476500" y="4000500"/>
            <a:ext cx="847725" cy="1901825"/>
          </a:xfrm>
          <a:prstGeom prst="line">
            <a:avLst/>
          </a:prstGeom>
          <a:noFill/>
          <a:ln w="38100">
            <a:solidFill>
              <a:srgbClr val="993366"/>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3403" name="Line 27"/>
          <p:cNvSpPr>
            <a:spLocks noChangeShapeType="1"/>
          </p:cNvSpPr>
          <p:nvPr/>
        </p:nvSpPr>
        <p:spPr bwMode="auto">
          <a:xfrm flipV="1">
            <a:off x="798513" y="5805488"/>
            <a:ext cx="1685925" cy="615950"/>
          </a:xfrm>
          <a:prstGeom prst="line">
            <a:avLst/>
          </a:prstGeom>
          <a:noFill/>
          <a:ln w="28575">
            <a:solidFill>
              <a:srgbClr val="993366"/>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3404" name="Line 28"/>
          <p:cNvSpPr>
            <a:spLocks noChangeShapeType="1"/>
          </p:cNvSpPr>
          <p:nvPr/>
        </p:nvSpPr>
        <p:spPr bwMode="auto">
          <a:xfrm>
            <a:off x="1733550" y="4530725"/>
            <a:ext cx="723900" cy="1238250"/>
          </a:xfrm>
          <a:prstGeom prst="line">
            <a:avLst/>
          </a:prstGeom>
          <a:noFill/>
          <a:ln w="44450">
            <a:solidFill>
              <a:srgbClr val="9933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3405" name="Line 29"/>
          <p:cNvSpPr>
            <a:spLocks noChangeShapeType="1"/>
          </p:cNvSpPr>
          <p:nvPr/>
        </p:nvSpPr>
        <p:spPr bwMode="auto">
          <a:xfrm>
            <a:off x="2590800" y="2682875"/>
            <a:ext cx="723900" cy="1238250"/>
          </a:xfrm>
          <a:prstGeom prst="line">
            <a:avLst/>
          </a:prstGeom>
          <a:noFill/>
          <a:ln w="44450">
            <a:solidFill>
              <a:srgbClr val="9933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3406" name="Object 30"/>
          <p:cNvGraphicFramePr/>
          <p:nvPr/>
        </p:nvGraphicFramePr>
        <p:xfrm>
          <a:off x="179388" y="5734050"/>
          <a:ext cx="622300" cy="666750"/>
        </p:xfrm>
        <a:graphic>
          <a:graphicData uri="http://schemas.openxmlformats.org/presentationml/2006/ole">
            <mc:AlternateContent xmlns:mc="http://schemas.openxmlformats.org/markup-compatibility/2006">
              <mc:Choice xmlns:v="urn:schemas-microsoft-com:vml" Requires="v">
                <p:oleObj name="公式" r:id="rId19" imgW="300990" imgH="204470" progId="Equation.3">
                  <p:embed/>
                </p:oleObj>
              </mc:Choice>
              <mc:Fallback>
                <p:oleObj name="公式" r:id="rId19" imgW="300990" imgH="204470" progId="Equation.3">
                  <p:embed/>
                  <p:pic>
                    <p:nvPicPr>
                      <p:cNvPr id="0" name="Object 3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9388" y="5734050"/>
                        <a:ext cx="622300"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3407" name="Object 31"/>
          <p:cNvGraphicFramePr/>
          <p:nvPr/>
        </p:nvGraphicFramePr>
        <p:xfrm>
          <a:off x="2609850" y="5613400"/>
          <a:ext cx="508000" cy="527050"/>
        </p:xfrm>
        <a:graphic>
          <a:graphicData uri="http://schemas.openxmlformats.org/presentationml/2006/ole">
            <mc:AlternateContent xmlns:mc="http://schemas.openxmlformats.org/markup-compatibility/2006">
              <mc:Choice xmlns:v="urn:schemas-microsoft-com:vml" Requires="v">
                <p:oleObj name="公式" r:id="rId21" imgW="172085" imgH="172085" progId="Equation.3">
                  <p:embed/>
                </p:oleObj>
              </mc:Choice>
              <mc:Fallback>
                <p:oleObj name="公式" r:id="rId21" imgW="172085" imgH="172085" progId="Equation.3">
                  <p:embed/>
                  <p:pic>
                    <p:nvPicPr>
                      <p:cNvPr id="0" name="Object 3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09850" y="5613400"/>
                        <a:ext cx="508000"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3408" name="Object 32"/>
          <p:cNvGraphicFramePr>
            <a:graphicFrameLocks noChangeAspect="1"/>
          </p:cNvGraphicFramePr>
          <p:nvPr/>
        </p:nvGraphicFramePr>
        <p:xfrm>
          <a:off x="4649788" y="4454525"/>
          <a:ext cx="3017837" cy="682625"/>
        </p:xfrm>
        <a:graphic>
          <a:graphicData uri="http://schemas.openxmlformats.org/presentationml/2006/ole">
            <mc:AlternateContent xmlns:mc="http://schemas.openxmlformats.org/markup-compatibility/2006">
              <mc:Choice xmlns:v="urn:schemas-microsoft-com:vml" Requires="v">
                <p:oleObj name="公式" r:id="rId23" imgW="1040765" imgH="228600" progId="Equation.3">
                  <p:embed/>
                </p:oleObj>
              </mc:Choice>
              <mc:Fallback>
                <p:oleObj name="公式" r:id="rId23" imgW="1040765" imgH="228600" progId="Equation.3">
                  <p:embed/>
                  <p:pic>
                    <p:nvPicPr>
                      <p:cNvPr id="0" name="Object 3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649788" y="4454525"/>
                        <a:ext cx="3017837"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3409" name="Text Box 33"/>
          <p:cNvSpPr txBox="1">
            <a:spLocks noChangeArrowheads="1"/>
          </p:cNvSpPr>
          <p:nvPr/>
        </p:nvSpPr>
        <p:spPr bwMode="auto">
          <a:xfrm>
            <a:off x="457200" y="2035175"/>
            <a:ext cx="10477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i="0" u="none">
                <a:solidFill>
                  <a:schemeClr val="accent2"/>
                </a:solidFill>
                <a:latin typeface="宋体" panose="02010600030101010101" pitchFamily="2" charset="-122"/>
              </a:rPr>
              <a:t>解：</a:t>
            </a:r>
          </a:p>
        </p:txBody>
      </p:sp>
      <p:graphicFrame>
        <p:nvGraphicFramePr>
          <p:cNvPr id="613410" name="Object 34"/>
          <p:cNvGraphicFramePr>
            <a:graphicFrameLocks noChangeAspect="1"/>
          </p:cNvGraphicFramePr>
          <p:nvPr/>
        </p:nvGraphicFramePr>
        <p:xfrm>
          <a:off x="2592388" y="3636963"/>
          <a:ext cx="404812" cy="439737"/>
        </p:xfrm>
        <a:graphic>
          <a:graphicData uri="http://schemas.openxmlformats.org/presentationml/2006/ole">
            <mc:AlternateContent xmlns:mc="http://schemas.openxmlformats.org/markup-compatibility/2006">
              <mc:Choice xmlns:v="urn:schemas-microsoft-com:vml" Requires="v">
                <p:oleObj name="Equation" r:id="rId25" imgW="152400" imgH="165100" progId="Equation.3">
                  <p:embed/>
                </p:oleObj>
              </mc:Choice>
              <mc:Fallback>
                <p:oleObj name="Equation" r:id="rId25" imgW="152400" imgH="165100" progId="Equation.3">
                  <p:embed/>
                  <p:pic>
                    <p:nvPicPr>
                      <p:cNvPr id="0" name="Object 3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92388" y="3636963"/>
                        <a:ext cx="404812" cy="439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3411" name="Object 35"/>
          <p:cNvGraphicFramePr>
            <a:graphicFrameLocks noChangeAspect="1"/>
          </p:cNvGraphicFramePr>
          <p:nvPr/>
        </p:nvGraphicFramePr>
        <p:xfrm>
          <a:off x="4500563" y="3644900"/>
          <a:ext cx="3800475" cy="674688"/>
        </p:xfrm>
        <a:graphic>
          <a:graphicData uri="http://schemas.openxmlformats.org/presentationml/2006/ole">
            <mc:AlternateContent xmlns:mc="http://schemas.openxmlformats.org/markup-compatibility/2006">
              <mc:Choice xmlns:v="urn:schemas-microsoft-com:vml" Requires="v">
                <p:oleObj name="公式" r:id="rId27" imgW="1358265" imgH="241300" progId="Equation.3">
                  <p:embed/>
                </p:oleObj>
              </mc:Choice>
              <mc:Fallback>
                <p:oleObj name="公式" r:id="rId27" imgW="1358265" imgH="241300" progId="Equation.3">
                  <p:embed/>
                  <p:pic>
                    <p:nvPicPr>
                      <p:cNvPr id="0" name="Object 3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00563" y="3644900"/>
                        <a:ext cx="3800475" cy="674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3412" name="Text Box 36"/>
          <p:cNvSpPr txBox="1">
            <a:spLocks noChangeArrowheads="1"/>
          </p:cNvSpPr>
          <p:nvPr/>
        </p:nvSpPr>
        <p:spPr bwMode="auto">
          <a:xfrm>
            <a:off x="4495800" y="2990850"/>
            <a:ext cx="40767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i="0" u="none">
                <a:solidFill>
                  <a:schemeClr val="accent2"/>
                </a:solidFill>
                <a:latin typeface="楷体_GB2312" pitchFamily="49" charset="-122"/>
                <a:ea typeface="楷体_GB2312" pitchFamily="49" charset="-122"/>
              </a:rPr>
              <a:t>由图求出</a:t>
            </a:r>
            <a:r>
              <a:rPr kumimoji="1" lang="en-US" altLang="zh-CN" sz="3200" b="1" u="none">
                <a:solidFill>
                  <a:schemeClr val="accent2"/>
                </a:solidFill>
                <a:latin typeface="Times New Roman" panose="02020603050405020304" pitchFamily="18" charset="0"/>
              </a:rPr>
              <a:t>U</a:t>
            </a:r>
            <a:r>
              <a:rPr kumimoji="1" lang="zh-CN" altLang="en-US" sz="2800" b="1" i="0" u="none">
                <a:solidFill>
                  <a:schemeClr val="accent2"/>
                </a:solidFill>
                <a:latin typeface="楷体_GB2312" pitchFamily="49" charset="-122"/>
                <a:ea typeface="楷体_GB2312" pitchFamily="49" charset="-122"/>
              </a:rPr>
              <a:t>和</a:t>
            </a:r>
            <a:r>
              <a:rPr kumimoji="1" lang="en-US" altLang="zh-CN" sz="3600" b="1" u="none">
                <a:solidFill>
                  <a:schemeClr val="accent2"/>
                </a:solidFill>
                <a:latin typeface="Times New Roman" panose="02020603050405020304" pitchFamily="18" charset="0"/>
              </a:rPr>
              <a:t>ψ</a:t>
            </a:r>
            <a:r>
              <a:rPr kumimoji="1" lang="zh-CN" altLang="en-US" sz="3600" b="1" i="0" u="none">
                <a:solidFill>
                  <a:schemeClr val="accent2"/>
                </a:solidFill>
                <a:latin typeface="Times New Roman" panose="02020603050405020304" pitchFamily="18" charset="0"/>
              </a:rPr>
              <a:t>，</a:t>
            </a:r>
            <a:r>
              <a:rPr kumimoji="1" lang="zh-CN" altLang="en-US" sz="2800" b="1" i="0" u="none">
                <a:solidFill>
                  <a:schemeClr val="accent2"/>
                </a:solidFill>
                <a:latin typeface="Times New Roman" panose="02020603050405020304" pitchFamily="18" charset="0"/>
                <a:ea typeface="楷体_GB2312" pitchFamily="49" charset="-122"/>
              </a:rPr>
              <a:t>得</a:t>
            </a:r>
            <a:r>
              <a:rPr kumimoji="1" lang="zh-CN" altLang="en-US" sz="2800" b="1" i="0" u="none">
                <a:solidFill>
                  <a:schemeClr val="accent2"/>
                </a:solidFill>
                <a:latin typeface="Times New Roman" panose="02020603050405020304" pitchFamily="18" charset="0"/>
              </a:rPr>
              <a:t>：</a:t>
            </a:r>
          </a:p>
        </p:txBody>
      </p:sp>
      <p:graphicFrame>
        <p:nvGraphicFramePr>
          <p:cNvPr id="613413" name="Object 37"/>
          <p:cNvGraphicFramePr>
            <a:graphicFrameLocks noChangeAspect="1"/>
          </p:cNvGraphicFramePr>
          <p:nvPr/>
        </p:nvGraphicFramePr>
        <p:xfrm>
          <a:off x="3851275" y="5516563"/>
          <a:ext cx="4360863" cy="779462"/>
        </p:xfrm>
        <a:graphic>
          <a:graphicData uri="http://schemas.openxmlformats.org/presentationml/2006/ole">
            <mc:AlternateContent xmlns:mc="http://schemas.openxmlformats.org/markup-compatibility/2006">
              <mc:Choice xmlns:v="urn:schemas-microsoft-com:vml" Requires="v">
                <p:oleObj name="公式" r:id="rId29" imgW="1435100" imgH="241300" progId="Equation.3">
                  <p:embed/>
                </p:oleObj>
              </mc:Choice>
              <mc:Fallback>
                <p:oleObj name="公式" r:id="rId29" imgW="1435100" imgH="241300" progId="Equation.3">
                  <p:embed/>
                  <p:pic>
                    <p:nvPicPr>
                      <p:cNvPr id="0" name="Object 3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851275" y="5516563"/>
                        <a:ext cx="4360863" cy="779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3414" name="Object 38"/>
          <p:cNvGraphicFramePr>
            <a:graphicFrameLocks noChangeAspect="1"/>
          </p:cNvGraphicFramePr>
          <p:nvPr/>
        </p:nvGraphicFramePr>
        <p:xfrm>
          <a:off x="2230438" y="4627563"/>
          <a:ext cx="471487" cy="503237"/>
        </p:xfrm>
        <a:graphic>
          <a:graphicData uri="http://schemas.openxmlformats.org/presentationml/2006/ole">
            <mc:AlternateContent xmlns:mc="http://schemas.openxmlformats.org/markup-compatibility/2006">
              <mc:Choice xmlns:v="urn:schemas-microsoft-com:vml" Requires="v">
                <p:oleObj name="Equation" r:id="rId31" imgW="190500" imgH="203200" progId="Equation.3">
                  <p:embed/>
                </p:oleObj>
              </mc:Choice>
              <mc:Fallback>
                <p:oleObj name="Equation" r:id="rId31" imgW="190500" imgH="203200" progId="Equation.3">
                  <p:embed/>
                  <p:pic>
                    <p:nvPicPr>
                      <p:cNvPr id="0" name="Object 3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230438" y="4627563"/>
                        <a:ext cx="471487"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3415" name="Arc 39"/>
          <p:cNvSpPr/>
          <p:nvPr/>
        </p:nvSpPr>
        <p:spPr bwMode="auto">
          <a:xfrm flipV="1">
            <a:off x="1943100" y="4511675"/>
            <a:ext cx="247650" cy="32385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99336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3416" name="Text Box 40"/>
          <p:cNvSpPr txBox="1">
            <a:spLocks noChangeArrowheads="1"/>
          </p:cNvSpPr>
          <p:nvPr/>
        </p:nvSpPr>
        <p:spPr bwMode="auto">
          <a:xfrm>
            <a:off x="4305300" y="5067300"/>
            <a:ext cx="4210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chemeClr val="accent2"/>
                </a:solidFill>
                <a:latin typeface="楷体_GB2312" pitchFamily="49" charset="-122"/>
                <a:ea typeface="楷体_GB2312" pitchFamily="49" charset="-122"/>
              </a:rPr>
              <a:t>由图求出</a:t>
            </a:r>
            <a:r>
              <a:rPr kumimoji="1" lang="en-US" altLang="zh-CN" sz="3200" b="1" u="none">
                <a:solidFill>
                  <a:schemeClr val="accent2"/>
                </a:solidFill>
                <a:latin typeface="Times New Roman" panose="02020603050405020304" pitchFamily="18" charset="0"/>
              </a:rPr>
              <a:t>U</a:t>
            </a:r>
            <a:r>
              <a:rPr kumimoji="1" lang="en-US" altLang="zh-CN" sz="3600" b="1" u="none" baseline="30000">
                <a:solidFill>
                  <a:schemeClr val="accent2"/>
                </a:solidFill>
                <a:latin typeface="Times New Roman" panose="02020603050405020304" pitchFamily="18" charset="0"/>
              </a:rPr>
              <a:t>' </a:t>
            </a:r>
            <a:r>
              <a:rPr kumimoji="1" lang="en-US" altLang="zh-CN" sz="3200" b="1" u="none" baseline="30000">
                <a:solidFill>
                  <a:schemeClr val="accent2"/>
                </a:solidFill>
                <a:latin typeface="Times New Roman" panose="02020603050405020304" pitchFamily="18" charset="0"/>
              </a:rPr>
              <a:t> </a:t>
            </a:r>
            <a:r>
              <a:rPr kumimoji="1" lang="zh-CN" altLang="en-US" sz="2800" b="1" i="0" u="none">
                <a:solidFill>
                  <a:schemeClr val="accent2"/>
                </a:solidFill>
                <a:latin typeface="楷体_GB2312" pitchFamily="49" charset="-122"/>
                <a:ea typeface="楷体_GB2312" pitchFamily="49" charset="-122"/>
              </a:rPr>
              <a:t>和</a:t>
            </a:r>
            <a:r>
              <a:rPr kumimoji="1" lang="en-US" altLang="zh-CN" sz="3600" b="1" u="none">
                <a:solidFill>
                  <a:schemeClr val="accent2"/>
                </a:solidFill>
                <a:latin typeface="Times New Roman" panose="02020603050405020304" pitchFamily="18" charset="0"/>
              </a:rPr>
              <a:t>ψ</a:t>
            </a:r>
            <a:r>
              <a:rPr kumimoji="1" lang="en-US" altLang="zh-CN" sz="3200" b="1" u="none" baseline="30000">
                <a:solidFill>
                  <a:schemeClr val="accent2"/>
                </a:solidFill>
                <a:latin typeface="Times New Roman" panose="02020603050405020304" pitchFamily="18" charset="0"/>
              </a:rPr>
              <a:t>' </a:t>
            </a:r>
            <a:r>
              <a:rPr kumimoji="1" lang="zh-CN" altLang="en-US" sz="2800" b="1" i="0" u="none">
                <a:solidFill>
                  <a:schemeClr val="accent2"/>
                </a:solidFill>
                <a:latin typeface="Times New Roman" panose="02020603050405020304" pitchFamily="18" charset="0"/>
              </a:rPr>
              <a:t>，</a:t>
            </a:r>
            <a:r>
              <a:rPr kumimoji="1" lang="zh-CN" altLang="en-US" sz="2800" b="1" i="0" u="none">
                <a:solidFill>
                  <a:schemeClr val="accent2"/>
                </a:solidFill>
                <a:latin typeface="Times New Roman" panose="02020603050405020304" pitchFamily="18" charset="0"/>
                <a:ea typeface="楷体_GB2312" pitchFamily="49" charset="-122"/>
              </a:rPr>
              <a:t>得</a:t>
            </a:r>
            <a:r>
              <a:rPr kumimoji="1" lang="zh-CN" altLang="en-US" sz="2800" b="1" i="0" u="none">
                <a:solidFill>
                  <a:schemeClr val="accent2"/>
                </a:solidFill>
                <a:latin typeface="Times New Roman" panose="02020603050405020304" pitchFamily="18"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3392"/>
                                        </p:tgtEl>
                                        <p:attrNameLst>
                                          <p:attrName>style.visibility</p:attrName>
                                        </p:attrNameLst>
                                      </p:cBhvr>
                                      <p:to>
                                        <p:strVal val="visible"/>
                                      </p:to>
                                    </p:set>
                                    <p:animEffect transition="in" filter="wipe(left)">
                                      <p:cBhvr>
                                        <p:cTn id="7" dur="500"/>
                                        <p:tgtEl>
                                          <p:spTgt spid="61339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3395"/>
                                        </p:tgtEl>
                                        <p:attrNameLst>
                                          <p:attrName>style.visibility</p:attrName>
                                        </p:attrNameLst>
                                      </p:cBhvr>
                                      <p:to>
                                        <p:strVal val="visible"/>
                                      </p:to>
                                    </p:set>
                                    <p:animEffect transition="in" filter="wipe(left)">
                                      <p:cBhvr>
                                        <p:cTn id="11" dur="500"/>
                                        <p:tgtEl>
                                          <p:spTgt spid="61339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13396"/>
                                        </p:tgtEl>
                                        <p:attrNameLst>
                                          <p:attrName>style.visibility</p:attrName>
                                        </p:attrNameLst>
                                      </p:cBhvr>
                                      <p:to>
                                        <p:strVal val="visible"/>
                                      </p:to>
                                    </p:set>
                                    <p:animEffect transition="in" filter="wipe(left)">
                                      <p:cBhvr>
                                        <p:cTn id="15" dur="500"/>
                                        <p:tgtEl>
                                          <p:spTgt spid="61339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13397"/>
                                        </p:tgtEl>
                                        <p:attrNameLst>
                                          <p:attrName>style.visibility</p:attrName>
                                        </p:attrNameLst>
                                      </p:cBhvr>
                                      <p:to>
                                        <p:strVal val="visible"/>
                                      </p:to>
                                    </p:set>
                                    <p:animEffect transition="in" filter="wipe(left)">
                                      <p:cBhvr>
                                        <p:cTn id="20" dur="500"/>
                                        <p:tgtEl>
                                          <p:spTgt spid="613397"/>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13398"/>
                                        </p:tgtEl>
                                        <p:attrNameLst>
                                          <p:attrName>style.visibility</p:attrName>
                                        </p:attrNameLst>
                                      </p:cBhvr>
                                      <p:to>
                                        <p:strVal val="visible"/>
                                      </p:to>
                                    </p:set>
                                    <p:animEffect transition="in" filter="wipe(left)">
                                      <p:cBhvr>
                                        <p:cTn id="24" dur="500"/>
                                        <p:tgtEl>
                                          <p:spTgt spid="61339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13409"/>
                                        </p:tgtEl>
                                        <p:attrNameLst>
                                          <p:attrName>style.visibility</p:attrName>
                                        </p:attrNameLst>
                                      </p:cBhvr>
                                      <p:to>
                                        <p:strVal val="visible"/>
                                      </p:to>
                                    </p:set>
                                    <p:animEffect transition="in" filter="wipe(left)">
                                      <p:cBhvr>
                                        <p:cTn id="29" dur="500"/>
                                        <p:tgtEl>
                                          <p:spTgt spid="61340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13385"/>
                                        </p:tgtEl>
                                        <p:attrNameLst>
                                          <p:attrName>style.visibility</p:attrName>
                                        </p:attrNameLst>
                                      </p:cBhvr>
                                      <p:to>
                                        <p:strVal val="visible"/>
                                      </p:to>
                                    </p:set>
                                    <p:animEffect transition="in" filter="wipe(left)">
                                      <p:cBhvr>
                                        <p:cTn id="34" dur="500"/>
                                        <p:tgtEl>
                                          <p:spTgt spid="61338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613389"/>
                                        </p:tgtEl>
                                        <p:attrNameLst>
                                          <p:attrName>style.visibility</p:attrName>
                                        </p:attrNameLst>
                                      </p:cBhvr>
                                      <p:to>
                                        <p:strVal val="visible"/>
                                      </p:to>
                                    </p:set>
                                    <p:animEffect transition="in" filter="wipe(down)">
                                      <p:cBhvr>
                                        <p:cTn id="39" dur="500"/>
                                        <p:tgtEl>
                                          <p:spTgt spid="613389"/>
                                        </p:tgtEl>
                                      </p:cBhvr>
                                    </p:animEffect>
                                  </p:childTnLst>
                                </p:cTn>
                              </p:par>
                            </p:childTnLst>
                          </p:cTn>
                        </p:par>
                        <p:par>
                          <p:cTn id="40" fill="hold">
                            <p:stCondLst>
                              <p:cond delay="500"/>
                            </p:stCondLst>
                            <p:childTnLst>
                              <p:par>
                                <p:cTn id="41" presetID="1" presetClass="entr" presetSubtype="0" fill="hold" nodeType="afterEffect">
                                  <p:stCondLst>
                                    <p:cond delay="0"/>
                                  </p:stCondLst>
                                  <p:childTnLst>
                                    <p:set>
                                      <p:cBhvr>
                                        <p:cTn id="42" dur="1" fill="hold">
                                          <p:stCondLst>
                                            <p:cond delay="499"/>
                                          </p:stCondLst>
                                        </p:cTn>
                                        <p:tgtEl>
                                          <p:spTgt spid="613390"/>
                                        </p:tgtEl>
                                        <p:attrNameLst>
                                          <p:attrName>style.visibility</p:attrName>
                                        </p:attrNameLst>
                                      </p:cBhvr>
                                      <p:to>
                                        <p:strVal val="visible"/>
                                      </p:to>
                                    </p:set>
                                  </p:childTnLst>
                                </p:cTn>
                              </p:par>
                            </p:childTnLst>
                          </p:cTn>
                        </p:par>
                        <p:par>
                          <p:cTn id="43" fill="hold">
                            <p:stCondLst>
                              <p:cond delay="1000"/>
                            </p:stCondLst>
                            <p:childTnLst>
                              <p:par>
                                <p:cTn id="44" presetID="1" presetClass="entr" presetSubtype="0" fill="hold" grpId="0" nodeType="afterEffect">
                                  <p:stCondLst>
                                    <p:cond delay="0"/>
                                  </p:stCondLst>
                                  <p:childTnLst>
                                    <p:set>
                                      <p:cBhvr>
                                        <p:cTn id="45" dur="1" fill="hold">
                                          <p:stCondLst>
                                            <p:cond delay="499"/>
                                          </p:stCondLst>
                                        </p:cTn>
                                        <p:tgtEl>
                                          <p:spTgt spid="613391"/>
                                        </p:tgtEl>
                                        <p:attrNameLst>
                                          <p:attrName>style.visibility</p:attrName>
                                        </p:attrNameLst>
                                      </p:cBhvr>
                                      <p:to>
                                        <p:strVal val="visible"/>
                                      </p:to>
                                    </p:set>
                                  </p:childTnLst>
                                </p:cTn>
                              </p:par>
                            </p:childTnLst>
                          </p:cTn>
                        </p:par>
                        <p:par>
                          <p:cTn id="46" fill="hold">
                            <p:stCondLst>
                              <p:cond delay="1500"/>
                            </p:stCondLst>
                            <p:childTnLst>
                              <p:par>
                                <p:cTn id="47" presetID="1" presetClass="entr" presetSubtype="0" fill="hold" nodeType="afterEffect">
                                  <p:stCondLst>
                                    <p:cond delay="0"/>
                                  </p:stCondLst>
                                  <p:childTnLst>
                                    <p:set>
                                      <p:cBhvr>
                                        <p:cTn id="48" dur="1" fill="hold">
                                          <p:stCondLst>
                                            <p:cond delay="499"/>
                                          </p:stCondLst>
                                        </p:cTn>
                                        <p:tgtEl>
                                          <p:spTgt spid="6134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13386"/>
                                        </p:tgtEl>
                                        <p:attrNameLst>
                                          <p:attrName>style.visibility</p:attrName>
                                        </p:attrNameLst>
                                      </p:cBhvr>
                                      <p:to>
                                        <p:strVal val="visible"/>
                                      </p:to>
                                    </p:set>
                                    <p:animEffect transition="in" filter="wipe(down)">
                                      <p:cBhvr>
                                        <p:cTn id="53" dur="500"/>
                                        <p:tgtEl>
                                          <p:spTgt spid="613386"/>
                                        </p:tgtEl>
                                      </p:cBhvr>
                                    </p:animEffect>
                                  </p:childTnLst>
                                </p:cTn>
                              </p:par>
                            </p:childTnLst>
                          </p:cTn>
                        </p:par>
                        <p:par>
                          <p:cTn id="54" fill="hold">
                            <p:stCondLst>
                              <p:cond delay="500"/>
                            </p:stCondLst>
                            <p:childTnLst>
                              <p:par>
                                <p:cTn id="55" presetID="1" presetClass="entr" presetSubtype="0" fill="hold" nodeType="afterEffect">
                                  <p:stCondLst>
                                    <p:cond delay="0"/>
                                  </p:stCondLst>
                                  <p:childTnLst>
                                    <p:set>
                                      <p:cBhvr>
                                        <p:cTn id="56" dur="1" fill="hold">
                                          <p:stCondLst>
                                            <p:cond delay="499"/>
                                          </p:stCondLst>
                                        </p:cTn>
                                        <p:tgtEl>
                                          <p:spTgt spid="613387"/>
                                        </p:tgtEl>
                                        <p:attrNameLst>
                                          <p:attrName>style.visibility</p:attrName>
                                        </p:attrNameLst>
                                      </p:cBhvr>
                                      <p:to>
                                        <p:strVal val="visible"/>
                                      </p:to>
                                    </p:set>
                                  </p:childTnLst>
                                </p:cTn>
                              </p:par>
                            </p:childTnLst>
                          </p:cTn>
                        </p:par>
                        <p:par>
                          <p:cTn id="57" fill="hold">
                            <p:stCondLst>
                              <p:cond delay="1000"/>
                            </p:stCondLst>
                            <p:childTnLst>
                              <p:par>
                                <p:cTn id="58" presetID="1" presetClass="entr" presetSubtype="0" fill="hold" grpId="0" nodeType="afterEffect">
                                  <p:stCondLst>
                                    <p:cond delay="0"/>
                                  </p:stCondLst>
                                  <p:childTnLst>
                                    <p:set>
                                      <p:cBhvr>
                                        <p:cTn id="59" dur="1" fill="hold">
                                          <p:stCondLst>
                                            <p:cond delay="499"/>
                                          </p:stCondLst>
                                        </p:cTn>
                                        <p:tgtEl>
                                          <p:spTgt spid="613388"/>
                                        </p:tgtEl>
                                        <p:attrNameLst>
                                          <p:attrName>style.visibility</p:attrName>
                                        </p:attrNameLst>
                                      </p:cBhvr>
                                      <p:to>
                                        <p:strVal val="visible"/>
                                      </p:to>
                                    </p:set>
                                  </p:childTnLst>
                                </p:cTn>
                              </p:par>
                            </p:childTnLst>
                          </p:cTn>
                        </p:par>
                        <p:par>
                          <p:cTn id="60" fill="hold">
                            <p:stCondLst>
                              <p:cond delay="1500"/>
                            </p:stCondLst>
                            <p:childTnLst>
                              <p:par>
                                <p:cTn id="61" presetID="1" presetClass="entr" presetSubtype="0" fill="hold" nodeType="afterEffect">
                                  <p:stCondLst>
                                    <p:cond delay="0"/>
                                  </p:stCondLst>
                                  <p:childTnLst>
                                    <p:set>
                                      <p:cBhvr>
                                        <p:cTn id="62" dur="1" fill="hold">
                                          <p:stCondLst>
                                            <p:cond delay="499"/>
                                          </p:stCondLst>
                                        </p:cTn>
                                        <p:tgtEl>
                                          <p:spTgt spid="61339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613383"/>
                                        </p:tgtEl>
                                        <p:attrNameLst>
                                          <p:attrName>style.visibility</p:attrName>
                                        </p:attrNameLst>
                                      </p:cBhvr>
                                      <p:to>
                                        <p:strVal val="visible"/>
                                      </p:to>
                                    </p:set>
                                    <p:animEffect transition="in" filter="wipe(down)">
                                      <p:cBhvr>
                                        <p:cTn id="67" dur="500"/>
                                        <p:tgtEl>
                                          <p:spTgt spid="613383"/>
                                        </p:tgtEl>
                                      </p:cBhvr>
                                    </p:animEffect>
                                  </p:childTnLst>
                                </p:cTn>
                              </p:par>
                            </p:childTnLst>
                          </p:cTn>
                        </p:par>
                        <p:par>
                          <p:cTn id="68" fill="hold">
                            <p:stCondLst>
                              <p:cond delay="500"/>
                            </p:stCondLst>
                            <p:childTnLst>
                              <p:par>
                                <p:cTn id="69" presetID="22" presetClass="entr" presetSubtype="4" fill="hold" grpId="0" nodeType="afterEffect">
                                  <p:stCondLst>
                                    <p:cond delay="0"/>
                                  </p:stCondLst>
                                  <p:childTnLst>
                                    <p:set>
                                      <p:cBhvr>
                                        <p:cTn id="70" dur="1" fill="hold">
                                          <p:stCondLst>
                                            <p:cond delay="0"/>
                                          </p:stCondLst>
                                        </p:cTn>
                                        <p:tgtEl>
                                          <p:spTgt spid="613382"/>
                                        </p:tgtEl>
                                        <p:attrNameLst>
                                          <p:attrName>style.visibility</p:attrName>
                                        </p:attrNameLst>
                                      </p:cBhvr>
                                      <p:to>
                                        <p:strVal val="visible"/>
                                      </p:to>
                                    </p:set>
                                    <p:animEffect transition="in" filter="wipe(down)">
                                      <p:cBhvr>
                                        <p:cTn id="71" dur="500"/>
                                        <p:tgtEl>
                                          <p:spTgt spid="61338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613380"/>
                                        </p:tgtEl>
                                        <p:attrNameLst>
                                          <p:attrName>style.visibility</p:attrName>
                                        </p:attrNameLst>
                                      </p:cBhvr>
                                      <p:to>
                                        <p:strVal val="visible"/>
                                      </p:to>
                                    </p:set>
                                    <p:animEffect transition="in" filter="wipe(down)">
                                      <p:cBhvr>
                                        <p:cTn id="76" dur="500"/>
                                        <p:tgtEl>
                                          <p:spTgt spid="613380"/>
                                        </p:tgtEl>
                                      </p:cBhvr>
                                    </p:animEffect>
                                  </p:childTnLst>
                                </p:cTn>
                              </p:par>
                            </p:childTnLst>
                          </p:cTn>
                        </p:par>
                        <p:par>
                          <p:cTn id="77" fill="hold">
                            <p:stCondLst>
                              <p:cond delay="500"/>
                            </p:stCondLst>
                            <p:childTnLst>
                              <p:par>
                                <p:cTn id="78" presetID="1" presetClass="entr" presetSubtype="0" fill="hold" nodeType="afterEffect">
                                  <p:stCondLst>
                                    <p:cond delay="0"/>
                                  </p:stCondLst>
                                  <p:childTnLst>
                                    <p:set>
                                      <p:cBhvr>
                                        <p:cTn id="79" dur="1" fill="hold">
                                          <p:stCondLst>
                                            <p:cond delay="499"/>
                                          </p:stCondLst>
                                        </p:cTn>
                                        <p:tgtEl>
                                          <p:spTgt spid="613381"/>
                                        </p:tgtEl>
                                        <p:attrNameLst>
                                          <p:attrName>style.visibility</p:attrName>
                                        </p:attrNameLst>
                                      </p:cBhvr>
                                      <p:to>
                                        <p:strVal val="visible"/>
                                      </p:to>
                                    </p:set>
                                  </p:childTnLst>
                                </p:cTn>
                              </p:par>
                            </p:childTnLst>
                          </p:cTn>
                        </p:par>
                        <p:par>
                          <p:cTn id="80" fill="hold">
                            <p:stCondLst>
                              <p:cond delay="1000"/>
                            </p:stCondLst>
                            <p:childTnLst>
                              <p:par>
                                <p:cTn id="81" presetID="1" presetClass="entr" presetSubtype="0" fill="hold" grpId="0" nodeType="afterEffect">
                                  <p:stCondLst>
                                    <p:cond delay="0"/>
                                  </p:stCondLst>
                                  <p:childTnLst>
                                    <p:set>
                                      <p:cBhvr>
                                        <p:cTn id="82" dur="1" fill="hold">
                                          <p:stCondLst>
                                            <p:cond delay="499"/>
                                          </p:stCondLst>
                                        </p:cTn>
                                        <p:tgtEl>
                                          <p:spTgt spid="613384"/>
                                        </p:tgtEl>
                                        <p:attrNameLst>
                                          <p:attrName>style.visibility</p:attrName>
                                        </p:attrNameLst>
                                      </p:cBhvr>
                                      <p:to>
                                        <p:strVal val="visible"/>
                                      </p:to>
                                    </p:set>
                                  </p:childTnLst>
                                </p:cTn>
                              </p:par>
                            </p:childTnLst>
                          </p:cTn>
                        </p:par>
                        <p:par>
                          <p:cTn id="83" fill="hold">
                            <p:stCondLst>
                              <p:cond delay="1500"/>
                            </p:stCondLst>
                            <p:childTnLst>
                              <p:par>
                                <p:cTn id="84" presetID="1" presetClass="entr" presetSubtype="0" fill="hold" nodeType="afterEffect">
                                  <p:stCondLst>
                                    <p:cond delay="0"/>
                                  </p:stCondLst>
                                  <p:childTnLst>
                                    <p:set>
                                      <p:cBhvr>
                                        <p:cTn id="85" dur="1" fill="hold">
                                          <p:stCondLst>
                                            <p:cond delay="499"/>
                                          </p:stCondLst>
                                        </p:cTn>
                                        <p:tgtEl>
                                          <p:spTgt spid="61341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613378"/>
                                        </p:tgtEl>
                                        <p:attrNameLst>
                                          <p:attrName>style.visibility</p:attrName>
                                        </p:attrNameLst>
                                      </p:cBhvr>
                                      <p:to>
                                        <p:strVal val="visible"/>
                                      </p:to>
                                    </p:set>
                                    <p:animEffect transition="in" filter="wipe(left)">
                                      <p:cBhvr>
                                        <p:cTn id="90" dur="500"/>
                                        <p:tgtEl>
                                          <p:spTgt spid="613378"/>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613412"/>
                                        </p:tgtEl>
                                        <p:attrNameLst>
                                          <p:attrName>style.visibility</p:attrName>
                                        </p:attrNameLst>
                                      </p:cBhvr>
                                      <p:to>
                                        <p:strVal val="visible"/>
                                      </p:to>
                                    </p:set>
                                    <p:animEffect transition="in" filter="wipe(left)">
                                      <p:cBhvr>
                                        <p:cTn id="95" dur="500"/>
                                        <p:tgtEl>
                                          <p:spTgt spid="613412"/>
                                        </p:tgtEl>
                                      </p:cBhvr>
                                    </p:animEffect>
                                  </p:childTnLst>
                                </p:cTn>
                              </p:par>
                            </p:childTnLst>
                          </p:cTn>
                        </p:par>
                        <p:par>
                          <p:cTn id="96" fill="hold">
                            <p:stCondLst>
                              <p:cond delay="500"/>
                            </p:stCondLst>
                            <p:childTnLst>
                              <p:par>
                                <p:cTn id="97" presetID="22" presetClass="entr" presetSubtype="8" fill="hold" nodeType="afterEffect">
                                  <p:stCondLst>
                                    <p:cond delay="0"/>
                                  </p:stCondLst>
                                  <p:childTnLst>
                                    <p:set>
                                      <p:cBhvr>
                                        <p:cTn id="98" dur="1" fill="hold">
                                          <p:stCondLst>
                                            <p:cond delay="0"/>
                                          </p:stCondLst>
                                        </p:cTn>
                                        <p:tgtEl>
                                          <p:spTgt spid="613411"/>
                                        </p:tgtEl>
                                        <p:attrNameLst>
                                          <p:attrName>style.visibility</p:attrName>
                                        </p:attrNameLst>
                                      </p:cBhvr>
                                      <p:to>
                                        <p:strVal val="visible"/>
                                      </p:to>
                                    </p:set>
                                    <p:animEffect transition="in" filter="wipe(left)">
                                      <p:cBhvr>
                                        <p:cTn id="99" dur="500"/>
                                        <p:tgtEl>
                                          <p:spTgt spid="613411"/>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0" nodeType="clickEffect">
                                  <p:stCondLst>
                                    <p:cond delay="0"/>
                                  </p:stCondLst>
                                  <p:childTnLst>
                                    <p:set>
                                      <p:cBhvr>
                                        <p:cTn id="103" dur="1" fill="hold">
                                          <p:stCondLst>
                                            <p:cond delay="0"/>
                                          </p:stCondLst>
                                        </p:cTn>
                                        <p:tgtEl>
                                          <p:spTgt spid="613401"/>
                                        </p:tgtEl>
                                        <p:attrNameLst>
                                          <p:attrName>style.visibility</p:attrName>
                                        </p:attrNameLst>
                                      </p:cBhvr>
                                      <p:to>
                                        <p:strVal val="visible"/>
                                      </p:to>
                                    </p:set>
                                    <p:animEffect transition="in" filter="wipe(up)">
                                      <p:cBhvr>
                                        <p:cTn id="104" dur="500"/>
                                        <p:tgtEl>
                                          <p:spTgt spid="613401"/>
                                        </p:tgtEl>
                                      </p:cBhvr>
                                    </p:animEffect>
                                  </p:childTnLst>
                                </p:cTn>
                              </p:par>
                            </p:childTnLst>
                          </p:cTn>
                        </p:par>
                        <p:par>
                          <p:cTn id="105" fill="hold">
                            <p:stCondLst>
                              <p:cond delay="500"/>
                            </p:stCondLst>
                            <p:childTnLst>
                              <p:par>
                                <p:cTn id="106" presetID="1" presetClass="entr" presetSubtype="0" fill="hold" nodeType="afterEffect">
                                  <p:stCondLst>
                                    <p:cond delay="0"/>
                                  </p:stCondLst>
                                  <p:childTnLst>
                                    <p:set>
                                      <p:cBhvr>
                                        <p:cTn id="107" dur="1" fill="hold">
                                          <p:stCondLst>
                                            <p:cond delay="499"/>
                                          </p:stCondLst>
                                        </p:cTn>
                                        <p:tgtEl>
                                          <p:spTgt spid="613406"/>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613402"/>
                                        </p:tgtEl>
                                        <p:attrNameLst>
                                          <p:attrName>style.visibility</p:attrName>
                                        </p:attrNameLst>
                                      </p:cBhvr>
                                      <p:to>
                                        <p:strVal val="visible"/>
                                      </p:to>
                                    </p:set>
                                    <p:animEffect transition="in" filter="wipe(up)">
                                      <p:cBhvr>
                                        <p:cTn id="112" dur="500"/>
                                        <p:tgtEl>
                                          <p:spTgt spid="613402"/>
                                        </p:tgtEl>
                                      </p:cBhvr>
                                    </p:animEffect>
                                  </p:childTnLst>
                                </p:cTn>
                              </p:par>
                            </p:childTnLst>
                          </p:cTn>
                        </p:par>
                        <p:par>
                          <p:cTn id="113" fill="hold">
                            <p:stCondLst>
                              <p:cond delay="500"/>
                            </p:stCondLst>
                            <p:childTnLst>
                              <p:par>
                                <p:cTn id="114" presetID="22" presetClass="entr" presetSubtype="1" fill="hold" grpId="0" nodeType="afterEffect">
                                  <p:stCondLst>
                                    <p:cond delay="0"/>
                                  </p:stCondLst>
                                  <p:childTnLst>
                                    <p:set>
                                      <p:cBhvr>
                                        <p:cTn id="115" dur="1" fill="hold">
                                          <p:stCondLst>
                                            <p:cond delay="0"/>
                                          </p:stCondLst>
                                        </p:cTn>
                                        <p:tgtEl>
                                          <p:spTgt spid="613403"/>
                                        </p:tgtEl>
                                        <p:attrNameLst>
                                          <p:attrName>style.visibility</p:attrName>
                                        </p:attrNameLst>
                                      </p:cBhvr>
                                      <p:to>
                                        <p:strVal val="visible"/>
                                      </p:to>
                                    </p:set>
                                    <p:animEffect transition="in" filter="wipe(up)">
                                      <p:cBhvr>
                                        <p:cTn id="116" dur="500"/>
                                        <p:tgtEl>
                                          <p:spTgt spid="613403"/>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grpId="0" nodeType="clickEffect">
                                  <p:stCondLst>
                                    <p:cond delay="0"/>
                                  </p:stCondLst>
                                  <p:childTnLst>
                                    <p:set>
                                      <p:cBhvr>
                                        <p:cTn id="120" dur="1" fill="hold">
                                          <p:stCondLst>
                                            <p:cond delay="0"/>
                                          </p:stCondLst>
                                        </p:cTn>
                                        <p:tgtEl>
                                          <p:spTgt spid="613404"/>
                                        </p:tgtEl>
                                        <p:attrNameLst>
                                          <p:attrName>style.visibility</p:attrName>
                                        </p:attrNameLst>
                                      </p:cBhvr>
                                      <p:to>
                                        <p:strVal val="visible"/>
                                      </p:to>
                                    </p:set>
                                    <p:animEffect transition="in" filter="wipe(up)">
                                      <p:cBhvr>
                                        <p:cTn id="121" dur="500"/>
                                        <p:tgtEl>
                                          <p:spTgt spid="613404"/>
                                        </p:tgtEl>
                                      </p:cBhvr>
                                    </p:animEffect>
                                  </p:childTnLst>
                                </p:cTn>
                              </p:par>
                            </p:childTnLst>
                          </p:cTn>
                        </p:par>
                        <p:par>
                          <p:cTn id="122" fill="hold">
                            <p:stCondLst>
                              <p:cond delay="500"/>
                            </p:stCondLst>
                            <p:childTnLst>
                              <p:par>
                                <p:cTn id="123" presetID="1" presetClass="entr" presetSubtype="0" fill="hold" nodeType="afterEffect">
                                  <p:stCondLst>
                                    <p:cond delay="0"/>
                                  </p:stCondLst>
                                  <p:childTnLst>
                                    <p:set>
                                      <p:cBhvr>
                                        <p:cTn id="124" dur="1" fill="hold">
                                          <p:stCondLst>
                                            <p:cond delay="499"/>
                                          </p:stCondLst>
                                        </p:cTn>
                                        <p:tgtEl>
                                          <p:spTgt spid="613407"/>
                                        </p:tgtEl>
                                        <p:attrNameLst>
                                          <p:attrName>style.visibility</p:attrName>
                                        </p:attrNameLst>
                                      </p:cBhvr>
                                      <p:to>
                                        <p:strVal val="visible"/>
                                      </p:to>
                                    </p:set>
                                  </p:childTnLst>
                                </p:cTn>
                              </p:par>
                            </p:childTnLst>
                          </p:cTn>
                        </p:par>
                        <p:par>
                          <p:cTn id="125" fill="hold">
                            <p:stCondLst>
                              <p:cond delay="1000"/>
                            </p:stCondLst>
                            <p:childTnLst>
                              <p:par>
                                <p:cTn id="126" presetID="1" presetClass="entr" presetSubtype="0" fill="hold" grpId="0" nodeType="afterEffect">
                                  <p:stCondLst>
                                    <p:cond delay="0"/>
                                  </p:stCondLst>
                                  <p:childTnLst>
                                    <p:set>
                                      <p:cBhvr>
                                        <p:cTn id="127" dur="1" fill="hold">
                                          <p:stCondLst>
                                            <p:cond delay="499"/>
                                          </p:stCondLst>
                                        </p:cTn>
                                        <p:tgtEl>
                                          <p:spTgt spid="613415"/>
                                        </p:tgtEl>
                                        <p:attrNameLst>
                                          <p:attrName>style.visibility</p:attrName>
                                        </p:attrNameLst>
                                      </p:cBhvr>
                                      <p:to>
                                        <p:strVal val="visible"/>
                                      </p:to>
                                    </p:set>
                                  </p:childTnLst>
                                </p:cTn>
                              </p:par>
                            </p:childTnLst>
                          </p:cTn>
                        </p:par>
                        <p:par>
                          <p:cTn id="128" fill="hold">
                            <p:stCondLst>
                              <p:cond delay="1500"/>
                            </p:stCondLst>
                            <p:childTnLst>
                              <p:par>
                                <p:cTn id="129" presetID="1" presetClass="entr" presetSubtype="0" fill="hold" nodeType="afterEffect">
                                  <p:stCondLst>
                                    <p:cond delay="0"/>
                                  </p:stCondLst>
                                  <p:childTnLst>
                                    <p:set>
                                      <p:cBhvr>
                                        <p:cTn id="130" dur="1" fill="hold">
                                          <p:stCondLst>
                                            <p:cond delay="499"/>
                                          </p:stCondLst>
                                        </p:cTn>
                                        <p:tgtEl>
                                          <p:spTgt spid="61341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613408"/>
                                        </p:tgtEl>
                                        <p:attrNameLst>
                                          <p:attrName>style.visibility</p:attrName>
                                        </p:attrNameLst>
                                      </p:cBhvr>
                                      <p:to>
                                        <p:strVal val="visible"/>
                                      </p:to>
                                    </p:set>
                                    <p:animEffect transition="in" filter="wipe(left)">
                                      <p:cBhvr>
                                        <p:cTn id="135" dur="500"/>
                                        <p:tgtEl>
                                          <p:spTgt spid="613408"/>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613416"/>
                                        </p:tgtEl>
                                        <p:attrNameLst>
                                          <p:attrName>style.visibility</p:attrName>
                                        </p:attrNameLst>
                                      </p:cBhvr>
                                      <p:to>
                                        <p:strVal val="visible"/>
                                      </p:to>
                                    </p:set>
                                    <p:animEffect transition="in" filter="wipe(left)">
                                      <p:cBhvr>
                                        <p:cTn id="140" dur="500"/>
                                        <p:tgtEl>
                                          <p:spTgt spid="613416"/>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nodeType="clickEffect">
                                  <p:stCondLst>
                                    <p:cond delay="0"/>
                                  </p:stCondLst>
                                  <p:childTnLst>
                                    <p:set>
                                      <p:cBhvr>
                                        <p:cTn id="144" dur="1" fill="hold">
                                          <p:stCondLst>
                                            <p:cond delay="0"/>
                                          </p:stCondLst>
                                        </p:cTn>
                                        <p:tgtEl>
                                          <p:spTgt spid="613413"/>
                                        </p:tgtEl>
                                        <p:attrNameLst>
                                          <p:attrName>style.visibility</p:attrName>
                                        </p:attrNameLst>
                                      </p:cBhvr>
                                      <p:to>
                                        <p:strVal val="visible"/>
                                      </p:to>
                                    </p:set>
                                    <p:animEffect transition="in" filter="wipe(left)">
                                      <p:cBhvr>
                                        <p:cTn id="145" dur="500"/>
                                        <p:tgtEl>
                                          <p:spTgt spid="613413"/>
                                        </p:tgtEl>
                                      </p:cBhvr>
                                    </p:animEffec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0" nodeType="clickEffect">
                                  <p:stCondLst>
                                    <p:cond delay="0"/>
                                  </p:stCondLst>
                                  <p:childTnLst>
                                    <p:set>
                                      <p:cBhvr>
                                        <p:cTn id="149" dur="1" fill="hold">
                                          <p:stCondLst>
                                            <p:cond delay="499"/>
                                          </p:stCondLst>
                                        </p:cTn>
                                        <p:tgtEl>
                                          <p:spTgt spid="613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380" grpId="0" animBg="1"/>
      <p:bldP spid="613382" grpId="0" animBg="1"/>
      <p:bldP spid="613383" grpId="0" animBg="1"/>
      <p:bldP spid="613384" grpId="0" animBg="1"/>
      <p:bldP spid="613385" grpId="0" animBg="1"/>
      <p:bldP spid="613386" grpId="0" animBg="1"/>
      <p:bldP spid="613388" grpId="0" animBg="1"/>
      <p:bldP spid="613389" grpId="0" animBg="1"/>
      <p:bldP spid="613391" grpId="0" animBg="1"/>
      <p:bldP spid="613395" grpId="0" autoUpdateAnimBg="0"/>
      <p:bldP spid="613397" grpId="0" autoUpdateAnimBg="0"/>
      <p:bldP spid="613401" grpId="0" animBg="1"/>
      <p:bldP spid="613402" grpId="0" animBg="1"/>
      <p:bldP spid="613403" grpId="0" animBg="1"/>
      <p:bldP spid="613404" grpId="0" animBg="1"/>
      <p:bldP spid="613405" grpId="0" animBg="1"/>
      <p:bldP spid="613409" grpId="0" autoUpdateAnimBg="0"/>
      <p:bldP spid="613412" grpId="0" autoUpdateAnimBg="0"/>
      <p:bldP spid="613415" grpId="0" animBg="1"/>
      <p:bldP spid="613416"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666EF89C-26F3-4CCB-8B94-2E98F92EAFCF}" type="slidenum">
              <a:rPr lang="en-US" altLang="zh-CN" i="0" u="none" smtClean="0">
                <a:latin typeface="Times New Roman" panose="02020603050405020304" pitchFamily="18" charset="0"/>
              </a:rPr>
              <a:t>26</a:t>
            </a:fld>
            <a:endParaRPr lang="en-US" altLang="zh-CN" i="0" u="none">
              <a:latin typeface="Times New Roman" panose="02020603050405020304" pitchFamily="18" charset="0"/>
            </a:endParaRPr>
          </a:p>
        </p:txBody>
      </p:sp>
      <p:sp>
        <p:nvSpPr>
          <p:cNvPr id="615426" name="Text Box 2"/>
          <p:cNvSpPr txBox="1">
            <a:spLocks noChangeArrowheads="1"/>
          </p:cNvSpPr>
          <p:nvPr/>
        </p:nvSpPr>
        <p:spPr bwMode="auto">
          <a:xfrm>
            <a:off x="163513" y="411163"/>
            <a:ext cx="46863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3600" b="1" i="0" u="none">
                <a:solidFill>
                  <a:srgbClr val="FF0000"/>
                </a:solidFill>
                <a:latin typeface="楷体_GB2312" pitchFamily="49" charset="-122"/>
                <a:ea typeface="楷体_GB2312" pitchFamily="49" charset="-122"/>
              </a:rPr>
              <a:t>2.</a:t>
            </a:r>
            <a:r>
              <a:rPr kumimoji="1" lang="zh-CN" altLang="en-US" sz="3600" b="1" i="0" u="none">
                <a:solidFill>
                  <a:srgbClr val="FF0000"/>
                </a:solidFill>
                <a:latin typeface="楷体_GB2312" pitchFamily="49" charset="-122"/>
                <a:ea typeface="楷体_GB2312" pitchFamily="49" charset="-122"/>
              </a:rPr>
              <a:t>相量法（复数法）</a:t>
            </a:r>
          </a:p>
        </p:txBody>
      </p:sp>
      <p:sp>
        <p:nvSpPr>
          <p:cNvPr id="615427" name="Rectangle 3"/>
          <p:cNvSpPr>
            <a:spLocks noChangeArrowheads="1"/>
          </p:cNvSpPr>
          <p:nvPr/>
        </p:nvSpPr>
        <p:spPr bwMode="auto">
          <a:xfrm>
            <a:off x="133350" y="977900"/>
            <a:ext cx="34512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3200" b="1" i="0" u="none">
                <a:solidFill>
                  <a:srgbClr val="0000FF"/>
                </a:solidFill>
                <a:latin typeface="楷体_GB2312" pitchFamily="49" charset="-122"/>
                <a:ea typeface="楷体_GB2312" pitchFamily="49" charset="-122"/>
              </a:rPr>
              <a:t>(1)</a:t>
            </a:r>
            <a:r>
              <a:rPr kumimoji="1" lang="zh-CN" altLang="en-US" sz="3200" b="1" i="0" u="none">
                <a:solidFill>
                  <a:srgbClr val="0000FF"/>
                </a:solidFill>
                <a:latin typeface="楷体_GB2312" pitchFamily="49" charset="-122"/>
                <a:ea typeface="楷体_GB2312" pitchFamily="49" charset="-122"/>
              </a:rPr>
              <a:t>复数的表示</a:t>
            </a:r>
          </a:p>
        </p:txBody>
      </p:sp>
      <p:grpSp>
        <p:nvGrpSpPr>
          <p:cNvPr id="615428" name="Group 4"/>
          <p:cNvGrpSpPr/>
          <p:nvPr/>
        </p:nvGrpSpPr>
        <p:grpSpPr bwMode="auto">
          <a:xfrm>
            <a:off x="171450" y="1527175"/>
            <a:ext cx="3025775" cy="2511425"/>
            <a:chOff x="180" y="962"/>
            <a:chExt cx="1906" cy="1582"/>
          </a:xfrm>
        </p:grpSpPr>
        <p:sp>
          <p:nvSpPr>
            <p:cNvPr id="23587" name="Text Box 5"/>
            <p:cNvSpPr txBox="1">
              <a:spLocks noChangeArrowheads="1"/>
            </p:cNvSpPr>
            <p:nvPr/>
          </p:nvSpPr>
          <p:spPr bwMode="auto">
            <a:xfrm>
              <a:off x="926" y="1135"/>
              <a:ext cx="116"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endParaRPr kumimoji="1" lang="zh-CN" altLang="zh-CN" sz="3200" b="1" i="0" u="none">
                <a:latin typeface="Times New Roman" panose="02020603050405020304" pitchFamily="18" charset="0"/>
              </a:endParaRPr>
            </a:p>
          </p:txBody>
        </p:sp>
        <p:sp>
          <p:nvSpPr>
            <p:cNvPr id="23588" name="Line 6"/>
            <p:cNvSpPr>
              <a:spLocks noChangeShapeType="1"/>
            </p:cNvSpPr>
            <p:nvPr/>
          </p:nvSpPr>
          <p:spPr bwMode="auto">
            <a:xfrm flipV="1">
              <a:off x="627" y="1128"/>
              <a:ext cx="0" cy="1416"/>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89" name="Line 7"/>
            <p:cNvSpPr>
              <a:spLocks noChangeShapeType="1"/>
            </p:cNvSpPr>
            <p:nvPr/>
          </p:nvSpPr>
          <p:spPr bwMode="auto">
            <a:xfrm flipV="1">
              <a:off x="180" y="2122"/>
              <a:ext cx="1824"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90" name="Line 8"/>
            <p:cNvSpPr>
              <a:spLocks noChangeShapeType="1"/>
            </p:cNvSpPr>
            <p:nvPr/>
          </p:nvSpPr>
          <p:spPr bwMode="auto">
            <a:xfrm flipV="1">
              <a:off x="637" y="1595"/>
              <a:ext cx="836" cy="548"/>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91" name="Line 9"/>
            <p:cNvSpPr>
              <a:spLocks noChangeShapeType="1"/>
            </p:cNvSpPr>
            <p:nvPr/>
          </p:nvSpPr>
          <p:spPr bwMode="auto">
            <a:xfrm>
              <a:off x="1468" y="1593"/>
              <a:ext cx="0" cy="545"/>
            </a:xfrm>
            <a:prstGeom prst="line">
              <a:avLst/>
            </a:prstGeom>
            <a:noFill/>
            <a:ln w="254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92" name="Line 10"/>
            <p:cNvSpPr>
              <a:spLocks noChangeShapeType="1"/>
            </p:cNvSpPr>
            <p:nvPr/>
          </p:nvSpPr>
          <p:spPr bwMode="auto">
            <a:xfrm flipH="1">
              <a:off x="621" y="1588"/>
              <a:ext cx="787" cy="0"/>
            </a:xfrm>
            <a:prstGeom prst="line">
              <a:avLst/>
            </a:prstGeom>
            <a:noFill/>
            <a:ln w="254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93" name="Arc 11"/>
            <p:cNvSpPr/>
            <p:nvPr/>
          </p:nvSpPr>
          <p:spPr bwMode="auto">
            <a:xfrm>
              <a:off x="957" y="1944"/>
              <a:ext cx="174"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cap="rnd">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94" name="Rectangle 12"/>
            <p:cNvSpPr>
              <a:spLocks noChangeArrowheads="1"/>
            </p:cNvSpPr>
            <p:nvPr/>
          </p:nvSpPr>
          <p:spPr bwMode="auto">
            <a:xfrm>
              <a:off x="1337" y="2051"/>
              <a:ext cx="226"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800" b="1" u="none">
                  <a:latin typeface="Times New Roman" panose="02020603050405020304" pitchFamily="18" charset="0"/>
                </a:rPr>
                <a:t>a</a:t>
              </a:r>
              <a:endParaRPr kumimoji="1" lang="en-US" altLang="zh-CN" sz="2800" i="0" u="none">
                <a:latin typeface="Times New Roman" panose="02020603050405020304" pitchFamily="18" charset="0"/>
              </a:endParaRPr>
            </a:p>
          </p:txBody>
        </p:sp>
        <p:sp>
          <p:nvSpPr>
            <p:cNvPr id="23595" name="Rectangle 13"/>
            <p:cNvSpPr>
              <a:spLocks noChangeArrowheads="1"/>
            </p:cNvSpPr>
            <p:nvPr/>
          </p:nvSpPr>
          <p:spPr bwMode="auto">
            <a:xfrm>
              <a:off x="273" y="1412"/>
              <a:ext cx="288"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800" b="1" u="none">
                  <a:latin typeface="Times New Roman" panose="02020603050405020304" pitchFamily="18" charset="0"/>
                </a:rPr>
                <a:t>jb</a:t>
              </a:r>
              <a:endParaRPr kumimoji="1" lang="en-US" altLang="zh-CN" sz="2800" i="0" u="none">
                <a:latin typeface="Times New Roman" panose="02020603050405020304" pitchFamily="18" charset="0"/>
              </a:endParaRPr>
            </a:p>
          </p:txBody>
        </p:sp>
        <p:graphicFrame>
          <p:nvGraphicFramePr>
            <p:cNvPr id="23596" name="Object 14">
              <a:hlinkClick r:id="" action="ppaction://ole?verb=0"/>
            </p:cNvPr>
            <p:cNvGraphicFramePr/>
            <p:nvPr/>
          </p:nvGraphicFramePr>
          <p:xfrm>
            <a:off x="1570" y="1452"/>
            <a:ext cx="170" cy="219"/>
          </p:xfrm>
          <a:graphic>
            <a:graphicData uri="http://schemas.openxmlformats.org/presentationml/2006/ole">
              <mc:AlternateContent xmlns:mc="http://schemas.openxmlformats.org/markup-compatibility/2006">
                <mc:Choice xmlns:v="urn:schemas-microsoft-com:vml" Requires="v">
                  <p:oleObj name="公式" r:id="rId2" imgW="128905" imgH="172085" progId="Equation.3">
                    <p:embed/>
                  </p:oleObj>
                </mc:Choice>
                <mc:Fallback>
                  <p:oleObj name="公式" r:id="rId2" imgW="128905" imgH="172085" progId="Equation.3">
                    <p:embed/>
                    <p:pic>
                      <p:nvPicPr>
                        <p:cNvPr id="0" name="Object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 y="1452"/>
                          <a:ext cx="170"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97" name="Text Box 15"/>
            <p:cNvSpPr txBox="1">
              <a:spLocks noChangeArrowheads="1"/>
            </p:cNvSpPr>
            <p:nvPr/>
          </p:nvSpPr>
          <p:spPr bwMode="auto">
            <a:xfrm>
              <a:off x="1730" y="1830"/>
              <a:ext cx="35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r>
                <a:rPr kumimoji="1" lang="en-US" altLang="zh-CN" sz="2800" b="1" i="0" u="none">
                  <a:latin typeface="Times New Roman" panose="02020603050405020304" pitchFamily="18" charset="0"/>
                </a:rPr>
                <a:t>+1</a:t>
              </a:r>
            </a:p>
          </p:txBody>
        </p:sp>
        <p:graphicFrame>
          <p:nvGraphicFramePr>
            <p:cNvPr id="23598" name="Object 16"/>
            <p:cNvGraphicFramePr>
              <a:graphicFrameLocks noChangeAspect="1"/>
            </p:cNvGraphicFramePr>
            <p:nvPr/>
          </p:nvGraphicFramePr>
          <p:xfrm>
            <a:off x="1129" y="1825"/>
            <a:ext cx="299" cy="324"/>
          </p:xfrm>
          <a:graphic>
            <a:graphicData uri="http://schemas.openxmlformats.org/presentationml/2006/ole">
              <mc:AlternateContent xmlns:mc="http://schemas.openxmlformats.org/markup-compatibility/2006">
                <mc:Choice xmlns:v="urn:schemas-microsoft-com:vml" Requires="v">
                  <p:oleObj name="Equation" r:id="rId4" imgW="152400" imgH="165100" progId="Equation.3">
                    <p:embed/>
                  </p:oleObj>
                </mc:Choice>
                <mc:Fallback>
                  <p:oleObj name="Equation" r:id="rId4" imgW="152400" imgH="165100" progId="Equation.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 y="1825"/>
                          <a:ext cx="299"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99" name="Rectangle 17"/>
            <p:cNvSpPr>
              <a:spLocks noChangeArrowheads="1"/>
            </p:cNvSpPr>
            <p:nvPr/>
          </p:nvSpPr>
          <p:spPr bwMode="auto">
            <a:xfrm>
              <a:off x="192" y="962"/>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800" b="1" u="none">
                  <a:latin typeface="Times New Roman" panose="02020603050405020304" pitchFamily="18" charset="0"/>
                </a:rPr>
                <a:t>+j</a:t>
              </a:r>
            </a:p>
          </p:txBody>
        </p:sp>
        <p:sp>
          <p:nvSpPr>
            <p:cNvPr id="23600" name="Rectangle 18"/>
            <p:cNvSpPr>
              <a:spLocks noChangeArrowheads="1"/>
            </p:cNvSpPr>
            <p:nvPr/>
          </p:nvSpPr>
          <p:spPr bwMode="auto">
            <a:xfrm>
              <a:off x="389" y="2051"/>
              <a:ext cx="226"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800" b="1" u="none">
                  <a:latin typeface="Times New Roman" panose="02020603050405020304" pitchFamily="18" charset="0"/>
                </a:rPr>
                <a:t>o</a:t>
              </a:r>
              <a:endParaRPr kumimoji="1" lang="en-US" altLang="zh-CN" sz="2800" i="0" u="none">
                <a:latin typeface="Times New Roman" panose="02020603050405020304" pitchFamily="18" charset="0"/>
              </a:endParaRPr>
            </a:p>
          </p:txBody>
        </p:sp>
        <p:sp>
          <p:nvSpPr>
            <p:cNvPr id="23601" name="Rectangle 19"/>
            <p:cNvSpPr>
              <a:spLocks noChangeArrowheads="1"/>
            </p:cNvSpPr>
            <p:nvPr/>
          </p:nvSpPr>
          <p:spPr bwMode="auto">
            <a:xfrm>
              <a:off x="761" y="1613"/>
              <a:ext cx="31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800" b="1" u="none">
                  <a:latin typeface="Times New Roman" panose="02020603050405020304" pitchFamily="18" charset="0"/>
                </a:rPr>
                <a:t>U</a:t>
              </a:r>
            </a:p>
          </p:txBody>
        </p:sp>
      </p:grpSp>
      <p:sp>
        <p:nvSpPr>
          <p:cNvPr id="615444" name="Rectangle 20"/>
          <p:cNvSpPr>
            <a:spLocks noChangeArrowheads="1"/>
          </p:cNvSpPr>
          <p:nvPr/>
        </p:nvSpPr>
        <p:spPr bwMode="auto">
          <a:xfrm>
            <a:off x="760413" y="4035425"/>
            <a:ext cx="1412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zh-CN" altLang="en-US" sz="3200" b="1" i="0" u="none">
                <a:solidFill>
                  <a:schemeClr val="tx2"/>
                </a:solidFill>
                <a:latin typeface="楷体_GB2312" pitchFamily="49" charset="-122"/>
                <a:ea typeface="楷体_GB2312" pitchFamily="49" charset="-122"/>
              </a:rPr>
              <a:t>复平面</a:t>
            </a:r>
          </a:p>
        </p:txBody>
      </p:sp>
      <p:grpSp>
        <p:nvGrpSpPr>
          <p:cNvPr id="615445" name="Group 21"/>
          <p:cNvGrpSpPr/>
          <p:nvPr/>
        </p:nvGrpSpPr>
        <p:grpSpPr bwMode="auto">
          <a:xfrm>
            <a:off x="3467100" y="3384550"/>
            <a:ext cx="5297488" cy="715963"/>
            <a:chOff x="2304" y="2360"/>
            <a:chExt cx="3337" cy="403"/>
          </a:xfrm>
        </p:grpSpPr>
        <p:sp>
          <p:nvSpPr>
            <p:cNvPr id="23585" name="Text Box 22"/>
            <p:cNvSpPr txBox="1">
              <a:spLocks noChangeArrowheads="1"/>
            </p:cNvSpPr>
            <p:nvPr/>
          </p:nvSpPr>
          <p:spPr bwMode="auto">
            <a:xfrm>
              <a:off x="2304" y="2400"/>
              <a:ext cx="1320"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latin typeface="楷体_GB2312" pitchFamily="49" charset="-122"/>
                  <a:ea typeface="楷体_GB2312" pitchFamily="49" charset="-122"/>
                </a:rPr>
                <a:t>欧拉公式：</a:t>
              </a:r>
            </a:p>
          </p:txBody>
        </p:sp>
        <p:graphicFrame>
          <p:nvGraphicFramePr>
            <p:cNvPr id="23586" name="Object 23"/>
            <p:cNvGraphicFramePr>
              <a:graphicFrameLocks noChangeAspect="1"/>
            </p:cNvGraphicFramePr>
            <p:nvPr/>
          </p:nvGraphicFramePr>
          <p:xfrm>
            <a:off x="3423" y="2360"/>
            <a:ext cx="2218" cy="403"/>
          </p:xfrm>
          <a:graphic>
            <a:graphicData uri="http://schemas.openxmlformats.org/presentationml/2006/ole">
              <mc:AlternateContent xmlns:mc="http://schemas.openxmlformats.org/markup-compatibility/2006">
                <mc:Choice xmlns:v="urn:schemas-microsoft-com:vml" Requires="v">
                  <p:oleObj name="公式" r:id="rId6" imgW="1257300" imgH="228600" progId="Equation.3">
                    <p:embed/>
                  </p:oleObj>
                </mc:Choice>
                <mc:Fallback>
                  <p:oleObj name="公式" r:id="rId6" imgW="1257300" imgH="228600" progId="Equation.3">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3" y="2360"/>
                          <a:ext cx="2218" cy="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15448" name="Group 24"/>
          <p:cNvGrpSpPr/>
          <p:nvPr/>
        </p:nvGrpSpPr>
        <p:grpSpPr bwMode="auto">
          <a:xfrm>
            <a:off x="3567113" y="812800"/>
            <a:ext cx="3940175" cy="663575"/>
            <a:chOff x="2247" y="512"/>
            <a:chExt cx="2482" cy="418"/>
          </a:xfrm>
        </p:grpSpPr>
        <p:sp>
          <p:nvSpPr>
            <p:cNvPr id="23583" name="Text Box 25"/>
            <p:cNvSpPr txBox="1">
              <a:spLocks noChangeArrowheads="1"/>
            </p:cNvSpPr>
            <p:nvPr/>
          </p:nvSpPr>
          <p:spPr bwMode="auto">
            <a:xfrm>
              <a:off x="2247" y="551"/>
              <a:ext cx="11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2800" b="1" i="0" u="none">
                  <a:solidFill>
                    <a:srgbClr val="0000FF"/>
                  </a:solidFill>
                  <a:latin typeface="楷体_GB2312" pitchFamily="49" charset="-122"/>
                  <a:ea typeface="楷体_GB2312" pitchFamily="49" charset="-122"/>
                </a:rPr>
                <a:t>①</a:t>
              </a:r>
              <a:r>
                <a:rPr kumimoji="1" lang="zh-CN" altLang="en-US" sz="2800" b="1" i="0" u="none">
                  <a:solidFill>
                    <a:srgbClr val="0000FF"/>
                  </a:solidFill>
                  <a:latin typeface="楷体_GB2312" pitchFamily="49" charset="-122"/>
                  <a:ea typeface="楷体_GB2312" pitchFamily="49" charset="-122"/>
                </a:rPr>
                <a:t>代数式</a:t>
              </a:r>
            </a:p>
          </p:txBody>
        </p:sp>
        <p:graphicFrame>
          <p:nvGraphicFramePr>
            <p:cNvPr id="23584" name="Object 26"/>
            <p:cNvGraphicFramePr>
              <a:graphicFrameLocks noChangeAspect="1"/>
            </p:cNvGraphicFramePr>
            <p:nvPr/>
          </p:nvGraphicFramePr>
          <p:xfrm>
            <a:off x="3449" y="512"/>
            <a:ext cx="1280" cy="418"/>
          </p:xfrm>
          <a:graphic>
            <a:graphicData uri="http://schemas.openxmlformats.org/presentationml/2006/ole">
              <mc:AlternateContent xmlns:mc="http://schemas.openxmlformats.org/markup-compatibility/2006">
                <mc:Choice xmlns:v="urn:schemas-microsoft-com:vml" Requires="v">
                  <p:oleObj name="公式" r:id="rId8" imgW="731520" imgH="204470" progId="Equation.3">
                    <p:embed/>
                  </p:oleObj>
                </mc:Choice>
                <mc:Fallback>
                  <p:oleObj name="公式" r:id="rId8" imgW="731520" imgH="204470" progId="Equation.3">
                    <p:embed/>
                    <p:pic>
                      <p:nvPicPr>
                        <p:cNvPr id="0" name="Object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9" y="512"/>
                          <a:ext cx="1280" cy="4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15451" name="Group 27"/>
          <p:cNvGrpSpPr/>
          <p:nvPr/>
        </p:nvGrpSpPr>
        <p:grpSpPr bwMode="auto">
          <a:xfrm>
            <a:off x="3557588" y="1989138"/>
            <a:ext cx="5267325" cy="614362"/>
            <a:chOff x="2241" y="1281"/>
            <a:chExt cx="3318" cy="387"/>
          </a:xfrm>
        </p:grpSpPr>
        <p:sp>
          <p:nvSpPr>
            <p:cNvPr id="23581" name="Text Box 28"/>
            <p:cNvSpPr txBox="1">
              <a:spLocks noChangeArrowheads="1"/>
            </p:cNvSpPr>
            <p:nvPr/>
          </p:nvSpPr>
          <p:spPr bwMode="auto">
            <a:xfrm>
              <a:off x="2241" y="1281"/>
              <a:ext cx="11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2800" b="1" i="0" u="none">
                  <a:solidFill>
                    <a:srgbClr val="0000FF"/>
                  </a:solidFill>
                  <a:latin typeface="楷体_GB2312" pitchFamily="49" charset="-122"/>
                  <a:ea typeface="楷体_GB2312" pitchFamily="49" charset="-122"/>
                </a:rPr>
                <a:t>②</a:t>
              </a:r>
              <a:r>
                <a:rPr kumimoji="1" lang="zh-CN" altLang="en-US" sz="2800" b="1" i="0" u="none">
                  <a:solidFill>
                    <a:srgbClr val="0000FF"/>
                  </a:solidFill>
                  <a:latin typeface="楷体_GB2312" pitchFamily="49" charset="-122"/>
                  <a:ea typeface="楷体_GB2312" pitchFamily="49" charset="-122"/>
                </a:rPr>
                <a:t>三角式</a:t>
              </a:r>
            </a:p>
          </p:txBody>
        </p:sp>
        <p:graphicFrame>
          <p:nvGraphicFramePr>
            <p:cNvPr id="23582" name="Object 29"/>
            <p:cNvGraphicFramePr>
              <a:graphicFrameLocks noChangeAspect="1"/>
            </p:cNvGraphicFramePr>
            <p:nvPr/>
          </p:nvGraphicFramePr>
          <p:xfrm>
            <a:off x="3300" y="1284"/>
            <a:ext cx="2259" cy="384"/>
          </p:xfrm>
          <a:graphic>
            <a:graphicData uri="http://schemas.openxmlformats.org/presentationml/2006/ole">
              <mc:AlternateContent xmlns:mc="http://schemas.openxmlformats.org/markup-compatibility/2006">
                <mc:Choice xmlns:v="urn:schemas-microsoft-com:vml" Requires="v">
                  <p:oleObj name="公式" r:id="rId10" imgW="1549400" imgH="204470" progId="Equation.3">
                    <p:embed/>
                  </p:oleObj>
                </mc:Choice>
                <mc:Fallback>
                  <p:oleObj name="公式" r:id="rId10" imgW="1549400" imgH="204470" progId="Equation.3">
                    <p:embed/>
                    <p:pic>
                      <p:nvPicPr>
                        <p:cNvPr id="0" name="Object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00" y="1284"/>
                          <a:ext cx="2259"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15454" name="Group 30"/>
          <p:cNvGrpSpPr/>
          <p:nvPr/>
        </p:nvGrpSpPr>
        <p:grpSpPr bwMode="auto">
          <a:xfrm>
            <a:off x="3409950" y="1428750"/>
            <a:ext cx="5657850" cy="587375"/>
            <a:chOff x="2124" y="900"/>
            <a:chExt cx="3564" cy="370"/>
          </a:xfrm>
        </p:grpSpPr>
        <p:sp>
          <p:nvSpPr>
            <p:cNvPr id="23578" name="Text Box 31"/>
            <p:cNvSpPr txBox="1">
              <a:spLocks noChangeArrowheads="1"/>
            </p:cNvSpPr>
            <p:nvPr/>
          </p:nvSpPr>
          <p:spPr bwMode="auto">
            <a:xfrm>
              <a:off x="2124" y="900"/>
              <a:ext cx="20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2800" b="1" u="none">
                  <a:latin typeface="Times New Roman" panose="02020603050405020304" pitchFamily="18" charset="0"/>
                </a:rPr>
                <a:t>a</a:t>
              </a:r>
              <a:r>
                <a:rPr kumimoji="1" lang="en-US" altLang="zh-CN" sz="2400" b="1" u="none">
                  <a:latin typeface="Times New Roman" panose="02020603050405020304" pitchFamily="18" charset="0"/>
                </a:rPr>
                <a:t>—</a:t>
              </a:r>
              <a:r>
                <a:rPr kumimoji="1" lang="zh-CN" altLang="en-US" sz="2400" b="1" i="0" u="none">
                  <a:latin typeface="楷体_GB2312" pitchFamily="49" charset="-122"/>
                  <a:ea typeface="楷体_GB2312" pitchFamily="49" charset="-122"/>
                </a:rPr>
                <a:t>实部</a:t>
              </a:r>
              <a:r>
                <a:rPr kumimoji="1" lang="zh-CN" altLang="en-US" sz="2400" b="1" i="0" u="none">
                  <a:latin typeface="宋体" panose="02010600030101010101" pitchFamily="2" charset="-122"/>
                </a:rPr>
                <a:t>； </a:t>
              </a:r>
              <a:r>
                <a:rPr kumimoji="1" lang="en-US" altLang="zh-CN" sz="2800" b="1" u="none">
                  <a:latin typeface="Times New Roman" panose="02020603050405020304" pitchFamily="18" charset="0"/>
                </a:rPr>
                <a:t>b</a:t>
              </a:r>
              <a:r>
                <a:rPr kumimoji="1" lang="en-US" altLang="zh-CN" sz="2400" b="1" u="none">
                  <a:latin typeface="Times New Roman" panose="02020603050405020304" pitchFamily="18" charset="0"/>
                </a:rPr>
                <a:t> —</a:t>
              </a:r>
              <a:r>
                <a:rPr kumimoji="1" lang="zh-CN" altLang="en-US" sz="2400" b="1" i="0" u="none">
                  <a:latin typeface="楷体_GB2312" pitchFamily="49" charset="-122"/>
                  <a:ea typeface="楷体_GB2312" pitchFamily="49" charset="-122"/>
                </a:rPr>
                <a:t>虚部</a:t>
              </a:r>
              <a:r>
                <a:rPr kumimoji="1" lang="zh-CN" altLang="en-US" sz="2400" b="1" i="0" u="none">
                  <a:latin typeface="宋体" panose="02010600030101010101" pitchFamily="2" charset="-122"/>
                </a:rPr>
                <a:t>；</a:t>
              </a:r>
            </a:p>
          </p:txBody>
        </p:sp>
        <p:graphicFrame>
          <p:nvGraphicFramePr>
            <p:cNvPr id="23579" name="Object 32"/>
            <p:cNvGraphicFramePr>
              <a:graphicFrameLocks noChangeAspect="1"/>
            </p:cNvGraphicFramePr>
            <p:nvPr/>
          </p:nvGraphicFramePr>
          <p:xfrm>
            <a:off x="3996" y="907"/>
            <a:ext cx="916" cy="363"/>
          </p:xfrm>
          <a:graphic>
            <a:graphicData uri="http://schemas.openxmlformats.org/presentationml/2006/ole">
              <mc:AlternateContent xmlns:mc="http://schemas.openxmlformats.org/markup-compatibility/2006">
                <mc:Choice xmlns:v="urn:schemas-microsoft-com:vml" Requires="v">
                  <p:oleObj name="Equation" r:id="rId12" imgW="571500" imgH="241300" progId="Equation.3">
                    <p:embed/>
                  </p:oleObj>
                </mc:Choice>
                <mc:Fallback>
                  <p:oleObj name="Equation" r:id="rId12" imgW="571500" imgH="241300" progId="Equation.3">
                    <p:embed/>
                    <p:pic>
                      <p:nvPicPr>
                        <p:cNvPr id="0" name="Object 3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96" y="907"/>
                          <a:ext cx="916"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80" name="Rectangle 33"/>
            <p:cNvSpPr>
              <a:spLocks noChangeArrowheads="1"/>
            </p:cNvSpPr>
            <p:nvPr/>
          </p:nvSpPr>
          <p:spPr bwMode="auto">
            <a:xfrm>
              <a:off x="4838" y="948"/>
              <a:ext cx="8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zh-CN" altLang="en-US" sz="2400" b="1" i="0" u="none">
                  <a:latin typeface="楷体_GB2312" pitchFamily="49" charset="-122"/>
                  <a:ea typeface="楷体_GB2312" pitchFamily="49" charset="-122"/>
                </a:rPr>
                <a:t>虚单位</a:t>
              </a:r>
            </a:p>
          </p:txBody>
        </p:sp>
      </p:grpSp>
      <p:grpSp>
        <p:nvGrpSpPr>
          <p:cNvPr id="615458" name="Group 34"/>
          <p:cNvGrpSpPr/>
          <p:nvPr/>
        </p:nvGrpSpPr>
        <p:grpSpPr bwMode="auto">
          <a:xfrm>
            <a:off x="3317875" y="2655888"/>
            <a:ext cx="2751138" cy="635000"/>
            <a:chOff x="2090" y="1649"/>
            <a:chExt cx="1733" cy="400"/>
          </a:xfrm>
        </p:grpSpPr>
        <p:graphicFrame>
          <p:nvGraphicFramePr>
            <p:cNvPr id="23576" name="Object 35"/>
            <p:cNvGraphicFramePr>
              <a:graphicFrameLocks noChangeAspect="1"/>
            </p:cNvGraphicFramePr>
            <p:nvPr/>
          </p:nvGraphicFramePr>
          <p:xfrm>
            <a:off x="2443" y="1649"/>
            <a:ext cx="1380" cy="400"/>
          </p:xfrm>
          <a:graphic>
            <a:graphicData uri="http://schemas.openxmlformats.org/presentationml/2006/ole">
              <mc:AlternateContent xmlns:mc="http://schemas.openxmlformats.org/markup-compatibility/2006">
                <mc:Choice xmlns:v="urn:schemas-microsoft-com:vml" Requires="v">
                  <p:oleObj name="公式" r:id="rId14" imgW="875665" imgH="254000" progId="Equation.3">
                    <p:embed/>
                  </p:oleObj>
                </mc:Choice>
                <mc:Fallback>
                  <p:oleObj name="公式" r:id="rId14" imgW="875665" imgH="254000" progId="Equation.3">
                    <p:embed/>
                    <p:pic>
                      <p:nvPicPr>
                        <p:cNvPr id="0" name="Object 3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43" y="1649"/>
                          <a:ext cx="1380"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77" name="Rectangle 36"/>
            <p:cNvSpPr>
              <a:spLocks noChangeArrowheads="1"/>
            </p:cNvSpPr>
            <p:nvPr/>
          </p:nvSpPr>
          <p:spPr bwMode="auto">
            <a:xfrm>
              <a:off x="2090" y="1728"/>
              <a:ext cx="5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400" b="1" i="0" u="none">
                  <a:solidFill>
                    <a:srgbClr val="FF0000"/>
                  </a:solidFill>
                  <a:latin typeface="楷体_GB2312" pitchFamily="49" charset="-122"/>
                  <a:ea typeface="楷体_GB2312" pitchFamily="49" charset="-122"/>
                </a:rPr>
                <a:t>模</a:t>
              </a:r>
              <a:r>
                <a:rPr kumimoji="1" lang="zh-CN" altLang="en-US" sz="2400" b="1" i="0" u="none">
                  <a:solidFill>
                    <a:srgbClr val="FF0000"/>
                  </a:solidFill>
                  <a:latin typeface="宋体" panose="02010600030101010101" pitchFamily="2" charset="-122"/>
                </a:rPr>
                <a:t>：</a:t>
              </a:r>
            </a:p>
          </p:txBody>
        </p:sp>
      </p:grpSp>
      <p:grpSp>
        <p:nvGrpSpPr>
          <p:cNvPr id="615461" name="Group 37"/>
          <p:cNvGrpSpPr/>
          <p:nvPr/>
        </p:nvGrpSpPr>
        <p:grpSpPr bwMode="auto">
          <a:xfrm>
            <a:off x="6021388" y="2560638"/>
            <a:ext cx="2990850" cy="898525"/>
            <a:chOff x="3745" y="1613"/>
            <a:chExt cx="1884" cy="566"/>
          </a:xfrm>
        </p:grpSpPr>
        <p:graphicFrame>
          <p:nvGraphicFramePr>
            <p:cNvPr id="23574" name="Object 38"/>
            <p:cNvGraphicFramePr>
              <a:graphicFrameLocks noChangeAspect="1"/>
            </p:cNvGraphicFramePr>
            <p:nvPr/>
          </p:nvGraphicFramePr>
          <p:xfrm>
            <a:off x="4229" y="1613"/>
            <a:ext cx="1400" cy="566"/>
          </p:xfrm>
          <a:graphic>
            <a:graphicData uri="http://schemas.openxmlformats.org/presentationml/2006/ole">
              <mc:AlternateContent xmlns:mc="http://schemas.openxmlformats.org/markup-compatibility/2006">
                <mc:Choice xmlns:v="urn:schemas-microsoft-com:vml" Requires="v">
                  <p:oleObj name="公式" r:id="rId16" imgW="850265" imgH="406400" progId="Equation.3">
                    <p:embed/>
                  </p:oleObj>
                </mc:Choice>
                <mc:Fallback>
                  <p:oleObj name="公式" r:id="rId16" imgW="850265" imgH="406400" progId="Equation.3">
                    <p:embed/>
                    <p:pic>
                      <p:nvPicPr>
                        <p:cNvPr id="0" name="Object 3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29" y="1613"/>
                          <a:ext cx="1400" cy="5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75" name="Rectangle 39"/>
            <p:cNvSpPr>
              <a:spLocks noChangeArrowheads="1"/>
            </p:cNvSpPr>
            <p:nvPr/>
          </p:nvSpPr>
          <p:spPr bwMode="auto">
            <a:xfrm>
              <a:off x="3745" y="1752"/>
              <a:ext cx="69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400" b="1" i="0" u="none">
                  <a:solidFill>
                    <a:srgbClr val="FF0000"/>
                  </a:solidFill>
                  <a:latin typeface="楷体_GB2312" pitchFamily="49" charset="-122"/>
                  <a:ea typeface="楷体_GB2312" pitchFamily="49" charset="-122"/>
                </a:rPr>
                <a:t>辐角</a:t>
              </a:r>
              <a:r>
                <a:rPr kumimoji="1" lang="zh-CN" altLang="en-US" sz="2400" b="1" i="0" u="none">
                  <a:solidFill>
                    <a:srgbClr val="FF0000"/>
                  </a:solidFill>
                  <a:latin typeface="宋体" panose="02010600030101010101" pitchFamily="2" charset="-122"/>
                </a:rPr>
                <a:t>：</a:t>
              </a:r>
            </a:p>
          </p:txBody>
        </p:sp>
      </p:grpSp>
      <p:grpSp>
        <p:nvGrpSpPr>
          <p:cNvPr id="615464" name="Group 40"/>
          <p:cNvGrpSpPr/>
          <p:nvPr/>
        </p:nvGrpSpPr>
        <p:grpSpPr bwMode="auto">
          <a:xfrm>
            <a:off x="3481388" y="4095750"/>
            <a:ext cx="3937000" cy="630238"/>
            <a:chOff x="2193" y="2580"/>
            <a:chExt cx="2480" cy="397"/>
          </a:xfrm>
        </p:grpSpPr>
        <p:sp>
          <p:nvSpPr>
            <p:cNvPr id="23572" name="Text Box 41"/>
            <p:cNvSpPr txBox="1">
              <a:spLocks noChangeArrowheads="1"/>
            </p:cNvSpPr>
            <p:nvPr/>
          </p:nvSpPr>
          <p:spPr bwMode="auto">
            <a:xfrm>
              <a:off x="2193" y="2589"/>
              <a:ext cx="11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2800" b="1" i="0" u="none">
                  <a:solidFill>
                    <a:srgbClr val="0000FF"/>
                  </a:solidFill>
                  <a:latin typeface="楷体_GB2312" pitchFamily="49" charset="-122"/>
                  <a:ea typeface="楷体_GB2312" pitchFamily="49" charset="-122"/>
                </a:rPr>
                <a:t>③</a:t>
              </a:r>
              <a:r>
                <a:rPr kumimoji="1" lang="zh-CN" altLang="en-US" sz="2800" b="1" i="0" u="none">
                  <a:solidFill>
                    <a:srgbClr val="0000FF"/>
                  </a:solidFill>
                  <a:latin typeface="楷体_GB2312" pitchFamily="49" charset="-122"/>
                  <a:ea typeface="楷体_GB2312" pitchFamily="49" charset="-122"/>
                </a:rPr>
                <a:t>指数式</a:t>
              </a:r>
            </a:p>
          </p:txBody>
        </p:sp>
        <p:graphicFrame>
          <p:nvGraphicFramePr>
            <p:cNvPr id="23573" name="Object 42"/>
            <p:cNvGraphicFramePr>
              <a:graphicFrameLocks noChangeAspect="1"/>
            </p:cNvGraphicFramePr>
            <p:nvPr/>
          </p:nvGraphicFramePr>
          <p:xfrm>
            <a:off x="3290" y="2580"/>
            <a:ext cx="1383" cy="397"/>
          </p:xfrm>
          <a:graphic>
            <a:graphicData uri="http://schemas.openxmlformats.org/presentationml/2006/ole">
              <mc:AlternateContent xmlns:mc="http://schemas.openxmlformats.org/markup-compatibility/2006">
                <mc:Choice xmlns:v="urn:schemas-microsoft-com:vml" Requires="v">
                  <p:oleObj name="公式" r:id="rId18" imgW="635000" imgH="172085" progId="Equation.3">
                    <p:embed/>
                  </p:oleObj>
                </mc:Choice>
                <mc:Fallback>
                  <p:oleObj name="公式" r:id="rId18" imgW="635000" imgH="172085" progId="Equation.3">
                    <p:embed/>
                    <p:pic>
                      <p:nvPicPr>
                        <p:cNvPr id="0" name="Object 4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90" y="2580"/>
                          <a:ext cx="1383" cy="3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15467" name="Text Box 43"/>
          <p:cNvSpPr txBox="1">
            <a:spLocks noChangeArrowheads="1"/>
          </p:cNvSpPr>
          <p:nvPr/>
        </p:nvSpPr>
        <p:spPr bwMode="auto">
          <a:xfrm>
            <a:off x="452438" y="4814888"/>
            <a:ext cx="21732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2800" b="1" i="0" u="none">
                <a:solidFill>
                  <a:srgbClr val="0000FF"/>
                </a:solidFill>
                <a:latin typeface="楷体_GB2312" pitchFamily="49" charset="-122"/>
                <a:ea typeface="楷体_GB2312" pitchFamily="49" charset="-122"/>
              </a:rPr>
              <a:t>④</a:t>
            </a:r>
            <a:r>
              <a:rPr kumimoji="1" lang="zh-CN" altLang="en-US" sz="2800" b="1" i="0" u="none">
                <a:solidFill>
                  <a:srgbClr val="0000FF"/>
                </a:solidFill>
                <a:latin typeface="楷体_GB2312" pitchFamily="49" charset="-122"/>
                <a:ea typeface="楷体_GB2312" pitchFamily="49" charset="-122"/>
              </a:rPr>
              <a:t>极坐标式</a:t>
            </a:r>
          </a:p>
        </p:txBody>
      </p:sp>
      <p:graphicFrame>
        <p:nvGraphicFramePr>
          <p:cNvPr id="615468" name="Object 44"/>
          <p:cNvGraphicFramePr>
            <a:graphicFrameLocks noChangeAspect="1"/>
          </p:cNvGraphicFramePr>
          <p:nvPr/>
        </p:nvGraphicFramePr>
        <p:xfrm>
          <a:off x="2571750" y="4781550"/>
          <a:ext cx="1936750" cy="676275"/>
        </p:xfrm>
        <a:graphic>
          <a:graphicData uri="http://schemas.openxmlformats.org/presentationml/2006/ole">
            <mc:AlternateContent xmlns:mc="http://schemas.openxmlformats.org/markup-compatibility/2006">
              <mc:Choice xmlns:v="urn:schemas-microsoft-com:vml" Requires="v">
                <p:oleObj name="公式" r:id="rId20" imgW="677545" imgH="204470" progId="Equation.3">
                  <p:embed/>
                </p:oleObj>
              </mc:Choice>
              <mc:Fallback>
                <p:oleObj name="公式" r:id="rId20" imgW="677545" imgH="204470" progId="Equation.3">
                  <p:embed/>
                  <p:pic>
                    <p:nvPicPr>
                      <p:cNvPr id="0" name="Object 4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71750" y="4781550"/>
                        <a:ext cx="1936750"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469" name="Text Box 45"/>
          <p:cNvSpPr txBox="1">
            <a:spLocks noChangeArrowheads="1"/>
          </p:cNvSpPr>
          <p:nvPr/>
        </p:nvSpPr>
        <p:spPr bwMode="auto">
          <a:xfrm>
            <a:off x="4572000" y="4854575"/>
            <a:ext cx="4381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chemeClr val="accent2"/>
                </a:solidFill>
                <a:latin typeface="楷体_GB2312" pitchFamily="49" charset="-122"/>
                <a:ea typeface="楷体_GB2312" pitchFamily="49" charset="-122"/>
              </a:rPr>
              <a:t>用于电工学中表示正弦量</a:t>
            </a:r>
          </a:p>
        </p:txBody>
      </p:sp>
      <p:sp>
        <p:nvSpPr>
          <p:cNvPr id="615470" name="Text Box 46"/>
          <p:cNvSpPr txBox="1">
            <a:spLocks noChangeArrowheads="1"/>
          </p:cNvSpPr>
          <p:nvPr/>
        </p:nvSpPr>
        <p:spPr bwMode="auto">
          <a:xfrm>
            <a:off x="704850" y="5445125"/>
            <a:ext cx="6057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3200" b="1" u="none">
                <a:solidFill>
                  <a:srgbClr val="FF0000"/>
                </a:solidFill>
                <a:latin typeface="Times New Roman" panose="02020603050405020304" pitchFamily="18" charset="0"/>
                <a:ea typeface="楷体_GB2312" pitchFamily="49" charset="-122"/>
              </a:rPr>
              <a:t>U </a:t>
            </a:r>
            <a:r>
              <a:rPr kumimoji="1" lang="en-US" altLang="zh-CN" sz="3200" b="1" i="0" u="none">
                <a:solidFill>
                  <a:srgbClr val="FF0000"/>
                </a:solidFill>
                <a:latin typeface="Times New Roman" panose="02020603050405020304" pitchFamily="18" charset="0"/>
                <a:ea typeface="楷体_GB2312" pitchFamily="49" charset="-122"/>
              </a:rPr>
              <a:t>— </a:t>
            </a:r>
            <a:r>
              <a:rPr kumimoji="1" lang="zh-CN" altLang="en-US" sz="3200" b="1" i="0" u="none">
                <a:solidFill>
                  <a:srgbClr val="FF0000"/>
                </a:solidFill>
                <a:latin typeface="Times New Roman" panose="02020603050405020304" pitchFamily="18" charset="0"/>
                <a:ea typeface="楷体_GB2312" pitchFamily="49" charset="-122"/>
              </a:rPr>
              <a:t>表示正弦量的有效值或幅值</a:t>
            </a:r>
          </a:p>
        </p:txBody>
      </p:sp>
      <p:sp>
        <p:nvSpPr>
          <p:cNvPr id="615471" name="Text Box 47"/>
          <p:cNvSpPr txBox="1">
            <a:spLocks noChangeArrowheads="1"/>
          </p:cNvSpPr>
          <p:nvPr/>
        </p:nvSpPr>
        <p:spPr bwMode="auto">
          <a:xfrm>
            <a:off x="611188" y="5876925"/>
            <a:ext cx="5715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3600" b="1" u="none">
                <a:solidFill>
                  <a:srgbClr val="FF0000"/>
                </a:solidFill>
                <a:latin typeface="宋体" panose="02010600030101010101" pitchFamily="2" charset="-122"/>
              </a:rPr>
              <a:t>ψ</a:t>
            </a:r>
            <a:r>
              <a:rPr kumimoji="1" lang="en-US" altLang="zh-CN" sz="3200" b="1" i="0" u="none">
                <a:solidFill>
                  <a:srgbClr val="FF0000"/>
                </a:solidFill>
                <a:latin typeface="Times New Roman" panose="02020603050405020304" pitchFamily="18" charset="0"/>
                <a:ea typeface="楷体_GB2312" pitchFamily="49" charset="-122"/>
              </a:rPr>
              <a:t>— </a:t>
            </a:r>
            <a:r>
              <a:rPr kumimoji="1" lang="zh-CN" altLang="en-US" sz="3200" b="1" i="0" u="none">
                <a:solidFill>
                  <a:srgbClr val="FF0000"/>
                </a:solidFill>
                <a:latin typeface="Times New Roman" panose="02020603050405020304" pitchFamily="18" charset="0"/>
                <a:ea typeface="楷体_GB2312" pitchFamily="49" charset="-122"/>
              </a:rPr>
              <a:t>表示正弦量的初相位</a:t>
            </a:r>
          </a:p>
        </p:txBody>
      </p:sp>
      <p:sp>
        <p:nvSpPr>
          <p:cNvPr id="615473" name="AutoShape 49"/>
          <p:cNvSpPr>
            <a:spLocks noChangeArrowheads="1"/>
          </p:cNvSpPr>
          <p:nvPr/>
        </p:nvSpPr>
        <p:spPr bwMode="auto">
          <a:xfrm>
            <a:off x="2627313" y="3068638"/>
            <a:ext cx="5545137" cy="2592387"/>
          </a:xfrm>
          <a:prstGeom prst="irregularSeal1">
            <a:avLst/>
          </a:prstGeom>
          <a:solidFill>
            <a:srgbClr val="FF00FF"/>
          </a:solidFill>
          <a:ln w="9525" algn="ctr">
            <a:solidFill>
              <a:srgbClr val="FF00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zh-CN" altLang="en-US" sz="2800" u="none">
                <a:solidFill>
                  <a:srgbClr val="0033CC"/>
                </a:solidFill>
              </a:rPr>
              <a:t>相互之间如何转换？</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54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54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615428"/>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1544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5448"/>
                                        </p:tgtEl>
                                        <p:attrNameLst>
                                          <p:attrName>style.visibility</p:attrName>
                                        </p:attrNameLst>
                                      </p:cBhvr>
                                      <p:to>
                                        <p:strVal val="visible"/>
                                      </p:to>
                                    </p:set>
                                    <p:animEffect transition="in" filter="wipe(left)">
                                      <p:cBhvr>
                                        <p:cTn id="22" dur="500"/>
                                        <p:tgtEl>
                                          <p:spTgt spid="61544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6154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15451"/>
                                        </p:tgtEl>
                                        <p:attrNameLst>
                                          <p:attrName>style.visibility</p:attrName>
                                        </p:attrNameLst>
                                      </p:cBhvr>
                                      <p:to>
                                        <p:strVal val="visible"/>
                                      </p:to>
                                    </p:set>
                                    <p:animEffect transition="in" filter="wipe(left)">
                                      <p:cBhvr>
                                        <p:cTn id="31" dur="500"/>
                                        <p:tgtEl>
                                          <p:spTgt spid="61545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61545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499"/>
                                          </p:stCondLst>
                                        </p:cTn>
                                        <p:tgtEl>
                                          <p:spTgt spid="61546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499"/>
                                          </p:stCondLst>
                                        </p:cTn>
                                        <p:tgtEl>
                                          <p:spTgt spid="61544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499"/>
                                          </p:stCondLst>
                                        </p:cTn>
                                        <p:tgtEl>
                                          <p:spTgt spid="61546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61546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499"/>
                                          </p:stCondLst>
                                        </p:cTn>
                                        <p:tgtEl>
                                          <p:spTgt spid="61546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615469"/>
                                        </p:tgtEl>
                                        <p:attrNameLst>
                                          <p:attrName>style.visibility</p:attrName>
                                        </p:attrNameLst>
                                      </p:cBhvr>
                                      <p:to>
                                        <p:strVal val="visible"/>
                                      </p:to>
                                    </p:set>
                                    <p:animEffect transition="in" filter="wipe(up)">
                                      <p:cBhvr>
                                        <p:cTn id="60" dur="500"/>
                                        <p:tgtEl>
                                          <p:spTgt spid="61546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615470"/>
                                        </p:tgtEl>
                                        <p:attrNameLst>
                                          <p:attrName>style.visibility</p:attrName>
                                        </p:attrNameLst>
                                      </p:cBhvr>
                                      <p:to>
                                        <p:strVal val="visible"/>
                                      </p:to>
                                    </p:set>
                                    <p:animEffect transition="in" filter="wipe(left)">
                                      <p:cBhvr>
                                        <p:cTn id="65" dur="500"/>
                                        <p:tgtEl>
                                          <p:spTgt spid="61547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615471"/>
                                        </p:tgtEl>
                                        <p:attrNameLst>
                                          <p:attrName>style.visibility</p:attrName>
                                        </p:attrNameLst>
                                      </p:cBhvr>
                                      <p:to>
                                        <p:strVal val="visible"/>
                                      </p:to>
                                    </p:set>
                                    <p:animEffect transition="in" filter="wipe(left)">
                                      <p:cBhvr>
                                        <p:cTn id="70" dur="500"/>
                                        <p:tgtEl>
                                          <p:spTgt spid="615471"/>
                                        </p:tgtEl>
                                      </p:cBhvr>
                                    </p:animEffect>
                                  </p:childTnLst>
                                </p:cTn>
                              </p:par>
                            </p:childTnLst>
                          </p:cTn>
                        </p:par>
                      </p:childTnLst>
                    </p:cTn>
                  </p:par>
                  <p:par>
                    <p:cTn id="71" fill="hold">
                      <p:stCondLst>
                        <p:cond delay="indefinite"/>
                      </p:stCondLst>
                      <p:childTnLst>
                        <p:par>
                          <p:cTn id="72" fill="hold">
                            <p:stCondLst>
                              <p:cond delay="0"/>
                            </p:stCondLst>
                            <p:childTnLst>
                              <p:par>
                                <p:cTn id="73" presetID="5" presetClass="entr" presetSubtype="10" fill="hold" grpId="0" nodeType="clickEffect">
                                  <p:stCondLst>
                                    <p:cond delay="0"/>
                                  </p:stCondLst>
                                  <p:childTnLst>
                                    <p:set>
                                      <p:cBhvr>
                                        <p:cTn id="74" dur="1" fill="hold">
                                          <p:stCondLst>
                                            <p:cond delay="0"/>
                                          </p:stCondLst>
                                        </p:cTn>
                                        <p:tgtEl>
                                          <p:spTgt spid="615473"/>
                                        </p:tgtEl>
                                        <p:attrNameLst>
                                          <p:attrName>style.visibility</p:attrName>
                                        </p:attrNameLst>
                                      </p:cBhvr>
                                      <p:to>
                                        <p:strVal val="visible"/>
                                      </p:to>
                                    </p:set>
                                    <p:animEffect transition="in" filter="checkerboard(across)">
                                      <p:cBhvr>
                                        <p:cTn id="75" dur="500"/>
                                        <p:tgtEl>
                                          <p:spTgt spid="615473"/>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1" nodeType="clickEffect">
                                  <p:stCondLst>
                                    <p:cond delay="0"/>
                                  </p:stCondLst>
                                  <p:childTnLst>
                                    <p:set>
                                      <p:cBhvr>
                                        <p:cTn id="79" dur="1" fill="hold">
                                          <p:stCondLst>
                                            <p:cond delay="0"/>
                                          </p:stCondLst>
                                        </p:cTn>
                                        <p:tgtEl>
                                          <p:spTgt spid="6154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26" grpId="0" autoUpdateAnimBg="0"/>
      <p:bldP spid="615427" grpId="0" autoUpdateAnimBg="0"/>
      <p:bldP spid="615444" grpId="0" autoUpdateAnimBg="0"/>
      <p:bldP spid="615467" grpId="0" autoUpdateAnimBg="0"/>
      <p:bldP spid="615469" grpId="0" autoUpdateAnimBg="0"/>
      <p:bldP spid="615470" grpId="0" autoUpdateAnimBg="0"/>
      <p:bldP spid="615471" grpId="0" autoUpdateAnimBg="0"/>
      <p:bldP spid="615473" grpId="0" animBg="1"/>
      <p:bldP spid="61547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911434A2-8FCA-4889-89B7-A7A0FAB7AC27}" type="slidenum">
              <a:rPr lang="en-US" altLang="zh-CN" i="0" u="none" smtClean="0">
                <a:latin typeface="Times New Roman" panose="02020603050405020304" pitchFamily="18" charset="0"/>
              </a:rPr>
              <a:t>27</a:t>
            </a:fld>
            <a:endParaRPr lang="en-US" altLang="zh-CN" i="0" u="none">
              <a:latin typeface="Times New Roman" panose="02020603050405020304" pitchFamily="18" charset="0"/>
            </a:endParaRPr>
          </a:p>
        </p:txBody>
      </p:sp>
      <p:grpSp>
        <p:nvGrpSpPr>
          <p:cNvPr id="616450" name="Group 2"/>
          <p:cNvGrpSpPr/>
          <p:nvPr/>
        </p:nvGrpSpPr>
        <p:grpSpPr bwMode="auto">
          <a:xfrm>
            <a:off x="323850" y="522288"/>
            <a:ext cx="781050" cy="819150"/>
            <a:chOff x="444" y="168"/>
            <a:chExt cx="492" cy="516"/>
          </a:xfrm>
        </p:grpSpPr>
        <p:sp>
          <p:nvSpPr>
            <p:cNvPr id="24587" name="Oval 3"/>
            <p:cNvSpPr>
              <a:spLocks noChangeArrowheads="1"/>
            </p:cNvSpPr>
            <p:nvPr/>
          </p:nvSpPr>
          <p:spPr bwMode="auto">
            <a:xfrm>
              <a:off x="456" y="204"/>
              <a:ext cx="480" cy="480"/>
            </a:xfrm>
            <a:prstGeom prst="ellipse">
              <a:avLst/>
            </a:prstGeom>
            <a:solidFill>
              <a:srgbClr val="FFFFCC"/>
            </a:solidFill>
            <a:ln w="38100">
              <a:solidFill>
                <a:srgbClr val="0000FF"/>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588" name="Rectangle 4"/>
            <p:cNvSpPr>
              <a:spLocks noChangeArrowheads="1"/>
            </p:cNvSpPr>
            <p:nvPr/>
          </p:nvSpPr>
          <p:spPr bwMode="auto">
            <a:xfrm>
              <a:off x="444" y="168"/>
              <a:ext cx="469"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4400" b="1" i="0" u="none">
                  <a:solidFill>
                    <a:srgbClr val="FF0000"/>
                  </a:solidFill>
                  <a:latin typeface="楷体_GB2312" pitchFamily="49" charset="-122"/>
                  <a:ea typeface="楷体_GB2312" pitchFamily="49" charset="-122"/>
                </a:rPr>
                <a:t>例</a:t>
              </a:r>
            </a:p>
          </p:txBody>
        </p:sp>
      </p:grpSp>
      <p:sp>
        <p:nvSpPr>
          <p:cNvPr id="616453" name="Rectangle 5"/>
          <p:cNvSpPr>
            <a:spLocks noChangeArrowheads="1"/>
          </p:cNvSpPr>
          <p:nvPr/>
        </p:nvSpPr>
        <p:spPr bwMode="auto">
          <a:xfrm>
            <a:off x="1047750" y="473075"/>
            <a:ext cx="14081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已知：</a:t>
            </a:r>
          </a:p>
        </p:txBody>
      </p:sp>
      <p:graphicFrame>
        <p:nvGraphicFramePr>
          <p:cNvPr id="616454" name="Object 6"/>
          <p:cNvGraphicFramePr>
            <a:graphicFrameLocks noChangeAspect="1"/>
          </p:cNvGraphicFramePr>
          <p:nvPr/>
        </p:nvGraphicFramePr>
        <p:xfrm>
          <a:off x="2263775" y="488950"/>
          <a:ext cx="6656388" cy="1500188"/>
        </p:xfrm>
        <a:graphic>
          <a:graphicData uri="http://schemas.openxmlformats.org/presentationml/2006/ole">
            <mc:AlternateContent xmlns:mc="http://schemas.openxmlformats.org/markup-compatibility/2006">
              <mc:Choice xmlns:v="urn:schemas-microsoft-com:vml" Requires="v">
                <p:oleObj name="公式" r:id="rId2" imgW="2000885" imgH="516255" progId="Equation.3">
                  <p:embed/>
                </p:oleObj>
              </mc:Choice>
              <mc:Fallback>
                <p:oleObj name="公式" r:id="rId2" imgW="2000885" imgH="516255"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488950"/>
                        <a:ext cx="6656388" cy="150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455" name="Text Box 7"/>
          <p:cNvSpPr txBox="1">
            <a:spLocks noChangeArrowheads="1"/>
          </p:cNvSpPr>
          <p:nvPr/>
        </p:nvSpPr>
        <p:spPr bwMode="auto">
          <a:xfrm>
            <a:off x="684213" y="1773238"/>
            <a:ext cx="6985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i="0" u="none">
                <a:solidFill>
                  <a:schemeClr val="accent2"/>
                </a:solidFill>
                <a:latin typeface="楷体_GB2312" pitchFamily="49" charset="-122"/>
                <a:ea typeface="楷体_GB2312" pitchFamily="49" charset="-122"/>
              </a:rPr>
              <a:t>试写出相应的相量式（复数式）。</a:t>
            </a:r>
          </a:p>
        </p:txBody>
      </p:sp>
      <p:sp>
        <p:nvSpPr>
          <p:cNvPr id="616456" name="Text Box 8"/>
          <p:cNvSpPr txBox="1">
            <a:spLocks noChangeArrowheads="1"/>
          </p:cNvSpPr>
          <p:nvPr/>
        </p:nvSpPr>
        <p:spPr bwMode="auto">
          <a:xfrm>
            <a:off x="381000" y="2362200"/>
            <a:ext cx="11811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600" b="1" i="0" u="none">
                <a:solidFill>
                  <a:srgbClr val="FF3300"/>
                </a:solidFill>
                <a:latin typeface="楷体_GB2312" pitchFamily="49" charset="-122"/>
                <a:ea typeface="楷体_GB2312" pitchFamily="49" charset="-122"/>
              </a:rPr>
              <a:t>解：</a:t>
            </a:r>
          </a:p>
        </p:txBody>
      </p:sp>
      <p:graphicFrame>
        <p:nvGraphicFramePr>
          <p:cNvPr id="616459" name="Object 11"/>
          <p:cNvGraphicFramePr>
            <a:graphicFrameLocks noChangeAspect="1"/>
          </p:cNvGraphicFramePr>
          <p:nvPr/>
        </p:nvGraphicFramePr>
        <p:xfrm>
          <a:off x="1692275" y="2636838"/>
          <a:ext cx="5783263" cy="722312"/>
        </p:xfrm>
        <a:graphic>
          <a:graphicData uri="http://schemas.openxmlformats.org/presentationml/2006/ole">
            <mc:AlternateContent xmlns:mc="http://schemas.openxmlformats.org/markup-compatibility/2006">
              <mc:Choice xmlns:v="urn:schemas-microsoft-com:vml" Requires="v">
                <p:oleObj name="公式" r:id="rId4" imgW="1796415" imgH="236855" progId="Equation.3">
                  <p:embed/>
                </p:oleObj>
              </mc:Choice>
              <mc:Fallback>
                <p:oleObj name="公式" r:id="rId4" imgW="1796415" imgH="236855"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2636838"/>
                        <a:ext cx="5783263" cy="722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6460" name="Object 12"/>
          <p:cNvGraphicFramePr>
            <a:graphicFrameLocks noChangeAspect="1"/>
          </p:cNvGraphicFramePr>
          <p:nvPr/>
        </p:nvGraphicFramePr>
        <p:xfrm>
          <a:off x="1692275" y="3500438"/>
          <a:ext cx="5249863" cy="728662"/>
        </p:xfrm>
        <a:graphic>
          <a:graphicData uri="http://schemas.openxmlformats.org/presentationml/2006/ole">
            <mc:AlternateContent xmlns:mc="http://schemas.openxmlformats.org/markup-compatibility/2006">
              <mc:Choice xmlns:v="urn:schemas-microsoft-com:vml" Requires="v">
                <p:oleObj name="公式" r:id="rId6" imgW="1591945" imgH="215265" progId="Equation.3">
                  <p:embed/>
                </p:oleObj>
              </mc:Choice>
              <mc:Fallback>
                <p:oleObj name="公式" r:id="rId6" imgW="1591945" imgH="215265"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2275" y="3500438"/>
                        <a:ext cx="5249863" cy="728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462" name="Text Box 14"/>
          <p:cNvSpPr txBox="1">
            <a:spLocks noChangeArrowheads="1"/>
          </p:cNvSpPr>
          <p:nvPr/>
        </p:nvSpPr>
        <p:spPr bwMode="auto">
          <a:xfrm>
            <a:off x="755650" y="4797425"/>
            <a:ext cx="78486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600" b="1" u="none">
                <a:solidFill>
                  <a:srgbClr val="FF3300"/>
                </a:solidFill>
              </a:rPr>
              <a:t>瞬时值表达式和相量之间的相互转换</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6450"/>
                                        </p:tgtEl>
                                        <p:attrNameLst>
                                          <p:attrName>style.visibility</p:attrName>
                                        </p:attrNameLst>
                                      </p:cBhvr>
                                      <p:to>
                                        <p:strVal val="visible"/>
                                      </p:to>
                                    </p:set>
                                    <p:animEffect transition="in" filter="wipe(left)">
                                      <p:cBhvr>
                                        <p:cTn id="7" dur="500"/>
                                        <p:tgtEl>
                                          <p:spTgt spid="61645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6453"/>
                                        </p:tgtEl>
                                        <p:attrNameLst>
                                          <p:attrName>style.visibility</p:attrName>
                                        </p:attrNameLst>
                                      </p:cBhvr>
                                      <p:to>
                                        <p:strVal val="visible"/>
                                      </p:to>
                                    </p:set>
                                    <p:animEffect transition="in" filter="wipe(left)">
                                      <p:cBhvr>
                                        <p:cTn id="11" dur="500"/>
                                        <p:tgtEl>
                                          <p:spTgt spid="616453"/>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499"/>
                                          </p:stCondLst>
                                        </p:cTn>
                                        <p:tgtEl>
                                          <p:spTgt spid="616454"/>
                                        </p:tgtEl>
                                        <p:attrNameLst>
                                          <p:attrName>style.visibility</p:attrName>
                                        </p:attrNameLst>
                                      </p:cBhvr>
                                      <p:to>
                                        <p:strVal val="visible"/>
                                      </p:to>
                                    </p:set>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61645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1645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16459"/>
                                        </p:tgtEl>
                                        <p:attrNameLst>
                                          <p:attrName>style.visibility</p:attrName>
                                        </p:attrNameLst>
                                      </p:cBhvr>
                                      <p:to>
                                        <p:strVal val="visible"/>
                                      </p:to>
                                    </p:set>
                                    <p:animEffect transition="in" filter="wipe(left)">
                                      <p:cBhvr>
                                        <p:cTn id="26" dur="500"/>
                                        <p:tgtEl>
                                          <p:spTgt spid="61645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16460"/>
                                        </p:tgtEl>
                                        <p:attrNameLst>
                                          <p:attrName>style.visibility</p:attrName>
                                        </p:attrNameLst>
                                      </p:cBhvr>
                                      <p:to>
                                        <p:strVal val="visible"/>
                                      </p:to>
                                    </p:set>
                                    <p:animEffect transition="in" filter="wipe(left)">
                                      <p:cBhvr>
                                        <p:cTn id="31" dur="500"/>
                                        <p:tgtEl>
                                          <p:spTgt spid="616460"/>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616462"/>
                                        </p:tgtEl>
                                        <p:attrNameLst>
                                          <p:attrName>style.visibility</p:attrName>
                                        </p:attrNameLst>
                                      </p:cBhvr>
                                      <p:to>
                                        <p:strVal val="visible"/>
                                      </p:to>
                                    </p:set>
                                    <p:animEffect transition="in" filter="slide(fromBottom)">
                                      <p:cBhvr>
                                        <p:cTn id="36" dur="500"/>
                                        <p:tgtEl>
                                          <p:spTgt spid="616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53" grpId="0" autoUpdateAnimBg="0"/>
      <p:bldP spid="616455" grpId="0" autoUpdateAnimBg="0"/>
      <p:bldP spid="616456" grpId="0" autoUpdateAnimBg="0"/>
      <p:bldP spid="61646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8297AF7A-FBD0-45BC-ACA8-061F71A7CD96}" type="slidenum">
              <a:rPr lang="en-US" altLang="zh-CN" i="0" u="none" smtClean="0">
                <a:latin typeface="Times New Roman" panose="02020603050405020304" pitchFamily="18" charset="0"/>
              </a:rPr>
              <a:t>28</a:t>
            </a:fld>
            <a:endParaRPr lang="en-US" altLang="zh-CN" i="0" u="none">
              <a:latin typeface="Times New Roman" panose="02020603050405020304" pitchFamily="18" charset="0"/>
            </a:endParaRPr>
          </a:p>
        </p:txBody>
      </p:sp>
      <p:sp>
        <p:nvSpPr>
          <p:cNvPr id="617474" name="Rectangle 2"/>
          <p:cNvSpPr>
            <a:spLocks noChangeArrowheads="1"/>
          </p:cNvSpPr>
          <p:nvPr/>
        </p:nvSpPr>
        <p:spPr bwMode="auto">
          <a:xfrm>
            <a:off x="107950" y="414338"/>
            <a:ext cx="4751388"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spcBef>
                <a:spcPct val="50000"/>
              </a:spcBef>
            </a:pPr>
            <a:r>
              <a:rPr kumimoji="1" lang="zh-CN" altLang="en-US" sz="3600" b="1" i="0" u="none">
                <a:solidFill>
                  <a:srgbClr val="0000FF"/>
                </a:solidFill>
                <a:latin typeface="楷体_GB2312" pitchFamily="49" charset="-122"/>
                <a:ea typeface="楷体_GB2312" pitchFamily="49" charset="-122"/>
              </a:rPr>
              <a:t>（</a:t>
            </a:r>
            <a:r>
              <a:rPr kumimoji="1" lang="en-US" altLang="zh-CN" sz="3600" b="1" i="0" u="none">
                <a:solidFill>
                  <a:srgbClr val="0000FF"/>
                </a:solidFill>
                <a:latin typeface="楷体_GB2312" pitchFamily="49" charset="-122"/>
                <a:ea typeface="楷体_GB2312" pitchFamily="49" charset="-122"/>
              </a:rPr>
              <a:t>2</a:t>
            </a:r>
            <a:r>
              <a:rPr kumimoji="1" lang="zh-CN" altLang="en-US" sz="3600" b="1" i="0" u="none">
                <a:solidFill>
                  <a:srgbClr val="0000FF"/>
                </a:solidFill>
                <a:latin typeface="楷体_GB2312" pitchFamily="49" charset="-122"/>
                <a:ea typeface="楷体_GB2312" pitchFamily="49" charset="-122"/>
              </a:rPr>
              <a:t>）复数的运算</a:t>
            </a:r>
          </a:p>
        </p:txBody>
      </p:sp>
      <p:sp>
        <p:nvSpPr>
          <p:cNvPr id="617475" name="Text Box 3"/>
          <p:cNvSpPr txBox="1">
            <a:spLocks noChangeArrowheads="1"/>
          </p:cNvSpPr>
          <p:nvPr/>
        </p:nvSpPr>
        <p:spPr bwMode="auto">
          <a:xfrm>
            <a:off x="354013" y="904875"/>
            <a:ext cx="357028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i="0" u="none">
                <a:solidFill>
                  <a:srgbClr val="FF0000"/>
                </a:solidFill>
                <a:latin typeface="Times New Roman" panose="02020603050405020304" pitchFamily="18" charset="0"/>
                <a:ea typeface="楷体_GB2312" pitchFamily="49" charset="-122"/>
              </a:rPr>
              <a:t>①   </a:t>
            </a:r>
            <a:r>
              <a:rPr kumimoji="1" lang="zh-CN" altLang="en-US" sz="3200" b="1" i="0" u="none">
                <a:solidFill>
                  <a:srgbClr val="FF0000"/>
                </a:solidFill>
                <a:latin typeface="宋体" panose="02010600030101010101" pitchFamily="2" charset="-122"/>
                <a:ea typeface="楷体_GB2312" pitchFamily="49" charset="-122"/>
              </a:rPr>
              <a:t>加</a:t>
            </a:r>
            <a:r>
              <a:rPr kumimoji="1" lang="zh-CN" altLang="en-US" sz="3200" b="1" i="0" u="none">
                <a:solidFill>
                  <a:srgbClr val="FF0000"/>
                </a:solidFill>
                <a:latin typeface="Times New Roman" panose="02020603050405020304" pitchFamily="18" charset="0"/>
                <a:ea typeface="楷体_GB2312" pitchFamily="49" charset="-122"/>
              </a:rPr>
              <a:t> 、</a:t>
            </a:r>
            <a:r>
              <a:rPr kumimoji="1" lang="zh-CN" altLang="en-US" sz="3200" b="1" i="0" u="none">
                <a:solidFill>
                  <a:srgbClr val="FF0000"/>
                </a:solidFill>
                <a:latin typeface="宋体" panose="02010600030101010101" pitchFamily="2" charset="-122"/>
                <a:ea typeface="楷体_GB2312" pitchFamily="49" charset="-122"/>
              </a:rPr>
              <a:t>减运算</a:t>
            </a:r>
            <a:endParaRPr kumimoji="1" lang="zh-CN" altLang="en-US" sz="3200" b="1" i="0" u="none">
              <a:solidFill>
                <a:srgbClr val="FF0000"/>
              </a:solidFill>
              <a:latin typeface="Times New Roman" panose="02020603050405020304" pitchFamily="18" charset="0"/>
              <a:ea typeface="楷体_GB2312" pitchFamily="49" charset="-122"/>
            </a:endParaRPr>
          </a:p>
        </p:txBody>
      </p:sp>
      <p:sp>
        <p:nvSpPr>
          <p:cNvPr id="25605" name="Rectangle 4"/>
          <p:cNvSpPr>
            <a:spLocks noChangeArrowheads="1"/>
          </p:cNvSpPr>
          <p:nvPr/>
        </p:nvSpPr>
        <p:spPr bwMode="auto">
          <a:xfrm>
            <a:off x="1700213"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17477" name="Object 5">
            <a:hlinkClick r:id="" action="ppaction://ole?verb=0"/>
          </p:cNvPr>
          <p:cNvGraphicFramePr/>
          <p:nvPr/>
        </p:nvGraphicFramePr>
        <p:xfrm>
          <a:off x="649288" y="1411288"/>
          <a:ext cx="7412037" cy="1441450"/>
        </p:xfrm>
        <a:graphic>
          <a:graphicData uri="http://schemas.openxmlformats.org/presentationml/2006/ole">
            <mc:AlternateContent xmlns:mc="http://schemas.openxmlformats.org/markup-compatibility/2006">
              <mc:Choice xmlns:v="urn:schemas-microsoft-com:vml" Requires="v">
                <p:oleObj name="公式" r:id="rId2" imgW="2495550" imgH="473075" progId="Equation.3">
                  <p:embed/>
                </p:oleObj>
              </mc:Choice>
              <mc:Fallback>
                <p:oleObj name="公式" r:id="rId2" imgW="2495550" imgH="473075" progId="Equation.3">
                  <p:embed/>
                  <p:pic>
                    <p:nvPicPr>
                      <p:cNvPr id="0" name="Object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288" y="1411288"/>
                        <a:ext cx="7412037" cy="144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7478" name="Rectangle 6"/>
          <p:cNvSpPr>
            <a:spLocks noChangeArrowheads="1"/>
          </p:cNvSpPr>
          <p:nvPr/>
        </p:nvSpPr>
        <p:spPr bwMode="auto">
          <a:xfrm>
            <a:off x="476250" y="2886075"/>
            <a:ext cx="31591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spcBef>
                <a:spcPct val="50000"/>
              </a:spcBef>
            </a:pPr>
            <a:r>
              <a:rPr kumimoji="1" lang="en-US" altLang="zh-CN" sz="3200" b="1" i="0" u="none">
                <a:solidFill>
                  <a:srgbClr val="FF0000"/>
                </a:solidFill>
                <a:latin typeface="楷体_GB2312" pitchFamily="49" charset="-122"/>
                <a:ea typeface="楷体_GB2312" pitchFamily="49" charset="-122"/>
              </a:rPr>
              <a:t>② </a:t>
            </a:r>
            <a:r>
              <a:rPr kumimoji="1" lang="zh-CN" altLang="en-US" sz="3200" b="1" i="0" u="none">
                <a:solidFill>
                  <a:srgbClr val="FF0000"/>
                </a:solidFill>
                <a:latin typeface="楷体_GB2312" pitchFamily="49" charset="-122"/>
                <a:ea typeface="楷体_GB2312" pitchFamily="49" charset="-122"/>
              </a:rPr>
              <a:t>乘法运算</a:t>
            </a:r>
          </a:p>
        </p:txBody>
      </p:sp>
      <p:graphicFrame>
        <p:nvGraphicFramePr>
          <p:cNvPr id="617479" name="Object 7"/>
          <p:cNvGraphicFramePr>
            <a:graphicFrameLocks noChangeAspect="1"/>
          </p:cNvGraphicFramePr>
          <p:nvPr/>
        </p:nvGraphicFramePr>
        <p:xfrm>
          <a:off x="465138" y="3497263"/>
          <a:ext cx="7607300" cy="1463675"/>
        </p:xfrm>
        <a:graphic>
          <a:graphicData uri="http://schemas.openxmlformats.org/presentationml/2006/ole">
            <mc:AlternateContent xmlns:mc="http://schemas.openxmlformats.org/markup-compatibility/2006">
              <mc:Choice xmlns:v="urn:schemas-microsoft-com:vml" Requires="v">
                <p:oleObj name="公式" r:id="rId4" imgW="2129790" imgH="473075" progId="Equation.3">
                  <p:embed/>
                </p:oleObj>
              </mc:Choice>
              <mc:Fallback>
                <p:oleObj name="公式" r:id="rId4" imgW="2129790" imgH="473075"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138" y="3497263"/>
                        <a:ext cx="7607300"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17480" name="Group 8"/>
          <p:cNvGrpSpPr/>
          <p:nvPr/>
        </p:nvGrpSpPr>
        <p:grpSpPr bwMode="auto">
          <a:xfrm>
            <a:off x="611188" y="5084763"/>
            <a:ext cx="6375400" cy="792162"/>
            <a:chOff x="372" y="3362"/>
            <a:chExt cx="4016" cy="454"/>
          </a:xfrm>
        </p:grpSpPr>
        <p:sp>
          <p:nvSpPr>
            <p:cNvPr id="25610" name="Text Box 9"/>
            <p:cNvSpPr txBox="1">
              <a:spLocks noChangeArrowheads="1"/>
            </p:cNvSpPr>
            <p:nvPr/>
          </p:nvSpPr>
          <p:spPr bwMode="auto">
            <a:xfrm>
              <a:off x="372" y="3408"/>
              <a:ext cx="972"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rgbClr val="0000FF"/>
                  </a:solidFill>
                  <a:latin typeface="楷体_GB2312" pitchFamily="49" charset="-122"/>
                  <a:ea typeface="楷体_GB2312" pitchFamily="49" charset="-122"/>
                </a:rPr>
                <a:t>其中</a:t>
              </a:r>
              <a:r>
                <a:rPr kumimoji="1" lang="zh-CN" altLang="en-US" sz="2800" b="1" i="0" u="none">
                  <a:solidFill>
                    <a:srgbClr val="0000FF"/>
                  </a:solidFill>
                  <a:latin typeface="宋体" panose="02010600030101010101" pitchFamily="2" charset="-122"/>
                </a:rPr>
                <a:t>：</a:t>
              </a:r>
            </a:p>
          </p:txBody>
        </p:sp>
        <p:graphicFrame>
          <p:nvGraphicFramePr>
            <p:cNvPr id="25611" name="Object 10"/>
            <p:cNvGraphicFramePr>
              <a:graphicFrameLocks noChangeAspect="1"/>
            </p:cNvGraphicFramePr>
            <p:nvPr/>
          </p:nvGraphicFramePr>
          <p:xfrm>
            <a:off x="1116" y="3415"/>
            <a:ext cx="1344" cy="401"/>
          </p:xfrm>
          <a:graphic>
            <a:graphicData uri="http://schemas.openxmlformats.org/presentationml/2006/ole">
              <mc:AlternateContent xmlns:mc="http://schemas.openxmlformats.org/markup-compatibility/2006">
                <mc:Choice xmlns:v="urn:schemas-microsoft-com:vml" Requires="v">
                  <p:oleObj name="公式" r:id="rId6" imgW="763905" imgH="193675" progId="Equation.3">
                    <p:embed/>
                  </p:oleObj>
                </mc:Choice>
                <mc:Fallback>
                  <p:oleObj name="公式" r:id="rId6" imgW="763905" imgH="193675"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 y="3415"/>
                          <a:ext cx="1344"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2" name="Object 11"/>
            <p:cNvGraphicFramePr>
              <a:graphicFrameLocks noChangeAspect="1"/>
            </p:cNvGraphicFramePr>
            <p:nvPr/>
          </p:nvGraphicFramePr>
          <p:xfrm>
            <a:off x="2761" y="3362"/>
            <a:ext cx="1627" cy="453"/>
          </p:xfrm>
          <a:graphic>
            <a:graphicData uri="http://schemas.openxmlformats.org/presentationml/2006/ole">
              <mc:AlternateContent xmlns:mc="http://schemas.openxmlformats.org/markup-compatibility/2006">
                <mc:Choice xmlns:v="urn:schemas-microsoft-com:vml" Requires="v">
                  <p:oleObj name="公式" r:id="rId8" imgW="817880" imgH="193675" progId="Equation.3">
                    <p:embed/>
                  </p:oleObj>
                </mc:Choice>
                <mc:Fallback>
                  <p:oleObj name="公式" r:id="rId8" imgW="817880" imgH="193675"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61" y="3362"/>
                          <a:ext cx="1627" cy="4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74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17475"/>
                                        </p:tgtEl>
                                        <p:attrNameLst>
                                          <p:attrName>style.visibility</p:attrName>
                                        </p:attrNameLst>
                                      </p:cBhvr>
                                      <p:to>
                                        <p:strVal val="visible"/>
                                      </p:to>
                                    </p:set>
                                    <p:animEffect transition="in" filter="wipe(left)">
                                      <p:cBhvr>
                                        <p:cTn id="11" dur="500"/>
                                        <p:tgtEl>
                                          <p:spTgt spid="61747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17477"/>
                                        </p:tgtEl>
                                        <p:attrNameLst>
                                          <p:attrName>style.visibility</p:attrName>
                                        </p:attrNameLst>
                                      </p:cBhvr>
                                      <p:to>
                                        <p:strVal val="visible"/>
                                      </p:to>
                                    </p:set>
                                    <p:animEffect transition="in" filter="wipe(left)">
                                      <p:cBhvr>
                                        <p:cTn id="16" dur="500"/>
                                        <p:tgtEl>
                                          <p:spTgt spid="61747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6174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17479"/>
                                        </p:tgtEl>
                                        <p:attrNameLst>
                                          <p:attrName>style.visibility</p:attrName>
                                        </p:attrNameLst>
                                      </p:cBhvr>
                                      <p:to>
                                        <p:strVal val="visible"/>
                                      </p:to>
                                    </p:set>
                                    <p:animEffect transition="in" filter="wipe(left)">
                                      <p:cBhvr>
                                        <p:cTn id="25" dur="500"/>
                                        <p:tgtEl>
                                          <p:spTgt spid="61747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17480"/>
                                        </p:tgtEl>
                                        <p:attrNameLst>
                                          <p:attrName>style.visibility</p:attrName>
                                        </p:attrNameLst>
                                      </p:cBhvr>
                                      <p:to>
                                        <p:strVal val="visible"/>
                                      </p:to>
                                    </p:set>
                                    <p:animEffect transition="in" filter="wipe(left)">
                                      <p:cBhvr>
                                        <p:cTn id="30" dur="500"/>
                                        <p:tgtEl>
                                          <p:spTgt spid="617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474" grpId="0" autoUpdateAnimBg="0"/>
      <p:bldP spid="617475" grpId="0" autoUpdateAnimBg="0"/>
      <p:bldP spid="617478"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2A8A367A-77DC-4523-A8DE-99AA3F4C19EB}" type="slidenum">
              <a:rPr lang="en-US" altLang="zh-CN" i="0" u="none" smtClean="0">
                <a:latin typeface="Times New Roman" panose="02020603050405020304" pitchFamily="18" charset="0"/>
              </a:rPr>
              <a:t>29</a:t>
            </a:fld>
            <a:endParaRPr lang="en-US" altLang="zh-CN" i="0" u="none">
              <a:latin typeface="Times New Roman" panose="02020603050405020304" pitchFamily="18" charset="0"/>
            </a:endParaRPr>
          </a:p>
        </p:txBody>
      </p:sp>
      <p:sp>
        <p:nvSpPr>
          <p:cNvPr id="618498" name="Rectangle 2"/>
          <p:cNvSpPr>
            <a:spLocks noChangeArrowheads="1"/>
          </p:cNvSpPr>
          <p:nvPr/>
        </p:nvSpPr>
        <p:spPr bwMode="auto">
          <a:xfrm>
            <a:off x="34925" y="404813"/>
            <a:ext cx="2990850"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eaLnBrk="0" hangingPunct="0">
              <a:spcBef>
                <a:spcPct val="50000"/>
              </a:spcBef>
            </a:pPr>
            <a:r>
              <a:rPr kumimoji="1" lang="en-US" altLang="zh-CN" sz="3200" b="1" i="0" u="none">
                <a:solidFill>
                  <a:srgbClr val="FF0000"/>
                </a:solidFill>
                <a:latin typeface="楷体_GB2312" pitchFamily="49" charset="-122"/>
                <a:ea typeface="楷体_GB2312" pitchFamily="49" charset="-122"/>
              </a:rPr>
              <a:t>③ </a:t>
            </a:r>
            <a:r>
              <a:rPr kumimoji="1" lang="zh-CN" altLang="en-US" sz="3200" b="1" i="0" u="none">
                <a:solidFill>
                  <a:srgbClr val="FF0000"/>
                </a:solidFill>
                <a:latin typeface="楷体_GB2312" pitchFamily="49" charset="-122"/>
                <a:ea typeface="楷体_GB2312" pitchFamily="49" charset="-122"/>
              </a:rPr>
              <a:t>除法运算</a:t>
            </a:r>
          </a:p>
        </p:txBody>
      </p:sp>
      <p:graphicFrame>
        <p:nvGraphicFramePr>
          <p:cNvPr id="618499" name="Object 3"/>
          <p:cNvGraphicFramePr>
            <a:graphicFrameLocks noChangeAspect="1"/>
          </p:cNvGraphicFramePr>
          <p:nvPr/>
        </p:nvGraphicFramePr>
        <p:xfrm>
          <a:off x="419100" y="785813"/>
          <a:ext cx="8147050" cy="1274762"/>
        </p:xfrm>
        <a:graphic>
          <a:graphicData uri="http://schemas.openxmlformats.org/presentationml/2006/ole">
            <mc:AlternateContent xmlns:mc="http://schemas.openxmlformats.org/markup-compatibility/2006">
              <mc:Choice xmlns:v="urn:schemas-microsoft-com:vml" Requires="v">
                <p:oleObj name="公式" r:id="rId2" imgW="3054985" imgH="462280" progId="Equation.3">
                  <p:embed/>
                </p:oleObj>
              </mc:Choice>
              <mc:Fallback>
                <p:oleObj name="公式" r:id="rId2" imgW="3054985" imgH="46228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785813"/>
                        <a:ext cx="8147050" cy="1274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18500" name="Group 4"/>
          <p:cNvGrpSpPr/>
          <p:nvPr/>
        </p:nvGrpSpPr>
        <p:grpSpPr bwMode="auto">
          <a:xfrm>
            <a:off x="201613" y="1863725"/>
            <a:ext cx="5113337" cy="1133475"/>
            <a:chOff x="-125" y="1207"/>
            <a:chExt cx="3297" cy="838"/>
          </a:xfrm>
        </p:grpSpPr>
        <p:sp>
          <p:nvSpPr>
            <p:cNvPr id="26631" name="Rectangle 5"/>
            <p:cNvSpPr>
              <a:spLocks noChangeArrowheads="1"/>
            </p:cNvSpPr>
            <p:nvPr/>
          </p:nvSpPr>
          <p:spPr bwMode="auto">
            <a:xfrm>
              <a:off x="-125" y="1434"/>
              <a:ext cx="1032"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0000FF"/>
                  </a:solidFill>
                  <a:latin typeface="宋体" panose="02010600030101010101" pitchFamily="2" charset="-122"/>
                </a:rPr>
                <a:t>其中：</a:t>
              </a:r>
              <a:r>
                <a:rPr kumimoji="1" lang="zh-CN" altLang="en-US" sz="2800" b="1" i="0" u="none">
                  <a:latin typeface="宋体" panose="02010600030101010101" pitchFamily="2" charset="-122"/>
                </a:rPr>
                <a:t>  </a:t>
              </a:r>
            </a:p>
          </p:txBody>
        </p:sp>
        <p:graphicFrame>
          <p:nvGraphicFramePr>
            <p:cNvPr id="26632" name="Object 6"/>
            <p:cNvGraphicFramePr>
              <a:graphicFrameLocks noChangeAspect="1"/>
            </p:cNvGraphicFramePr>
            <p:nvPr/>
          </p:nvGraphicFramePr>
          <p:xfrm>
            <a:off x="554" y="1207"/>
            <a:ext cx="1101" cy="838"/>
          </p:xfrm>
          <a:graphic>
            <a:graphicData uri="http://schemas.openxmlformats.org/presentationml/2006/ole">
              <mc:AlternateContent xmlns:mc="http://schemas.openxmlformats.org/markup-compatibility/2006">
                <mc:Choice xmlns:v="urn:schemas-microsoft-com:vml" Requires="v">
                  <p:oleObj name="公式" r:id="rId4" imgW="602615" imgH="452120" progId="Equation.3">
                    <p:embed/>
                  </p:oleObj>
                </mc:Choice>
                <mc:Fallback>
                  <p:oleObj name="公式" r:id="rId4" imgW="602615" imgH="45212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 y="1207"/>
                          <a:ext cx="1101" cy="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3" name="Object 7"/>
            <p:cNvGraphicFramePr>
              <a:graphicFrameLocks noChangeAspect="1"/>
            </p:cNvGraphicFramePr>
            <p:nvPr/>
          </p:nvGraphicFramePr>
          <p:xfrm>
            <a:off x="1704" y="1390"/>
            <a:ext cx="1468" cy="416"/>
          </p:xfrm>
          <a:graphic>
            <a:graphicData uri="http://schemas.openxmlformats.org/presentationml/2006/ole">
              <mc:AlternateContent xmlns:mc="http://schemas.openxmlformats.org/markup-compatibility/2006">
                <mc:Choice xmlns:v="urn:schemas-microsoft-com:vml" Requires="v">
                  <p:oleObj name="公式" r:id="rId6" imgW="807085" imgH="193675" progId="Equation.3">
                    <p:embed/>
                  </p:oleObj>
                </mc:Choice>
                <mc:Fallback>
                  <p:oleObj name="公式" r:id="rId6" imgW="807085" imgH="193675"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4" y="1390"/>
                          <a:ext cx="1468" cy="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18543" name="Text Box 47"/>
          <p:cNvSpPr txBox="1">
            <a:spLocks noChangeArrowheads="1"/>
          </p:cNvSpPr>
          <p:nvPr/>
        </p:nvSpPr>
        <p:spPr bwMode="auto">
          <a:xfrm>
            <a:off x="250825" y="3500438"/>
            <a:ext cx="8424863"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sz="4000" u="none">
                <a:solidFill>
                  <a:srgbClr val="FF3300"/>
                </a:solidFill>
              </a:rPr>
              <a:t>        </a:t>
            </a:r>
            <a:r>
              <a:rPr lang="zh-CN" altLang="en-US" sz="4000" b="1" u="none">
                <a:solidFill>
                  <a:srgbClr val="0033CC"/>
                </a:solidFill>
              </a:rPr>
              <a:t>结论：</a:t>
            </a:r>
            <a:r>
              <a:rPr lang="zh-CN" altLang="en-US" sz="4000" b="1" u="none">
                <a:solidFill>
                  <a:srgbClr val="FF3300"/>
                </a:solidFill>
              </a:rPr>
              <a:t>对复数的运算，加减法用代数形式计算容易，对乘除运算用极坐标形式计算容易。</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84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18499"/>
                                        </p:tgtEl>
                                        <p:attrNameLst>
                                          <p:attrName>style.visibility</p:attrName>
                                        </p:attrNameLst>
                                      </p:cBhvr>
                                      <p:to>
                                        <p:strVal val="visible"/>
                                      </p:to>
                                    </p:set>
                                    <p:animEffect transition="in" filter="wipe(left)">
                                      <p:cBhvr>
                                        <p:cTn id="11" dur="500"/>
                                        <p:tgtEl>
                                          <p:spTgt spid="61849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18500"/>
                                        </p:tgtEl>
                                        <p:attrNameLst>
                                          <p:attrName>style.visibility</p:attrName>
                                        </p:attrNameLst>
                                      </p:cBhvr>
                                      <p:to>
                                        <p:strVal val="visible"/>
                                      </p:to>
                                    </p:set>
                                    <p:animEffect transition="in" filter="wipe(left)">
                                      <p:cBhvr>
                                        <p:cTn id="16" dur="500"/>
                                        <p:tgtEl>
                                          <p:spTgt spid="618500"/>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618543"/>
                                        </p:tgtEl>
                                        <p:attrNameLst>
                                          <p:attrName>style.visibility</p:attrName>
                                        </p:attrNameLst>
                                      </p:cBhvr>
                                      <p:to>
                                        <p:strVal val="visible"/>
                                      </p:to>
                                    </p:set>
                                    <p:animEffect transition="in" filter="slide(fromBottom)">
                                      <p:cBhvr>
                                        <p:cTn id="21" dur="500"/>
                                        <p:tgtEl>
                                          <p:spTgt spid="618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498" grpId="0" autoUpdateAnimBg="0"/>
      <p:bldP spid="6185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F9B3E6E-3F99-4ECD-846E-C18ABFC296DB}" type="slidenum">
              <a:rPr lang="en-US" altLang="zh-CN" smtClean="0"/>
              <a:t>3</a:t>
            </a:fld>
            <a:endParaRPr lang="en-US" altLang="zh-CN"/>
          </a:p>
        </p:txBody>
      </p:sp>
      <p:pic>
        <p:nvPicPr>
          <p:cNvPr id="153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692696"/>
            <a:ext cx="4003590"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654" y="1901137"/>
            <a:ext cx="4460896"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连接符 3"/>
          <p:cNvCxnSpPr/>
          <p:nvPr/>
        </p:nvCxnSpPr>
        <p:spPr bwMode="auto">
          <a:xfrm>
            <a:off x="4255110" y="404664"/>
            <a:ext cx="100866" cy="5904656"/>
          </a:xfrm>
          <a:prstGeom prst="line">
            <a:avLst/>
          </a:prstGeom>
          <a:noFill/>
          <a:ln w="3810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TextBox 5"/>
          <p:cNvSpPr txBox="1"/>
          <p:nvPr/>
        </p:nvSpPr>
        <p:spPr>
          <a:xfrm>
            <a:off x="4527654" y="404664"/>
            <a:ext cx="4292818" cy="954107"/>
          </a:xfrm>
          <a:prstGeom prst="rect">
            <a:avLst/>
          </a:prstGeom>
          <a:noFill/>
        </p:spPr>
        <p:txBody>
          <a:bodyPr wrap="square" rtlCol="0">
            <a:spAutoFit/>
          </a:bodyPr>
          <a:lstStyle/>
          <a:p>
            <a:r>
              <a:rPr lang="zh-CN" altLang="en-US" sz="2800" u="none" dirty="0">
                <a:solidFill>
                  <a:srgbClr val="FF0000"/>
                </a:solidFill>
              </a:rPr>
              <a:t>本章用到的三角变换公式回顾</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26C8E886-C35F-4F58-91A3-60D4369CAA85}" type="slidenum">
              <a:rPr lang="en-US" altLang="zh-CN" i="0" u="none" smtClean="0">
                <a:latin typeface="Times New Roman" panose="02020603050405020304" pitchFamily="18" charset="0"/>
              </a:rPr>
              <a:t>30</a:t>
            </a:fld>
            <a:endParaRPr lang="en-US" altLang="zh-CN" i="0" u="none">
              <a:latin typeface="Times New Roman" panose="02020603050405020304" pitchFamily="18" charset="0"/>
            </a:endParaRPr>
          </a:p>
        </p:txBody>
      </p:sp>
      <p:grpSp>
        <p:nvGrpSpPr>
          <p:cNvPr id="865288" name="Group 8"/>
          <p:cNvGrpSpPr/>
          <p:nvPr/>
        </p:nvGrpSpPr>
        <p:grpSpPr bwMode="auto">
          <a:xfrm>
            <a:off x="292100" y="500063"/>
            <a:ext cx="781050" cy="819150"/>
            <a:chOff x="444" y="168"/>
            <a:chExt cx="492" cy="516"/>
          </a:xfrm>
        </p:grpSpPr>
        <p:sp>
          <p:nvSpPr>
            <p:cNvPr id="27687" name="Oval 9"/>
            <p:cNvSpPr>
              <a:spLocks noChangeArrowheads="1"/>
            </p:cNvSpPr>
            <p:nvPr/>
          </p:nvSpPr>
          <p:spPr bwMode="auto">
            <a:xfrm>
              <a:off x="456" y="204"/>
              <a:ext cx="480" cy="480"/>
            </a:xfrm>
            <a:prstGeom prst="ellipse">
              <a:avLst/>
            </a:prstGeom>
            <a:solidFill>
              <a:srgbClr val="FFFFCC"/>
            </a:solidFill>
            <a:ln w="3810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688" name="Rectangle 10"/>
            <p:cNvSpPr>
              <a:spLocks noChangeArrowheads="1"/>
            </p:cNvSpPr>
            <p:nvPr/>
          </p:nvSpPr>
          <p:spPr bwMode="auto">
            <a:xfrm>
              <a:off x="444" y="168"/>
              <a:ext cx="469"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4400" b="1" i="0" u="none">
                  <a:solidFill>
                    <a:srgbClr val="FF0000"/>
                  </a:solidFill>
                  <a:latin typeface="楷体_GB2312" pitchFamily="49" charset="-122"/>
                  <a:ea typeface="楷体_GB2312" pitchFamily="49" charset="-122"/>
                </a:rPr>
                <a:t>例</a:t>
              </a:r>
            </a:p>
          </p:txBody>
        </p:sp>
      </p:grpSp>
      <p:sp>
        <p:nvSpPr>
          <p:cNvPr id="865291" name="Text Box 11"/>
          <p:cNvSpPr txBox="1">
            <a:spLocks noChangeArrowheads="1"/>
          </p:cNvSpPr>
          <p:nvPr/>
        </p:nvSpPr>
        <p:spPr bwMode="auto">
          <a:xfrm>
            <a:off x="214313" y="1357313"/>
            <a:ext cx="1181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i="0" u="none">
                <a:solidFill>
                  <a:schemeClr val="accent2"/>
                </a:solidFill>
                <a:latin typeface="楷体_GB2312" pitchFamily="49" charset="-122"/>
                <a:ea typeface="楷体_GB2312" pitchFamily="49" charset="-122"/>
              </a:rPr>
              <a:t>解：</a:t>
            </a:r>
          </a:p>
        </p:txBody>
      </p:sp>
      <p:graphicFrame>
        <p:nvGraphicFramePr>
          <p:cNvPr id="865292" name="Object 12"/>
          <p:cNvGraphicFramePr>
            <a:graphicFrameLocks noChangeAspect="1"/>
          </p:cNvGraphicFramePr>
          <p:nvPr/>
        </p:nvGraphicFramePr>
        <p:xfrm>
          <a:off x="992188" y="1271588"/>
          <a:ext cx="6038850" cy="673100"/>
        </p:xfrm>
        <a:graphic>
          <a:graphicData uri="http://schemas.openxmlformats.org/presentationml/2006/ole">
            <mc:AlternateContent xmlns:mc="http://schemas.openxmlformats.org/markup-compatibility/2006">
              <mc:Choice xmlns:v="urn:schemas-microsoft-com:vml" Requires="v">
                <p:oleObj name="公式" r:id="rId2" imgW="2560320" imgH="236855" progId="Equation.3">
                  <p:embed/>
                </p:oleObj>
              </mc:Choice>
              <mc:Fallback>
                <p:oleObj name="公式" r:id="rId2" imgW="2560320" imgH="236855" progId="Equation.3">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188" y="1271588"/>
                        <a:ext cx="603885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5293" name="Line 13"/>
          <p:cNvSpPr>
            <a:spLocks noChangeShapeType="1"/>
          </p:cNvSpPr>
          <p:nvPr/>
        </p:nvSpPr>
        <p:spPr bwMode="auto">
          <a:xfrm>
            <a:off x="6292850" y="2862263"/>
            <a:ext cx="2381250" cy="0"/>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5294" name="Line 14"/>
          <p:cNvSpPr>
            <a:spLocks noChangeShapeType="1"/>
          </p:cNvSpPr>
          <p:nvPr/>
        </p:nvSpPr>
        <p:spPr bwMode="auto">
          <a:xfrm rot="-5400000">
            <a:off x="6311900" y="2900363"/>
            <a:ext cx="2381250" cy="0"/>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5295" name="Line 15"/>
          <p:cNvSpPr>
            <a:spLocks noChangeShapeType="1"/>
          </p:cNvSpPr>
          <p:nvPr/>
        </p:nvSpPr>
        <p:spPr bwMode="auto">
          <a:xfrm flipV="1">
            <a:off x="7512050" y="1985963"/>
            <a:ext cx="630238" cy="85725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5296" name="Freeform 16"/>
          <p:cNvSpPr/>
          <p:nvPr/>
        </p:nvSpPr>
        <p:spPr bwMode="auto">
          <a:xfrm>
            <a:off x="7702550" y="2595563"/>
            <a:ext cx="133350" cy="304800"/>
          </a:xfrm>
          <a:custGeom>
            <a:avLst/>
            <a:gdLst>
              <a:gd name="T0" fmla="*/ 0 w 84"/>
              <a:gd name="T1" fmla="*/ 0 h 192"/>
              <a:gd name="T2" fmla="*/ 2147483647 w 84"/>
              <a:gd name="T3" fmla="*/ 2147483647 h 192"/>
              <a:gd name="T4" fmla="*/ 2147483647 w 84"/>
              <a:gd name="T5" fmla="*/ 2147483647 h 192"/>
              <a:gd name="T6" fmla="*/ 0 60000 65536"/>
              <a:gd name="T7" fmla="*/ 0 60000 65536"/>
              <a:gd name="T8" fmla="*/ 0 60000 65536"/>
            </a:gdLst>
            <a:ahLst/>
            <a:cxnLst>
              <a:cxn ang="T6">
                <a:pos x="T0" y="T1"/>
              </a:cxn>
              <a:cxn ang="T7">
                <a:pos x="T2" y="T3"/>
              </a:cxn>
              <a:cxn ang="T8">
                <a:pos x="T4" y="T5"/>
              </a:cxn>
            </a:cxnLst>
            <a:rect l="0" t="0" r="r" b="b"/>
            <a:pathLst>
              <a:path w="84" h="192">
                <a:moveTo>
                  <a:pt x="0" y="0"/>
                </a:moveTo>
                <a:cubicBezTo>
                  <a:pt x="23" y="32"/>
                  <a:pt x="46" y="64"/>
                  <a:pt x="60" y="96"/>
                </a:cubicBezTo>
                <a:cubicBezTo>
                  <a:pt x="74" y="128"/>
                  <a:pt x="80" y="176"/>
                  <a:pt x="84" y="192"/>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865297" name="Object 17"/>
          <p:cNvGraphicFramePr>
            <a:graphicFrameLocks noChangeAspect="1"/>
          </p:cNvGraphicFramePr>
          <p:nvPr/>
        </p:nvGraphicFramePr>
        <p:xfrm>
          <a:off x="7875588" y="2425700"/>
          <a:ext cx="352425" cy="384175"/>
        </p:xfrm>
        <a:graphic>
          <a:graphicData uri="http://schemas.openxmlformats.org/presentationml/2006/ole">
            <mc:AlternateContent xmlns:mc="http://schemas.openxmlformats.org/markup-compatibility/2006">
              <mc:Choice xmlns:v="urn:schemas-microsoft-com:vml" Requires="v">
                <p:oleObj name="Equation" r:id="rId4" imgW="152400" imgH="165100" progId="Equation.3">
                  <p:embed/>
                </p:oleObj>
              </mc:Choice>
              <mc:Fallback>
                <p:oleObj name="Equation" r:id="rId4" imgW="152400" imgH="165100" progId="Equation.3">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5588" y="2425700"/>
                        <a:ext cx="352425"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5298" name="Object 18">
            <a:hlinkClick r:id="" action="ppaction://ole?verb=0"/>
          </p:cNvPr>
          <p:cNvGraphicFramePr/>
          <p:nvPr/>
        </p:nvGraphicFramePr>
        <p:xfrm>
          <a:off x="8256588" y="1722438"/>
          <a:ext cx="266700" cy="401637"/>
        </p:xfrm>
        <a:graphic>
          <a:graphicData uri="http://schemas.openxmlformats.org/presentationml/2006/ole">
            <mc:AlternateContent xmlns:mc="http://schemas.openxmlformats.org/markup-compatibility/2006">
              <mc:Choice xmlns:v="urn:schemas-microsoft-com:vml" Requires="v">
                <p:oleObj name="公式" r:id="rId6" imgW="128905" imgH="172085" progId="Equation.3">
                  <p:embed/>
                </p:oleObj>
              </mc:Choice>
              <mc:Fallback>
                <p:oleObj name="公式" r:id="rId6" imgW="128905" imgH="172085" progId="Equation.3">
                  <p:embed/>
                  <p:pic>
                    <p:nvPicPr>
                      <p:cNvPr id="0" name="Object 1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6588" y="1722438"/>
                        <a:ext cx="266700" cy="401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5299" name="Line 19"/>
          <p:cNvSpPr>
            <a:spLocks noChangeShapeType="1"/>
          </p:cNvSpPr>
          <p:nvPr/>
        </p:nvSpPr>
        <p:spPr bwMode="auto">
          <a:xfrm rot="5400000" flipV="1">
            <a:off x="7616031" y="2739232"/>
            <a:ext cx="630237" cy="87630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5300" name="Line 20"/>
          <p:cNvSpPr>
            <a:spLocks noChangeShapeType="1"/>
          </p:cNvSpPr>
          <p:nvPr/>
        </p:nvSpPr>
        <p:spPr bwMode="auto">
          <a:xfrm rot="10800000">
            <a:off x="6578600" y="2178050"/>
            <a:ext cx="895350" cy="665163"/>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5301" name="Line 21"/>
          <p:cNvSpPr>
            <a:spLocks noChangeShapeType="1"/>
          </p:cNvSpPr>
          <p:nvPr/>
        </p:nvSpPr>
        <p:spPr bwMode="auto">
          <a:xfrm rot="5400000">
            <a:off x="6777831" y="2948782"/>
            <a:ext cx="801687" cy="62865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65302" name="Group 22"/>
          <p:cNvGrpSpPr/>
          <p:nvPr/>
        </p:nvGrpSpPr>
        <p:grpSpPr bwMode="auto">
          <a:xfrm>
            <a:off x="1104900" y="1958975"/>
            <a:ext cx="3646488" cy="635000"/>
            <a:chOff x="657" y="2827"/>
            <a:chExt cx="2417" cy="412"/>
          </a:xfrm>
        </p:grpSpPr>
        <p:graphicFrame>
          <p:nvGraphicFramePr>
            <p:cNvPr id="27684" name="Object 23"/>
            <p:cNvGraphicFramePr>
              <a:graphicFrameLocks noChangeAspect="1"/>
            </p:cNvGraphicFramePr>
            <p:nvPr/>
          </p:nvGraphicFramePr>
          <p:xfrm>
            <a:off x="1572" y="2860"/>
            <a:ext cx="1502" cy="379"/>
          </p:xfrm>
          <a:graphic>
            <a:graphicData uri="http://schemas.openxmlformats.org/presentationml/2006/ole">
              <mc:AlternateContent xmlns:mc="http://schemas.openxmlformats.org/markup-compatibility/2006">
                <mc:Choice xmlns:v="urn:schemas-microsoft-com:vml" Requires="v">
                  <p:oleObj name="公式" r:id="rId8" imgW="660400" imgH="215900" progId="Equation.3">
                    <p:embed/>
                  </p:oleObj>
                </mc:Choice>
                <mc:Fallback>
                  <p:oleObj name="公式" r:id="rId8" imgW="660400" imgH="215900" progId="Equation.3">
                    <p:embed/>
                    <p:pic>
                      <p:nvPicPr>
                        <p:cNvPr id="0"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2" y="2860"/>
                          <a:ext cx="1502" cy="3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85" name="Object 24"/>
            <p:cNvGraphicFramePr>
              <a:graphicFrameLocks noChangeAspect="1"/>
            </p:cNvGraphicFramePr>
            <p:nvPr/>
          </p:nvGraphicFramePr>
          <p:xfrm>
            <a:off x="657" y="2827"/>
            <a:ext cx="649" cy="402"/>
          </p:xfrm>
          <a:graphic>
            <a:graphicData uri="http://schemas.openxmlformats.org/presentationml/2006/ole">
              <mc:AlternateContent xmlns:mc="http://schemas.openxmlformats.org/markup-compatibility/2006">
                <mc:Choice xmlns:v="urn:schemas-microsoft-com:vml" Requires="v">
                  <p:oleObj name="公式" r:id="rId10" imgW="241300" imgH="228600" progId="Equation.3">
                    <p:embed/>
                  </p:oleObj>
                </mc:Choice>
                <mc:Fallback>
                  <p:oleObj name="公式" r:id="rId10" imgW="241300" imgH="228600" progId="Equation.3">
                    <p:embed/>
                    <p:pic>
                      <p:nvPicPr>
                        <p:cNvPr id="0" name="Object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7" y="2827"/>
                          <a:ext cx="649" cy="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86" name="Line 25"/>
            <p:cNvSpPr>
              <a:spLocks noChangeShapeType="1"/>
            </p:cNvSpPr>
            <p:nvPr/>
          </p:nvSpPr>
          <p:spPr bwMode="auto">
            <a:xfrm>
              <a:off x="1218" y="3036"/>
              <a:ext cx="264" cy="0"/>
            </a:xfrm>
            <a:prstGeom prst="line">
              <a:avLst/>
            </a:prstGeom>
            <a:noFill/>
            <a:ln w="38100">
              <a:solidFill>
                <a:srgbClr val="00000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65306" name="Group 26"/>
          <p:cNvGrpSpPr/>
          <p:nvPr/>
        </p:nvGrpSpPr>
        <p:grpSpPr bwMode="auto">
          <a:xfrm>
            <a:off x="744538" y="2555875"/>
            <a:ext cx="4035425" cy="569913"/>
            <a:chOff x="429" y="3241"/>
            <a:chExt cx="2542" cy="420"/>
          </a:xfrm>
        </p:grpSpPr>
        <p:graphicFrame>
          <p:nvGraphicFramePr>
            <p:cNvPr id="27681" name="Object 27"/>
            <p:cNvGraphicFramePr>
              <a:graphicFrameLocks noChangeAspect="1"/>
            </p:cNvGraphicFramePr>
            <p:nvPr/>
          </p:nvGraphicFramePr>
          <p:xfrm>
            <a:off x="1653" y="3264"/>
            <a:ext cx="1318" cy="397"/>
          </p:xfrm>
          <a:graphic>
            <a:graphicData uri="http://schemas.openxmlformats.org/presentationml/2006/ole">
              <mc:AlternateContent xmlns:mc="http://schemas.openxmlformats.org/markup-compatibility/2006">
                <mc:Choice xmlns:v="urn:schemas-microsoft-com:vml" Requires="v">
                  <p:oleObj name="公式" r:id="rId12" imgW="660400" imgH="215900" progId="Equation.3">
                    <p:embed/>
                  </p:oleObj>
                </mc:Choice>
                <mc:Fallback>
                  <p:oleObj name="公式" r:id="rId12" imgW="660400" imgH="215900" progId="Equation.3">
                    <p:embed/>
                    <p:pic>
                      <p:nvPicPr>
                        <p:cNvPr id="0" name="Object 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53" y="3264"/>
                          <a:ext cx="1318" cy="3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82" name="Object 28"/>
            <p:cNvGraphicFramePr>
              <a:graphicFrameLocks noChangeAspect="1"/>
            </p:cNvGraphicFramePr>
            <p:nvPr/>
          </p:nvGraphicFramePr>
          <p:xfrm>
            <a:off x="429" y="3241"/>
            <a:ext cx="653" cy="420"/>
          </p:xfrm>
          <a:graphic>
            <a:graphicData uri="http://schemas.openxmlformats.org/presentationml/2006/ole">
              <mc:AlternateContent xmlns:mc="http://schemas.openxmlformats.org/markup-compatibility/2006">
                <mc:Choice xmlns:v="urn:schemas-microsoft-com:vml" Requires="v">
                  <p:oleObj name="公式" r:id="rId14" imgW="355600" imgH="228600" progId="Equation.3">
                    <p:embed/>
                  </p:oleObj>
                </mc:Choice>
                <mc:Fallback>
                  <p:oleObj name="公式" r:id="rId14" imgW="355600" imgH="228600" progId="Equation.3">
                    <p:embed/>
                    <p:pic>
                      <p:nvPicPr>
                        <p:cNvPr id="0" name="Object 2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9" y="3241"/>
                          <a:ext cx="653"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83" name="Line 29"/>
            <p:cNvSpPr>
              <a:spLocks noChangeShapeType="1"/>
            </p:cNvSpPr>
            <p:nvPr/>
          </p:nvSpPr>
          <p:spPr bwMode="auto">
            <a:xfrm>
              <a:off x="1242" y="3476"/>
              <a:ext cx="264" cy="0"/>
            </a:xfrm>
            <a:prstGeom prst="line">
              <a:avLst/>
            </a:prstGeom>
            <a:noFill/>
            <a:ln w="38100">
              <a:solidFill>
                <a:srgbClr val="00000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65310" name="Group 30"/>
          <p:cNvGrpSpPr/>
          <p:nvPr/>
        </p:nvGrpSpPr>
        <p:grpSpPr bwMode="auto">
          <a:xfrm>
            <a:off x="892175" y="3186113"/>
            <a:ext cx="4064000" cy="593725"/>
            <a:chOff x="547" y="3690"/>
            <a:chExt cx="2560" cy="411"/>
          </a:xfrm>
        </p:grpSpPr>
        <p:graphicFrame>
          <p:nvGraphicFramePr>
            <p:cNvPr id="27678" name="Object 31"/>
            <p:cNvGraphicFramePr>
              <a:graphicFrameLocks noChangeAspect="1"/>
            </p:cNvGraphicFramePr>
            <p:nvPr/>
          </p:nvGraphicFramePr>
          <p:xfrm>
            <a:off x="547" y="3690"/>
            <a:ext cx="1211" cy="411"/>
          </p:xfrm>
          <a:graphic>
            <a:graphicData uri="http://schemas.openxmlformats.org/presentationml/2006/ole">
              <mc:AlternateContent xmlns:mc="http://schemas.openxmlformats.org/markup-compatibility/2006">
                <mc:Choice xmlns:v="urn:schemas-microsoft-com:vml" Requires="v">
                  <p:oleObj name="公式" r:id="rId16" imgW="673100" imgH="228600" progId="Equation.3">
                    <p:embed/>
                  </p:oleObj>
                </mc:Choice>
                <mc:Fallback>
                  <p:oleObj name="公式" r:id="rId16" imgW="673100" imgH="228600" progId="Equation.3">
                    <p:embed/>
                    <p:pic>
                      <p:nvPicPr>
                        <p:cNvPr id="0" name="Object 3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7" y="3690"/>
                          <a:ext cx="1211" cy="4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9" name="Object 32"/>
            <p:cNvGraphicFramePr>
              <a:graphicFrameLocks noChangeAspect="1"/>
            </p:cNvGraphicFramePr>
            <p:nvPr/>
          </p:nvGraphicFramePr>
          <p:xfrm>
            <a:off x="2089" y="3699"/>
            <a:ext cx="1018" cy="366"/>
          </p:xfrm>
          <a:graphic>
            <a:graphicData uri="http://schemas.openxmlformats.org/presentationml/2006/ole">
              <mc:AlternateContent xmlns:mc="http://schemas.openxmlformats.org/markup-compatibility/2006">
                <mc:Choice xmlns:v="urn:schemas-microsoft-com:vml" Requires="v">
                  <p:oleObj name="公式" r:id="rId18" imgW="558800" imgH="203200" progId="Equation.3">
                    <p:embed/>
                  </p:oleObj>
                </mc:Choice>
                <mc:Fallback>
                  <p:oleObj name="公式" r:id="rId18" imgW="558800" imgH="203200" progId="Equation.3">
                    <p:embed/>
                    <p:pic>
                      <p:nvPicPr>
                        <p:cNvPr id="0" name="Object 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89" y="3699"/>
                          <a:ext cx="1018"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80" name="Line 33"/>
            <p:cNvSpPr>
              <a:spLocks noChangeShapeType="1"/>
            </p:cNvSpPr>
            <p:nvPr/>
          </p:nvSpPr>
          <p:spPr bwMode="auto">
            <a:xfrm>
              <a:off x="1746" y="3872"/>
              <a:ext cx="264" cy="0"/>
            </a:xfrm>
            <a:prstGeom prst="line">
              <a:avLst/>
            </a:prstGeom>
            <a:noFill/>
            <a:ln w="38100">
              <a:solidFill>
                <a:srgbClr val="00000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65314" name="Group 34"/>
          <p:cNvGrpSpPr/>
          <p:nvPr/>
        </p:nvGrpSpPr>
        <p:grpSpPr bwMode="auto">
          <a:xfrm>
            <a:off x="1187450" y="620713"/>
            <a:ext cx="6548438" cy="720725"/>
            <a:chOff x="708" y="1984"/>
            <a:chExt cx="4125" cy="491"/>
          </a:xfrm>
        </p:grpSpPr>
        <p:sp>
          <p:nvSpPr>
            <p:cNvPr id="27674" name="Rectangle 35"/>
            <p:cNvSpPr>
              <a:spLocks noChangeArrowheads="1"/>
            </p:cNvSpPr>
            <p:nvPr/>
          </p:nvSpPr>
          <p:spPr bwMode="auto">
            <a:xfrm>
              <a:off x="708" y="2002"/>
              <a:ext cx="887" cy="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已知：</a:t>
              </a:r>
            </a:p>
          </p:txBody>
        </p:sp>
        <p:graphicFrame>
          <p:nvGraphicFramePr>
            <p:cNvPr id="27675" name="Object 36"/>
            <p:cNvGraphicFramePr>
              <a:graphicFrameLocks noChangeAspect="1"/>
            </p:cNvGraphicFramePr>
            <p:nvPr/>
          </p:nvGraphicFramePr>
          <p:xfrm>
            <a:off x="1444" y="2021"/>
            <a:ext cx="1128" cy="398"/>
          </p:xfrm>
          <a:graphic>
            <a:graphicData uri="http://schemas.openxmlformats.org/presentationml/2006/ole">
              <mc:AlternateContent xmlns:mc="http://schemas.openxmlformats.org/markup-compatibility/2006">
                <mc:Choice xmlns:v="urn:schemas-microsoft-com:vml" Requires="v">
                  <p:oleObj name="公式" r:id="rId20" imgW="677545" imgH="204470" progId="Equation.3">
                    <p:embed/>
                  </p:oleObj>
                </mc:Choice>
                <mc:Fallback>
                  <p:oleObj name="公式" r:id="rId20" imgW="677545" imgH="204470" progId="Equation.3">
                    <p:embed/>
                    <p:pic>
                      <p:nvPicPr>
                        <p:cNvPr id="0" name="Object 3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44" y="2021"/>
                          <a:ext cx="1128" cy="3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76" name="Rectangle 37"/>
            <p:cNvSpPr>
              <a:spLocks noChangeArrowheads="1"/>
            </p:cNvSpPr>
            <p:nvPr/>
          </p:nvSpPr>
          <p:spPr bwMode="auto">
            <a:xfrm>
              <a:off x="2552" y="2014"/>
              <a:ext cx="632" cy="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则：</a:t>
              </a:r>
            </a:p>
          </p:txBody>
        </p:sp>
        <p:graphicFrame>
          <p:nvGraphicFramePr>
            <p:cNvPr id="27677" name="Object 38"/>
            <p:cNvGraphicFramePr>
              <a:graphicFrameLocks noChangeAspect="1"/>
            </p:cNvGraphicFramePr>
            <p:nvPr/>
          </p:nvGraphicFramePr>
          <p:xfrm>
            <a:off x="2973" y="1984"/>
            <a:ext cx="1860" cy="491"/>
          </p:xfrm>
          <a:graphic>
            <a:graphicData uri="http://schemas.openxmlformats.org/presentationml/2006/ole">
              <mc:AlternateContent xmlns:mc="http://schemas.openxmlformats.org/markup-compatibility/2006">
                <mc:Choice xmlns:v="urn:schemas-microsoft-com:vml" Requires="v">
                  <p:oleObj name="公式" r:id="rId22" imgW="1162050" imgH="236855" progId="Equation.3">
                    <p:embed/>
                  </p:oleObj>
                </mc:Choice>
                <mc:Fallback>
                  <p:oleObj name="公式" r:id="rId22" imgW="1162050" imgH="236855" progId="Equation.3">
                    <p:embed/>
                    <p:pic>
                      <p:nvPicPr>
                        <p:cNvPr id="0" name="Object 3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73" y="1984"/>
                          <a:ext cx="1860" cy="4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865319" name="Object 39"/>
          <p:cNvGraphicFramePr>
            <a:graphicFrameLocks noChangeAspect="1"/>
          </p:cNvGraphicFramePr>
          <p:nvPr/>
        </p:nvGraphicFramePr>
        <p:xfrm>
          <a:off x="5765800" y="1966913"/>
          <a:ext cx="762000" cy="584200"/>
        </p:xfrm>
        <a:graphic>
          <a:graphicData uri="http://schemas.openxmlformats.org/presentationml/2006/ole">
            <mc:AlternateContent xmlns:mc="http://schemas.openxmlformats.org/markup-compatibility/2006">
              <mc:Choice xmlns:v="urn:schemas-microsoft-com:vml" Requires="v">
                <p:oleObj name="公式" r:id="rId24" imgW="215265" imgH="204470" progId="Equation.3">
                  <p:embed/>
                </p:oleObj>
              </mc:Choice>
              <mc:Fallback>
                <p:oleObj name="公式" r:id="rId24" imgW="215265" imgH="204470" progId="Equation.3">
                  <p:embed/>
                  <p:pic>
                    <p:nvPicPr>
                      <p:cNvPr id="0" name="Object 3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765800" y="1966913"/>
                        <a:ext cx="7620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5320" name="Object 40"/>
          <p:cNvGraphicFramePr>
            <a:graphicFrameLocks noChangeAspect="1"/>
          </p:cNvGraphicFramePr>
          <p:nvPr/>
        </p:nvGraphicFramePr>
        <p:xfrm>
          <a:off x="7858125" y="3375025"/>
          <a:ext cx="942975" cy="606425"/>
        </p:xfrm>
        <a:graphic>
          <a:graphicData uri="http://schemas.openxmlformats.org/presentationml/2006/ole">
            <mc:AlternateContent xmlns:mc="http://schemas.openxmlformats.org/markup-compatibility/2006">
              <mc:Choice xmlns:v="urn:schemas-microsoft-com:vml" Requires="v">
                <p:oleObj name="公式" r:id="rId26" imgW="344170" imgH="204470" progId="Equation.3">
                  <p:embed/>
                </p:oleObj>
              </mc:Choice>
              <mc:Fallback>
                <p:oleObj name="公式" r:id="rId26" imgW="344170" imgH="204470" progId="Equation.3">
                  <p:embed/>
                  <p:pic>
                    <p:nvPicPr>
                      <p:cNvPr id="0" name="Object 4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858125" y="3375025"/>
                        <a:ext cx="942975"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5321" name="Object 41"/>
          <p:cNvGraphicFramePr>
            <a:graphicFrameLocks noChangeAspect="1"/>
          </p:cNvGraphicFramePr>
          <p:nvPr/>
        </p:nvGraphicFramePr>
        <p:xfrm>
          <a:off x="6210300" y="3432175"/>
          <a:ext cx="682625" cy="496888"/>
        </p:xfrm>
        <a:graphic>
          <a:graphicData uri="http://schemas.openxmlformats.org/presentationml/2006/ole">
            <mc:AlternateContent xmlns:mc="http://schemas.openxmlformats.org/markup-compatibility/2006">
              <mc:Choice xmlns:v="urn:schemas-microsoft-com:vml" Requires="v">
                <p:oleObj name="公式" r:id="rId28" imgW="258445" imgH="172085" progId="Equation.3">
                  <p:embed/>
                </p:oleObj>
              </mc:Choice>
              <mc:Fallback>
                <p:oleObj name="公式" r:id="rId28" imgW="258445" imgH="172085" progId="Equation.3">
                  <p:embed/>
                  <p:pic>
                    <p:nvPicPr>
                      <p:cNvPr id="0" name="Object 41"/>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210300" y="3432175"/>
                        <a:ext cx="682625" cy="49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5322" name="Arc 42"/>
          <p:cNvSpPr/>
          <p:nvPr/>
        </p:nvSpPr>
        <p:spPr bwMode="auto">
          <a:xfrm rot="5400000">
            <a:off x="7269162" y="1865313"/>
            <a:ext cx="341313" cy="528638"/>
          </a:xfrm>
          <a:custGeom>
            <a:avLst/>
            <a:gdLst>
              <a:gd name="T0" fmla="*/ 1193019092 w 21600"/>
              <a:gd name="T1" fmla="*/ 2147483647 h 23060"/>
              <a:gd name="T2" fmla="*/ 2147483647 w 21600"/>
              <a:gd name="T3" fmla="*/ 0 h 23060"/>
              <a:gd name="T4" fmla="*/ 2147483647 w 21600"/>
              <a:gd name="T5" fmla="*/ 2147483647 h 23060"/>
              <a:gd name="T6" fmla="*/ 0 60000 65536"/>
              <a:gd name="T7" fmla="*/ 0 60000 65536"/>
              <a:gd name="T8" fmla="*/ 0 60000 65536"/>
            </a:gdLst>
            <a:ahLst/>
            <a:cxnLst>
              <a:cxn ang="T6">
                <a:pos x="T0" y="T1"/>
              </a:cxn>
              <a:cxn ang="T7">
                <a:pos x="T2" y="T3"/>
              </a:cxn>
              <a:cxn ang="T8">
                <a:pos x="T4" y="T5"/>
              </a:cxn>
            </a:cxnLst>
            <a:rect l="0" t="0" r="r" b="b"/>
            <a:pathLst>
              <a:path w="21600" h="23060" fill="none" extrusionOk="0">
                <a:moveTo>
                  <a:pt x="1211" y="23059"/>
                </a:moveTo>
                <a:cubicBezTo>
                  <a:pt x="409" y="20767"/>
                  <a:pt x="0" y="18357"/>
                  <a:pt x="0" y="15929"/>
                </a:cubicBezTo>
                <a:cubicBezTo>
                  <a:pt x="-1" y="9871"/>
                  <a:pt x="2543" y="4091"/>
                  <a:pt x="7011" y="0"/>
                </a:cubicBezTo>
              </a:path>
              <a:path w="21600" h="23060" stroke="0" extrusionOk="0">
                <a:moveTo>
                  <a:pt x="1211" y="23059"/>
                </a:moveTo>
                <a:cubicBezTo>
                  <a:pt x="409" y="20767"/>
                  <a:pt x="0" y="18357"/>
                  <a:pt x="0" y="15929"/>
                </a:cubicBezTo>
                <a:cubicBezTo>
                  <a:pt x="-1" y="9871"/>
                  <a:pt x="2543" y="4091"/>
                  <a:pt x="7011" y="0"/>
                </a:cubicBezTo>
                <a:lnTo>
                  <a:pt x="21600" y="15929"/>
                </a:lnTo>
                <a:lnTo>
                  <a:pt x="1211" y="23059"/>
                </a:lnTo>
                <a:close/>
              </a:path>
            </a:pathLst>
          </a:custGeom>
          <a:noFill/>
          <a:ln w="38100" cap="rnd">
            <a:solidFill>
              <a:schemeClr val="accent2"/>
            </a:solidFill>
            <a:round/>
            <a:head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5323" name="Arc 43"/>
          <p:cNvSpPr/>
          <p:nvPr/>
        </p:nvSpPr>
        <p:spPr bwMode="auto">
          <a:xfrm rot="10800000" flipV="1">
            <a:off x="8067675" y="2443163"/>
            <a:ext cx="341313" cy="596900"/>
          </a:xfrm>
          <a:custGeom>
            <a:avLst/>
            <a:gdLst>
              <a:gd name="T0" fmla="*/ 2147483647 w 21600"/>
              <a:gd name="T1" fmla="*/ 2147483647 h 26011"/>
              <a:gd name="T2" fmla="*/ 2147483647 w 21600"/>
              <a:gd name="T3" fmla="*/ 0 h 26011"/>
              <a:gd name="T4" fmla="*/ 2147483647 w 21600"/>
              <a:gd name="T5" fmla="*/ 2147483647 h 26011"/>
              <a:gd name="T6" fmla="*/ 0 60000 65536"/>
              <a:gd name="T7" fmla="*/ 0 60000 65536"/>
              <a:gd name="T8" fmla="*/ 0 60000 65536"/>
            </a:gdLst>
            <a:ahLst/>
            <a:cxnLst>
              <a:cxn ang="T6">
                <a:pos x="T0" y="T1"/>
              </a:cxn>
              <a:cxn ang="T7">
                <a:pos x="T2" y="T3"/>
              </a:cxn>
              <a:cxn ang="T8">
                <a:pos x="T4" y="T5"/>
              </a:cxn>
            </a:cxnLst>
            <a:rect l="0" t="0" r="r" b="b"/>
            <a:pathLst>
              <a:path w="21600" h="26011" fill="none" extrusionOk="0">
                <a:moveTo>
                  <a:pt x="3652" y="26011"/>
                </a:moveTo>
                <a:cubicBezTo>
                  <a:pt x="1271" y="22455"/>
                  <a:pt x="0" y="18271"/>
                  <a:pt x="0" y="13992"/>
                </a:cubicBezTo>
                <a:cubicBezTo>
                  <a:pt x="-1" y="8865"/>
                  <a:pt x="1823" y="3905"/>
                  <a:pt x="5144" y="0"/>
                </a:cubicBezTo>
              </a:path>
              <a:path w="21600" h="26011" stroke="0" extrusionOk="0">
                <a:moveTo>
                  <a:pt x="3652" y="26011"/>
                </a:moveTo>
                <a:cubicBezTo>
                  <a:pt x="1271" y="22455"/>
                  <a:pt x="0" y="18271"/>
                  <a:pt x="0" y="13992"/>
                </a:cubicBezTo>
                <a:cubicBezTo>
                  <a:pt x="-1" y="8865"/>
                  <a:pt x="1823" y="3905"/>
                  <a:pt x="5144" y="0"/>
                </a:cubicBezTo>
                <a:lnTo>
                  <a:pt x="21600" y="13992"/>
                </a:lnTo>
                <a:lnTo>
                  <a:pt x="3652" y="26011"/>
                </a:lnTo>
                <a:close/>
              </a:path>
            </a:pathLst>
          </a:custGeom>
          <a:noFill/>
          <a:ln w="38100" cap="rnd">
            <a:solidFill>
              <a:schemeClr val="accent2"/>
            </a:solidFill>
            <a:round/>
            <a:head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5324" name="Arc 44"/>
          <p:cNvSpPr/>
          <p:nvPr/>
        </p:nvSpPr>
        <p:spPr bwMode="auto">
          <a:xfrm>
            <a:off x="6980238" y="2374900"/>
            <a:ext cx="571500" cy="658813"/>
          </a:xfrm>
          <a:custGeom>
            <a:avLst/>
            <a:gdLst>
              <a:gd name="T0" fmla="*/ 1188318769 w 36196"/>
              <a:gd name="T1" fmla="*/ 2147483647 h 28731"/>
              <a:gd name="T2" fmla="*/ 2147483647 w 36196"/>
              <a:gd name="T3" fmla="*/ 2147483647 h 28731"/>
              <a:gd name="T4" fmla="*/ 2147483647 w 36196"/>
              <a:gd name="T5" fmla="*/ 2147483647 h 28731"/>
              <a:gd name="T6" fmla="*/ 0 60000 65536"/>
              <a:gd name="T7" fmla="*/ 0 60000 65536"/>
              <a:gd name="T8" fmla="*/ 0 60000 65536"/>
            </a:gdLst>
            <a:ahLst/>
            <a:cxnLst>
              <a:cxn ang="T6">
                <a:pos x="T0" y="T1"/>
              </a:cxn>
              <a:cxn ang="T7">
                <a:pos x="T2" y="T3"/>
              </a:cxn>
              <a:cxn ang="T8">
                <a:pos x="T4" y="T5"/>
              </a:cxn>
            </a:cxnLst>
            <a:rect l="0" t="0" r="r" b="b"/>
            <a:pathLst>
              <a:path w="36196" h="28731" fill="none" extrusionOk="0">
                <a:moveTo>
                  <a:pt x="1211" y="28730"/>
                </a:moveTo>
                <a:cubicBezTo>
                  <a:pt x="409" y="26438"/>
                  <a:pt x="0" y="24028"/>
                  <a:pt x="0" y="21600"/>
                </a:cubicBezTo>
                <a:cubicBezTo>
                  <a:pt x="0" y="9670"/>
                  <a:pt x="9670" y="0"/>
                  <a:pt x="21600" y="0"/>
                </a:cubicBezTo>
                <a:cubicBezTo>
                  <a:pt x="27004" y="-1"/>
                  <a:pt x="32212" y="2025"/>
                  <a:pt x="36196" y="5677"/>
                </a:cubicBezTo>
              </a:path>
              <a:path w="36196" h="28731" stroke="0" extrusionOk="0">
                <a:moveTo>
                  <a:pt x="1211" y="28730"/>
                </a:moveTo>
                <a:cubicBezTo>
                  <a:pt x="409" y="26438"/>
                  <a:pt x="0" y="24028"/>
                  <a:pt x="0" y="21600"/>
                </a:cubicBezTo>
                <a:cubicBezTo>
                  <a:pt x="0" y="9670"/>
                  <a:pt x="9670" y="0"/>
                  <a:pt x="21600" y="0"/>
                </a:cubicBezTo>
                <a:cubicBezTo>
                  <a:pt x="27004" y="-1"/>
                  <a:pt x="32212" y="2025"/>
                  <a:pt x="36196" y="5677"/>
                </a:cubicBezTo>
                <a:lnTo>
                  <a:pt x="21600" y="21600"/>
                </a:lnTo>
                <a:lnTo>
                  <a:pt x="1211" y="28730"/>
                </a:lnTo>
                <a:close/>
              </a:path>
            </a:pathLst>
          </a:custGeom>
          <a:noFill/>
          <a:ln w="38100" cap="rnd">
            <a:solidFill>
              <a:schemeClr val="accent2"/>
            </a:solidFill>
            <a:round/>
            <a:head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865325" name="Text Box 45"/>
          <p:cNvSpPr txBox="1">
            <a:spLocks noChangeArrowheads="1"/>
          </p:cNvSpPr>
          <p:nvPr/>
        </p:nvSpPr>
        <p:spPr bwMode="auto">
          <a:xfrm>
            <a:off x="2909888" y="4005263"/>
            <a:ext cx="3749675" cy="860425"/>
          </a:xfrm>
          <a:prstGeom prst="rect">
            <a:avLst/>
          </a:prstGeom>
          <a:ln w="38100">
            <a:solidFill>
              <a:srgbClr val="FF0000"/>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i="0" u="none">
                <a:solidFill>
                  <a:srgbClr val="0000FF"/>
                </a:solidFill>
                <a:latin typeface="楷体_GB2312" pitchFamily="49" charset="-122"/>
                <a:ea typeface="楷体_GB2312" pitchFamily="49" charset="-122"/>
              </a:rPr>
              <a:t>±</a:t>
            </a:r>
            <a:r>
              <a:rPr kumimoji="1" lang="en-US" altLang="zh-CN" sz="2400" b="1" u="none">
                <a:solidFill>
                  <a:srgbClr val="0000FF"/>
                </a:solidFill>
                <a:latin typeface="楷体_GB2312" pitchFamily="49" charset="-122"/>
                <a:ea typeface="楷体_GB2312" pitchFamily="49" charset="-122"/>
              </a:rPr>
              <a:t>j</a:t>
            </a:r>
            <a:r>
              <a:rPr kumimoji="1" lang="zh-CN" altLang="en-US" sz="2400" b="1" i="0" u="none">
                <a:solidFill>
                  <a:srgbClr val="0000FF"/>
                </a:solidFill>
                <a:latin typeface="楷体_GB2312" pitchFamily="49" charset="-122"/>
                <a:ea typeface="楷体_GB2312" pitchFamily="49" charset="-122"/>
              </a:rPr>
              <a:t>为旋转</a:t>
            </a:r>
            <a:r>
              <a:rPr kumimoji="1" lang="en-US" altLang="zh-CN" sz="2400" b="1" i="0" u="none">
                <a:solidFill>
                  <a:srgbClr val="0000FF"/>
                </a:solidFill>
                <a:latin typeface="楷体_GB2312" pitchFamily="49" charset="-122"/>
                <a:ea typeface="楷体_GB2312" pitchFamily="49" charset="-122"/>
              </a:rPr>
              <a:t>90°</a:t>
            </a:r>
            <a:r>
              <a:rPr kumimoji="1" lang="zh-CN" altLang="en-US" sz="2400" b="1" i="0" u="none">
                <a:solidFill>
                  <a:srgbClr val="0000FF"/>
                </a:solidFill>
                <a:latin typeface="楷体_GB2312" pitchFamily="49" charset="-122"/>
                <a:ea typeface="楷体_GB2312" pitchFamily="49" charset="-122"/>
              </a:rPr>
              <a:t>的旋转因子</a:t>
            </a:r>
          </a:p>
          <a:p>
            <a:pPr algn="l"/>
            <a:r>
              <a:rPr kumimoji="1" lang="en-US" altLang="zh-CN" sz="2400" b="1" i="0" u="none">
                <a:solidFill>
                  <a:srgbClr val="0000FF"/>
                </a:solidFill>
                <a:latin typeface="楷体_GB2312" pitchFamily="49" charset="-122"/>
                <a:ea typeface="楷体_GB2312" pitchFamily="49" charset="-122"/>
              </a:rPr>
              <a:t>-1</a:t>
            </a:r>
            <a:r>
              <a:rPr kumimoji="1" lang="zh-CN" altLang="en-US" sz="2400" b="1" i="0" u="none">
                <a:solidFill>
                  <a:srgbClr val="0000FF"/>
                </a:solidFill>
                <a:latin typeface="楷体_GB2312" pitchFamily="49" charset="-122"/>
                <a:ea typeface="楷体_GB2312" pitchFamily="49" charset="-122"/>
              </a:rPr>
              <a:t>为旋转</a:t>
            </a:r>
            <a:r>
              <a:rPr kumimoji="1" lang="en-US" altLang="zh-CN" sz="2400" b="1" i="0" u="none">
                <a:solidFill>
                  <a:srgbClr val="0000FF"/>
                </a:solidFill>
                <a:latin typeface="楷体_GB2312" pitchFamily="49" charset="-122"/>
                <a:ea typeface="楷体_GB2312" pitchFamily="49" charset="-122"/>
              </a:rPr>
              <a:t>180°</a:t>
            </a:r>
            <a:r>
              <a:rPr kumimoji="1" lang="zh-CN" altLang="en-US" sz="2400" b="1" i="0" u="none">
                <a:solidFill>
                  <a:srgbClr val="0000FF"/>
                </a:solidFill>
                <a:latin typeface="楷体_GB2312" pitchFamily="49" charset="-122"/>
                <a:ea typeface="楷体_GB2312" pitchFamily="49" charset="-122"/>
              </a:rPr>
              <a:t>的旋转因子</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5288"/>
                                        </p:tgtEl>
                                        <p:attrNameLst>
                                          <p:attrName>style.visibility</p:attrName>
                                        </p:attrNameLst>
                                      </p:cBhvr>
                                      <p:to>
                                        <p:strVal val="visible"/>
                                      </p:to>
                                    </p:set>
                                    <p:animEffect transition="in" filter="wipe(left)">
                                      <p:cBhvr>
                                        <p:cTn id="7" dur="500"/>
                                        <p:tgtEl>
                                          <p:spTgt spid="8652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65314"/>
                                        </p:tgtEl>
                                        <p:attrNameLst>
                                          <p:attrName>style.visibility</p:attrName>
                                        </p:attrNameLst>
                                      </p:cBhvr>
                                      <p:to>
                                        <p:strVal val="visible"/>
                                      </p:to>
                                    </p:set>
                                    <p:animEffect transition="in" filter="wipe(left)">
                                      <p:cBhvr>
                                        <p:cTn id="12" dur="500"/>
                                        <p:tgtEl>
                                          <p:spTgt spid="8653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65291"/>
                                        </p:tgtEl>
                                        <p:attrNameLst>
                                          <p:attrName>style.visibility</p:attrName>
                                        </p:attrNameLst>
                                      </p:cBhvr>
                                      <p:to>
                                        <p:strVal val="visible"/>
                                      </p:to>
                                    </p:set>
                                    <p:animEffect transition="in" filter="wipe(left)">
                                      <p:cBhvr>
                                        <p:cTn id="17" dur="500"/>
                                        <p:tgtEl>
                                          <p:spTgt spid="86529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65292"/>
                                        </p:tgtEl>
                                        <p:attrNameLst>
                                          <p:attrName>style.visibility</p:attrName>
                                        </p:attrNameLst>
                                      </p:cBhvr>
                                      <p:to>
                                        <p:strVal val="visible"/>
                                      </p:to>
                                    </p:set>
                                    <p:animEffect transition="in" filter="wipe(left)">
                                      <p:cBhvr>
                                        <p:cTn id="22" dur="500"/>
                                        <p:tgtEl>
                                          <p:spTgt spid="86529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65293"/>
                                        </p:tgtEl>
                                        <p:attrNameLst>
                                          <p:attrName>style.visibility</p:attrName>
                                        </p:attrNameLst>
                                      </p:cBhvr>
                                      <p:to>
                                        <p:strVal val="visible"/>
                                      </p:to>
                                    </p:set>
                                    <p:animEffect transition="in" filter="wipe(left)">
                                      <p:cBhvr>
                                        <p:cTn id="27" dur="500"/>
                                        <p:tgtEl>
                                          <p:spTgt spid="865293"/>
                                        </p:tgtEl>
                                      </p:cBhvr>
                                    </p:animEffect>
                                  </p:childTnLst>
                                </p:cTn>
                              </p:par>
                            </p:childTnLst>
                          </p:cTn>
                        </p:par>
                        <p:par>
                          <p:cTn id="28" fill="hold">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865294"/>
                                        </p:tgtEl>
                                        <p:attrNameLst>
                                          <p:attrName>style.visibility</p:attrName>
                                        </p:attrNameLst>
                                      </p:cBhvr>
                                      <p:to>
                                        <p:strVal val="visible"/>
                                      </p:to>
                                    </p:set>
                                    <p:animEffect transition="in" filter="wipe(up)">
                                      <p:cBhvr>
                                        <p:cTn id="31" dur="500"/>
                                        <p:tgtEl>
                                          <p:spTgt spid="86529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865295"/>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499"/>
                                          </p:stCondLst>
                                        </p:cTn>
                                        <p:tgtEl>
                                          <p:spTgt spid="865298"/>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grpId="0" nodeType="afterEffect">
                                  <p:stCondLst>
                                    <p:cond delay="0"/>
                                  </p:stCondLst>
                                  <p:childTnLst>
                                    <p:set>
                                      <p:cBhvr>
                                        <p:cTn id="41" dur="1" fill="hold">
                                          <p:stCondLst>
                                            <p:cond delay="499"/>
                                          </p:stCondLst>
                                        </p:cTn>
                                        <p:tgtEl>
                                          <p:spTgt spid="865296"/>
                                        </p:tgtEl>
                                        <p:attrNameLst>
                                          <p:attrName>style.visibility</p:attrName>
                                        </p:attrNameLst>
                                      </p:cBhvr>
                                      <p:to>
                                        <p:strVal val="visible"/>
                                      </p:to>
                                    </p:set>
                                  </p:childTnLst>
                                </p:cTn>
                              </p:par>
                            </p:childTnLst>
                          </p:cTn>
                        </p:par>
                        <p:par>
                          <p:cTn id="42" fill="hold">
                            <p:stCondLst>
                              <p:cond delay="1500"/>
                            </p:stCondLst>
                            <p:childTnLst>
                              <p:par>
                                <p:cTn id="43" presetID="1" presetClass="entr" presetSubtype="0" fill="hold" nodeType="afterEffect">
                                  <p:stCondLst>
                                    <p:cond delay="0"/>
                                  </p:stCondLst>
                                  <p:childTnLst>
                                    <p:set>
                                      <p:cBhvr>
                                        <p:cTn id="44" dur="1" fill="hold">
                                          <p:stCondLst>
                                            <p:cond delay="499"/>
                                          </p:stCondLst>
                                        </p:cTn>
                                        <p:tgtEl>
                                          <p:spTgt spid="86529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865302"/>
                                        </p:tgtEl>
                                        <p:attrNameLst>
                                          <p:attrName>style.visibility</p:attrName>
                                        </p:attrNameLst>
                                      </p:cBhvr>
                                      <p:to>
                                        <p:strVal val="visible"/>
                                      </p:to>
                                    </p:set>
                                    <p:animEffect transition="in" filter="wipe(left)">
                                      <p:cBhvr>
                                        <p:cTn id="49" dur="500"/>
                                        <p:tgtEl>
                                          <p:spTgt spid="86530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865322"/>
                                        </p:tgtEl>
                                        <p:attrNameLst>
                                          <p:attrName>style.visibility</p:attrName>
                                        </p:attrNameLst>
                                      </p:cBhvr>
                                      <p:to>
                                        <p:strVal val="visible"/>
                                      </p:to>
                                    </p:set>
                                    <p:animEffect transition="in" filter="wipe(right)">
                                      <p:cBhvr>
                                        <p:cTn id="54" dur="500"/>
                                        <p:tgtEl>
                                          <p:spTgt spid="865322"/>
                                        </p:tgtEl>
                                      </p:cBhvr>
                                    </p:animEffect>
                                  </p:childTnLst>
                                </p:cTn>
                              </p:par>
                            </p:childTnLst>
                          </p:cTn>
                        </p:par>
                        <p:par>
                          <p:cTn id="55" fill="hold">
                            <p:stCondLst>
                              <p:cond delay="500"/>
                            </p:stCondLst>
                            <p:childTnLst>
                              <p:par>
                                <p:cTn id="56" presetID="22" presetClass="entr" presetSubtype="4" fill="hold" grpId="0" nodeType="afterEffect">
                                  <p:stCondLst>
                                    <p:cond delay="0"/>
                                  </p:stCondLst>
                                  <p:childTnLst>
                                    <p:set>
                                      <p:cBhvr>
                                        <p:cTn id="57" dur="1" fill="hold">
                                          <p:stCondLst>
                                            <p:cond delay="0"/>
                                          </p:stCondLst>
                                        </p:cTn>
                                        <p:tgtEl>
                                          <p:spTgt spid="865300"/>
                                        </p:tgtEl>
                                        <p:attrNameLst>
                                          <p:attrName>style.visibility</p:attrName>
                                        </p:attrNameLst>
                                      </p:cBhvr>
                                      <p:to>
                                        <p:strVal val="visible"/>
                                      </p:to>
                                    </p:set>
                                    <p:animEffect transition="in" filter="wipe(down)">
                                      <p:cBhvr>
                                        <p:cTn id="58" dur="500"/>
                                        <p:tgtEl>
                                          <p:spTgt spid="865300"/>
                                        </p:tgtEl>
                                      </p:cBhvr>
                                    </p:animEffect>
                                  </p:childTnLst>
                                </p:cTn>
                              </p:par>
                            </p:childTnLst>
                          </p:cTn>
                        </p:par>
                        <p:par>
                          <p:cTn id="59" fill="hold">
                            <p:stCondLst>
                              <p:cond delay="1000"/>
                            </p:stCondLst>
                            <p:childTnLst>
                              <p:par>
                                <p:cTn id="60" presetID="1" presetClass="entr" presetSubtype="0" fill="hold" nodeType="afterEffect">
                                  <p:stCondLst>
                                    <p:cond delay="0"/>
                                  </p:stCondLst>
                                  <p:childTnLst>
                                    <p:set>
                                      <p:cBhvr>
                                        <p:cTn id="61" dur="1" fill="hold">
                                          <p:stCondLst>
                                            <p:cond delay="499"/>
                                          </p:stCondLst>
                                        </p:cTn>
                                        <p:tgtEl>
                                          <p:spTgt spid="86531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865306"/>
                                        </p:tgtEl>
                                        <p:attrNameLst>
                                          <p:attrName>style.visibility</p:attrName>
                                        </p:attrNameLst>
                                      </p:cBhvr>
                                      <p:to>
                                        <p:strVal val="visible"/>
                                      </p:to>
                                    </p:set>
                                    <p:animEffect transition="in" filter="wipe(left)">
                                      <p:cBhvr>
                                        <p:cTn id="66" dur="500"/>
                                        <p:tgtEl>
                                          <p:spTgt spid="86530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865323"/>
                                        </p:tgtEl>
                                        <p:attrNameLst>
                                          <p:attrName>style.visibility</p:attrName>
                                        </p:attrNameLst>
                                      </p:cBhvr>
                                      <p:to>
                                        <p:strVal val="visible"/>
                                      </p:to>
                                    </p:set>
                                    <p:animEffect transition="in" filter="wipe(up)">
                                      <p:cBhvr>
                                        <p:cTn id="71" dur="500"/>
                                        <p:tgtEl>
                                          <p:spTgt spid="865323"/>
                                        </p:tgtEl>
                                      </p:cBhvr>
                                    </p:animEffect>
                                  </p:childTnLst>
                                </p:cTn>
                              </p:par>
                            </p:childTnLst>
                          </p:cTn>
                        </p:par>
                        <p:par>
                          <p:cTn id="72" fill="hold">
                            <p:stCondLst>
                              <p:cond delay="500"/>
                            </p:stCondLst>
                            <p:childTnLst>
                              <p:par>
                                <p:cTn id="73" presetID="22" presetClass="entr" presetSubtype="1" fill="hold" grpId="0" nodeType="afterEffect">
                                  <p:stCondLst>
                                    <p:cond delay="0"/>
                                  </p:stCondLst>
                                  <p:childTnLst>
                                    <p:set>
                                      <p:cBhvr>
                                        <p:cTn id="74" dur="1" fill="hold">
                                          <p:stCondLst>
                                            <p:cond delay="0"/>
                                          </p:stCondLst>
                                        </p:cTn>
                                        <p:tgtEl>
                                          <p:spTgt spid="865299"/>
                                        </p:tgtEl>
                                        <p:attrNameLst>
                                          <p:attrName>style.visibility</p:attrName>
                                        </p:attrNameLst>
                                      </p:cBhvr>
                                      <p:to>
                                        <p:strVal val="visible"/>
                                      </p:to>
                                    </p:set>
                                    <p:animEffect transition="in" filter="wipe(up)">
                                      <p:cBhvr>
                                        <p:cTn id="75" dur="500"/>
                                        <p:tgtEl>
                                          <p:spTgt spid="865299"/>
                                        </p:tgtEl>
                                      </p:cBhvr>
                                    </p:animEffect>
                                  </p:childTnLst>
                                </p:cTn>
                              </p:par>
                            </p:childTnLst>
                          </p:cTn>
                        </p:par>
                        <p:par>
                          <p:cTn id="76" fill="hold">
                            <p:stCondLst>
                              <p:cond delay="1000"/>
                            </p:stCondLst>
                            <p:childTnLst>
                              <p:par>
                                <p:cTn id="77" presetID="1" presetClass="entr" presetSubtype="0" fill="hold" nodeType="afterEffect">
                                  <p:stCondLst>
                                    <p:cond delay="0"/>
                                  </p:stCondLst>
                                  <p:childTnLst>
                                    <p:set>
                                      <p:cBhvr>
                                        <p:cTn id="78" dur="1" fill="hold">
                                          <p:stCondLst>
                                            <p:cond delay="499"/>
                                          </p:stCondLst>
                                        </p:cTn>
                                        <p:tgtEl>
                                          <p:spTgt spid="86532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865310"/>
                                        </p:tgtEl>
                                        <p:attrNameLst>
                                          <p:attrName>style.visibility</p:attrName>
                                        </p:attrNameLst>
                                      </p:cBhvr>
                                      <p:to>
                                        <p:strVal val="visible"/>
                                      </p:to>
                                    </p:set>
                                    <p:animEffect transition="in" filter="wipe(left)">
                                      <p:cBhvr>
                                        <p:cTn id="83" dur="500"/>
                                        <p:tgtEl>
                                          <p:spTgt spid="86531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grpId="0" nodeType="clickEffect">
                                  <p:stCondLst>
                                    <p:cond delay="0"/>
                                  </p:stCondLst>
                                  <p:childTnLst>
                                    <p:set>
                                      <p:cBhvr>
                                        <p:cTn id="87" dur="1" fill="hold">
                                          <p:stCondLst>
                                            <p:cond delay="0"/>
                                          </p:stCondLst>
                                        </p:cTn>
                                        <p:tgtEl>
                                          <p:spTgt spid="865324"/>
                                        </p:tgtEl>
                                        <p:attrNameLst>
                                          <p:attrName>style.visibility</p:attrName>
                                        </p:attrNameLst>
                                      </p:cBhvr>
                                      <p:to>
                                        <p:strVal val="visible"/>
                                      </p:to>
                                    </p:set>
                                    <p:animEffect transition="in" filter="wipe(right)">
                                      <p:cBhvr>
                                        <p:cTn id="88" dur="500"/>
                                        <p:tgtEl>
                                          <p:spTgt spid="865324"/>
                                        </p:tgtEl>
                                      </p:cBhvr>
                                    </p:animEffect>
                                  </p:childTnLst>
                                </p:cTn>
                              </p:par>
                            </p:childTnLst>
                          </p:cTn>
                        </p:par>
                        <p:par>
                          <p:cTn id="89" fill="hold">
                            <p:stCondLst>
                              <p:cond delay="500"/>
                            </p:stCondLst>
                            <p:childTnLst>
                              <p:par>
                                <p:cTn id="90" presetID="22" presetClass="entr" presetSubtype="1" fill="hold" grpId="0" nodeType="afterEffect">
                                  <p:stCondLst>
                                    <p:cond delay="0"/>
                                  </p:stCondLst>
                                  <p:childTnLst>
                                    <p:set>
                                      <p:cBhvr>
                                        <p:cTn id="91" dur="1" fill="hold">
                                          <p:stCondLst>
                                            <p:cond delay="0"/>
                                          </p:stCondLst>
                                        </p:cTn>
                                        <p:tgtEl>
                                          <p:spTgt spid="865301"/>
                                        </p:tgtEl>
                                        <p:attrNameLst>
                                          <p:attrName>style.visibility</p:attrName>
                                        </p:attrNameLst>
                                      </p:cBhvr>
                                      <p:to>
                                        <p:strVal val="visible"/>
                                      </p:to>
                                    </p:set>
                                    <p:animEffect transition="in" filter="wipe(up)">
                                      <p:cBhvr>
                                        <p:cTn id="92" dur="500"/>
                                        <p:tgtEl>
                                          <p:spTgt spid="865301"/>
                                        </p:tgtEl>
                                      </p:cBhvr>
                                    </p:animEffect>
                                  </p:childTnLst>
                                </p:cTn>
                              </p:par>
                            </p:childTnLst>
                          </p:cTn>
                        </p:par>
                        <p:par>
                          <p:cTn id="93" fill="hold">
                            <p:stCondLst>
                              <p:cond delay="1000"/>
                            </p:stCondLst>
                            <p:childTnLst>
                              <p:par>
                                <p:cTn id="94" presetID="1" presetClass="entr" presetSubtype="0" fill="hold" nodeType="afterEffect">
                                  <p:stCondLst>
                                    <p:cond delay="0"/>
                                  </p:stCondLst>
                                  <p:childTnLst>
                                    <p:set>
                                      <p:cBhvr>
                                        <p:cTn id="95" dur="1" fill="hold">
                                          <p:stCondLst>
                                            <p:cond delay="499"/>
                                          </p:stCondLst>
                                        </p:cTn>
                                        <p:tgtEl>
                                          <p:spTgt spid="865321"/>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 presetClass="entr" presetSubtype="2" fill="hold" grpId="0" nodeType="clickEffect">
                                  <p:stCondLst>
                                    <p:cond delay="0"/>
                                  </p:stCondLst>
                                  <p:childTnLst>
                                    <p:set>
                                      <p:cBhvr>
                                        <p:cTn id="99" dur="1" fill="hold">
                                          <p:stCondLst>
                                            <p:cond delay="0"/>
                                          </p:stCondLst>
                                        </p:cTn>
                                        <p:tgtEl>
                                          <p:spTgt spid="865325"/>
                                        </p:tgtEl>
                                        <p:attrNameLst>
                                          <p:attrName>style.visibility</p:attrName>
                                        </p:attrNameLst>
                                      </p:cBhvr>
                                      <p:to>
                                        <p:strVal val="visible"/>
                                      </p:to>
                                    </p:set>
                                    <p:anim calcmode="lin" valueType="num">
                                      <p:cBhvr additive="base">
                                        <p:cTn id="100" dur="500" fill="hold"/>
                                        <p:tgtEl>
                                          <p:spTgt spid="865325"/>
                                        </p:tgtEl>
                                        <p:attrNameLst>
                                          <p:attrName>ppt_x</p:attrName>
                                        </p:attrNameLst>
                                      </p:cBhvr>
                                      <p:tavLst>
                                        <p:tav tm="0">
                                          <p:val>
                                            <p:strVal val="1+#ppt_w/2"/>
                                          </p:val>
                                        </p:tav>
                                        <p:tav tm="100000">
                                          <p:val>
                                            <p:strVal val="#ppt_x"/>
                                          </p:val>
                                        </p:tav>
                                      </p:tavLst>
                                    </p:anim>
                                    <p:anim calcmode="lin" valueType="num">
                                      <p:cBhvr additive="base">
                                        <p:cTn id="101" dur="500" fill="hold"/>
                                        <p:tgtEl>
                                          <p:spTgt spid="8653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291" grpId="0" autoUpdateAnimBg="0"/>
      <p:bldP spid="865293" grpId="0" animBg="1"/>
      <p:bldP spid="865294" grpId="0" animBg="1"/>
      <p:bldP spid="865295" grpId="0" animBg="1"/>
      <p:bldP spid="865296" grpId="0" animBg="1"/>
      <p:bldP spid="865299" grpId="0" animBg="1"/>
      <p:bldP spid="865300" grpId="0" animBg="1"/>
      <p:bldP spid="865301" grpId="0" animBg="1"/>
      <p:bldP spid="865322" grpId="0" animBg="1"/>
      <p:bldP spid="865323" grpId="0" animBg="1"/>
      <p:bldP spid="865324" grpId="0" animBg="1"/>
      <p:bldP spid="865325"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06C94921-1B02-48DD-BD7F-90C96E81C527}" type="slidenum">
              <a:rPr lang="en-US" altLang="zh-CN" i="0" u="none" smtClean="0">
                <a:latin typeface="Times New Roman" panose="02020603050405020304" pitchFamily="18" charset="0"/>
              </a:rPr>
              <a:t>31</a:t>
            </a:fld>
            <a:endParaRPr lang="en-US" altLang="zh-CN" i="0" u="none">
              <a:latin typeface="Times New Roman" panose="02020603050405020304" pitchFamily="18" charset="0"/>
            </a:endParaRPr>
          </a:p>
        </p:txBody>
      </p:sp>
      <p:grpSp>
        <p:nvGrpSpPr>
          <p:cNvPr id="28675" name="Group 2"/>
          <p:cNvGrpSpPr/>
          <p:nvPr/>
        </p:nvGrpSpPr>
        <p:grpSpPr bwMode="auto">
          <a:xfrm>
            <a:off x="228600" y="449263"/>
            <a:ext cx="781050" cy="819150"/>
            <a:chOff x="444" y="168"/>
            <a:chExt cx="492" cy="516"/>
          </a:xfrm>
        </p:grpSpPr>
        <p:sp>
          <p:nvSpPr>
            <p:cNvPr id="28699" name="Oval 3"/>
            <p:cNvSpPr>
              <a:spLocks noChangeArrowheads="1"/>
            </p:cNvSpPr>
            <p:nvPr/>
          </p:nvSpPr>
          <p:spPr bwMode="auto">
            <a:xfrm>
              <a:off x="456" y="204"/>
              <a:ext cx="480" cy="480"/>
            </a:xfrm>
            <a:prstGeom prst="ellipse">
              <a:avLst/>
            </a:prstGeom>
            <a:solidFill>
              <a:srgbClr val="FFFFCC"/>
            </a:solidFill>
            <a:ln w="3810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700" name="Rectangle 4"/>
            <p:cNvSpPr>
              <a:spLocks noChangeArrowheads="1"/>
            </p:cNvSpPr>
            <p:nvPr/>
          </p:nvSpPr>
          <p:spPr bwMode="auto">
            <a:xfrm>
              <a:off x="444" y="168"/>
              <a:ext cx="469"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4400" b="1" i="0" u="none">
                  <a:solidFill>
                    <a:srgbClr val="FF0000"/>
                  </a:solidFill>
                  <a:latin typeface="楷体_GB2312" pitchFamily="49" charset="-122"/>
                  <a:ea typeface="楷体_GB2312" pitchFamily="49" charset="-122"/>
                </a:rPr>
                <a:t>例</a:t>
              </a:r>
            </a:p>
          </p:txBody>
        </p:sp>
      </p:grpSp>
      <p:grpSp>
        <p:nvGrpSpPr>
          <p:cNvPr id="28676" name="Group 5"/>
          <p:cNvGrpSpPr/>
          <p:nvPr/>
        </p:nvGrpSpPr>
        <p:grpSpPr bwMode="auto">
          <a:xfrm>
            <a:off x="1042988" y="379413"/>
            <a:ext cx="7623175" cy="1177925"/>
            <a:chOff x="744" y="1493"/>
            <a:chExt cx="4802" cy="742"/>
          </a:xfrm>
        </p:grpSpPr>
        <p:graphicFrame>
          <p:nvGraphicFramePr>
            <p:cNvPr id="28695" name="Object 6"/>
            <p:cNvGraphicFramePr>
              <a:graphicFrameLocks noChangeAspect="1"/>
            </p:cNvGraphicFramePr>
            <p:nvPr/>
          </p:nvGraphicFramePr>
          <p:xfrm>
            <a:off x="1452" y="1493"/>
            <a:ext cx="2477" cy="742"/>
          </p:xfrm>
          <a:graphic>
            <a:graphicData uri="http://schemas.openxmlformats.org/presentationml/2006/ole">
              <mc:AlternateContent xmlns:mc="http://schemas.openxmlformats.org/markup-compatibility/2006">
                <mc:Choice xmlns:v="urn:schemas-microsoft-com:vml" Requires="v">
                  <p:oleObj name="公式" r:id="rId2" imgW="1676400" imgH="520700" progId="Equation.3">
                    <p:embed/>
                  </p:oleObj>
                </mc:Choice>
                <mc:Fallback>
                  <p:oleObj name="公式" r:id="rId2" imgW="1676400" imgH="52070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2" y="1493"/>
                          <a:ext cx="2477" cy="7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96" name="Rectangle 7"/>
            <p:cNvSpPr>
              <a:spLocks noChangeArrowheads="1"/>
            </p:cNvSpPr>
            <p:nvPr/>
          </p:nvSpPr>
          <p:spPr bwMode="auto">
            <a:xfrm>
              <a:off x="744" y="1678"/>
              <a:ext cx="8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a:latin typeface="Times New Roman" panose="02020603050405020304" pitchFamily="18" charset="0"/>
                  <a:ea typeface="楷体_GB2312" pitchFamily="49" charset="-122"/>
                </a:rPr>
                <a:t>已知：</a:t>
              </a:r>
            </a:p>
          </p:txBody>
        </p:sp>
        <p:sp>
          <p:nvSpPr>
            <p:cNvPr id="28697" name="Rectangle 8"/>
            <p:cNvSpPr>
              <a:spLocks noChangeArrowheads="1"/>
            </p:cNvSpPr>
            <p:nvPr/>
          </p:nvSpPr>
          <p:spPr bwMode="auto">
            <a:xfrm>
              <a:off x="3780" y="1618"/>
              <a:ext cx="8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a:latin typeface="Times New Roman" panose="02020603050405020304" pitchFamily="18" charset="0"/>
                  <a:ea typeface="楷体_GB2312" pitchFamily="49" charset="-122"/>
                </a:rPr>
                <a:t>试求：</a:t>
              </a:r>
            </a:p>
          </p:txBody>
        </p:sp>
        <p:graphicFrame>
          <p:nvGraphicFramePr>
            <p:cNvPr id="28698" name="Object 9"/>
            <p:cNvGraphicFramePr>
              <a:graphicFrameLocks noChangeAspect="1"/>
            </p:cNvGraphicFramePr>
            <p:nvPr/>
          </p:nvGraphicFramePr>
          <p:xfrm>
            <a:off x="4416" y="1634"/>
            <a:ext cx="1130" cy="408"/>
          </p:xfrm>
          <a:graphic>
            <a:graphicData uri="http://schemas.openxmlformats.org/presentationml/2006/ole">
              <mc:AlternateContent xmlns:mc="http://schemas.openxmlformats.org/markup-compatibility/2006">
                <mc:Choice xmlns:v="urn:schemas-microsoft-com:vml" Requires="v">
                  <p:oleObj name="公式" r:id="rId4" imgW="596900" imgH="215900" progId="Equation.3">
                    <p:embed/>
                  </p:oleObj>
                </mc:Choice>
                <mc:Fallback>
                  <p:oleObj name="公式" r:id="rId4" imgW="596900" imgH="2159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6" y="1634"/>
                          <a:ext cx="1130"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19530" name="Rectangle 10"/>
          <p:cNvSpPr>
            <a:spLocks noChangeArrowheads="1"/>
          </p:cNvSpPr>
          <p:nvPr/>
        </p:nvSpPr>
        <p:spPr bwMode="auto">
          <a:xfrm>
            <a:off x="192088" y="1347788"/>
            <a:ext cx="45339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zh-CN" altLang="en-US" sz="3600" b="1" i="0" u="none">
                <a:solidFill>
                  <a:srgbClr val="0000CC"/>
                </a:solidFill>
                <a:latin typeface="Times New Roman" panose="02020603050405020304" pitchFamily="18" charset="0"/>
                <a:ea typeface="楷体_GB2312" pitchFamily="49" charset="-122"/>
              </a:rPr>
              <a:t>解：</a:t>
            </a:r>
            <a:r>
              <a:rPr kumimoji="1" lang="zh-CN" altLang="en-US" sz="3200" b="1" i="0" u="none">
                <a:solidFill>
                  <a:srgbClr val="0000CC"/>
                </a:solidFill>
                <a:latin typeface="Times New Roman" panose="02020603050405020304" pitchFamily="18" charset="0"/>
                <a:ea typeface="楷体_GB2312" pitchFamily="49" charset="-122"/>
              </a:rPr>
              <a:t>相量法（复数法）</a:t>
            </a:r>
          </a:p>
        </p:txBody>
      </p:sp>
      <p:grpSp>
        <p:nvGrpSpPr>
          <p:cNvPr id="619531" name="Group 11"/>
          <p:cNvGrpSpPr/>
          <p:nvPr/>
        </p:nvGrpSpPr>
        <p:grpSpPr bwMode="auto">
          <a:xfrm>
            <a:off x="333375" y="5494338"/>
            <a:ext cx="8085138" cy="658812"/>
            <a:chOff x="112" y="3607"/>
            <a:chExt cx="5093" cy="452"/>
          </a:xfrm>
        </p:grpSpPr>
        <p:graphicFrame>
          <p:nvGraphicFramePr>
            <p:cNvPr id="28693" name="Object 12"/>
            <p:cNvGraphicFramePr>
              <a:graphicFrameLocks noChangeAspect="1"/>
            </p:cNvGraphicFramePr>
            <p:nvPr/>
          </p:nvGraphicFramePr>
          <p:xfrm>
            <a:off x="755" y="3607"/>
            <a:ext cx="4450" cy="452"/>
          </p:xfrm>
          <a:graphic>
            <a:graphicData uri="http://schemas.openxmlformats.org/presentationml/2006/ole">
              <mc:AlternateContent xmlns:mc="http://schemas.openxmlformats.org/markup-compatibility/2006">
                <mc:Choice xmlns:v="urn:schemas-microsoft-com:vml" Requires="v">
                  <p:oleObj name="公式" r:id="rId6" imgW="2209800" imgH="241300" progId="Equation.3">
                    <p:embed/>
                  </p:oleObj>
                </mc:Choice>
                <mc:Fallback>
                  <p:oleObj name="公式" r:id="rId6" imgW="2209800" imgH="2413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 y="3607"/>
                          <a:ext cx="4450" cy="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94" name="Rectangle 13"/>
            <p:cNvSpPr>
              <a:spLocks noChangeArrowheads="1"/>
            </p:cNvSpPr>
            <p:nvPr/>
          </p:nvSpPr>
          <p:spPr bwMode="auto">
            <a:xfrm>
              <a:off x="112" y="3667"/>
              <a:ext cx="736"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800" b="1" i="0" u="none">
                  <a:solidFill>
                    <a:srgbClr val="FF0066"/>
                  </a:solidFill>
                  <a:latin typeface="Times New Roman" panose="02020603050405020304" pitchFamily="18" charset="0"/>
                  <a:ea typeface="楷体_GB2312" pitchFamily="49" charset="-122"/>
                </a:rPr>
                <a:t>  </a:t>
              </a:r>
              <a:r>
                <a:rPr kumimoji="1" lang="zh-CN" altLang="en-US" sz="2800" b="1" i="0" u="none">
                  <a:solidFill>
                    <a:srgbClr val="FF0066"/>
                  </a:solidFill>
                  <a:latin typeface="Times New Roman" panose="02020603050405020304" pitchFamily="18" charset="0"/>
                  <a:ea typeface="楷体_GB2312" pitchFamily="49" charset="-122"/>
                </a:rPr>
                <a:t>电流</a:t>
              </a:r>
              <a:r>
                <a:rPr kumimoji="1" lang="zh-CN" altLang="en-US" sz="2800" b="1" i="0" u="none">
                  <a:solidFill>
                    <a:schemeClr val="accent2"/>
                  </a:solidFill>
                  <a:latin typeface="Times New Roman" panose="02020603050405020304" pitchFamily="18" charset="0"/>
                  <a:ea typeface="楷体_GB2312" pitchFamily="49" charset="-122"/>
                </a:rPr>
                <a:t> </a:t>
              </a:r>
            </a:p>
          </p:txBody>
        </p:sp>
      </p:grpSp>
      <p:graphicFrame>
        <p:nvGraphicFramePr>
          <p:cNvPr id="619534" name="Object 14"/>
          <p:cNvGraphicFramePr>
            <a:graphicFrameLocks noChangeAspect="1"/>
          </p:cNvGraphicFramePr>
          <p:nvPr/>
        </p:nvGraphicFramePr>
        <p:xfrm>
          <a:off x="1068388" y="1925638"/>
          <a:ext cx="3298825" cy="639762"/>
        </p:xfrm>
        <a:graphic>
          <a:graphicData uri="http://schemas.openxmlformats.org/presentationml/2006/ole">
            <mc:AlternateContent xmlns:mc="http://schemas.openxmlformats.org/markup-compatibility/2006">
              <mc:Choice xmlns:v="urn:schemas-microsoft-com:vml" Requires="v">
                <p:oleObj name="公式" r:id="rId8" imgW="1143000" imgH="228600" progId="Equation.3">
                  <p:embed/>
                </p:oleObj>
              </mc:Choice>
              <mc:Fallback>
                <p:oleObj name="公式" r:id="rId8" imgW="1143000" imgH="228600"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8388" y="1925638"/>
                        <a:ext cx="3298825"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9535" name="Object 15"/>
          <p:cNvGraphicFramePr>
            <a:graphicFrameLocks noChangeAspect="1"/>
          </p:cNvGraphicFramePr>
          <p:nvPr/>
        </p:nvGraphicFramePr>
        <p:xfrm>
          <a:off x="1100138" y="2549525"/>
          <a:ext cx="3454400" cy="590550"/>
        </p:xfrm>
        <a:graphic>
          <a:graphicData uri="http://schemas.openxmlformats.org/presentationml/2006/ole">
            <mc:AlternateContent xmlns:mc="http://schemas.openxmlformats.org/markup-compatibility/2006">
              <mc:Choice xmlns:v="urn:schemas-microsoft-com:vml" Requires="v">
                <p:oleObj name="公式" r:id="rId10" imgW="1295400" imgH="228600" progId="Equation.3">
                  <p:embed/>
                </p:oleObj>
              </mc:Choice>
              <mc:Fallback>
                <p:oleObj name="公式" r:id="rId10" imgW="1295400" imgH="228600"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0138" y="2549525"/>
                        <a:ext cx="3454400"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9536" name="Object 16"/>
          <p:cNvGraphicFramePr>
            <a:graphicFrameLocks noChangeAspect="1"/>
          </p:cNvGraphicFramePr>
          <p:nvPr/>
        </p:nvGraphicFramePr>
        <p:xfrm>
          <a:off x="788988" y="3171825"/>
          <a:ext cx="4818062" cy="2233613"/>
        </p:xfrm>
        <a:graphic>
          <a:graphicData uri="http://schemas.openxmlformats.org/presentationml/2006/ole">
            <mc:AlternateContent xmlns:mc="http://schemas.openxmlformats.org/markup-compatibility/2006">
              <mc:Choice xmlns:v="urn:schemas-microsoft-com:vml" Requires="v">
                <p:oleObj name="公式" r:id="rId12" imgW="1473200" imgH="863600" progId="Equation.3">
                  <p:embed/>
                </p:oleObj>
              </mc:Choice>
              <mc:Fallback>
                <p:oleObj name="公式" r:id="rId12" imgW="1473200" imgH="863600" progId="Equation.3">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8988" y="3171825"/>
                        <a:ext cx="4818062" cy="223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19537" name="Group 17"/>
          <p:cNvGrpSpPr/>
          <p:nvPr/>
        </p:nvGrpSpPr>
        <p:grpSpPr bwMode="auto">
          <a:xfrm>
            <a:off x="5951538" y="1390650"/>
            <a:ext cx="2370137" cy="3422650"/>
            <a:chOff x="3749" y="876"/>
            <a:chExt cx="1493" cy="2156"/>
          </a:xfrm>
        </p:grpSpPr>
        <p:grpSp>
          <p:nvGrpSpPr>
            <p:cNvPr id="28683" name="Group 18"/>
            <p:cNvGrpSpPr/>
            <p:nvPr/>
          </p:nvGrpSpPr>
          <p:grpSpPr bwMode="auto">
            <a:xfrm>
              <a:off x="3756" y="876"/>
              <a:ext cx="1486" cy="1858"/>
              <a:chOff x="3756" y="876"/>
              <a:chExt cx="1486" cy="1858"/>
            </a:xfrm>
          </p:grpSpPr>
          <p:sp>
            <p:nvSpPr>
              <p:cNvPr id="28685" name="Line 19"/>
              <p:cNvSpPr>
                <a:spLocks noChangeShapeType="1"/>
              </p:cNvSpPr>
              <p:nvPr/>
            </p:nvSpPr>
            <p:spPr bwMode="auto">
              <a:xfrm flipV="1">
                <a:off x="3764" y="2512"/>
                <a:ext cx="1054" cy="0"/>
              </a:xfrm>
              <a:prstGeom prst="line">
                <a:avLst/>
              </a:prstGeom>
              <a:noFill/>
              <a:ln w="38100">
                <a:solidFill>
                  <a:srgbClr val="9933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6" name="Line 20"/>
              <p:cNvSpPr>
                <a:spLocks noChangeShapeType="1"/>
              </p:cNvSpPr>
              <p:nvPr/>
            </p:nvSpPr>
            <p:spPr bwMode="auto">
              <a:xfrm flipV="1">
                <a:off x="4787" y="1216"/>
                <a:ext cx="0" cy="1273"/>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7" name="Arc 21"/>
              <p:cNvSpPr/>
              <p:nvPr/>
            </p:nvSpPr>
            <p:spPr bwMode="auto">
              <a:xfrm>
                <a:off x="3923" y="2218"/>
                <a:ext cx="448" cy="435"/>
              </a:xfrm>
              <a:custGeom>
                <a:avLst/>
                <a:gdLst>
                  <a:gd name="T0" fmla="*/ 0 w 19996"/>
                  <a:gd name="T1" fmla="*/ 0 h 21510"/>
                  <a:gd name="T2" fmla="*/ 0 w 19996"/>
                  <a:gd name="T3" fmla="*/ 0 h 21510"/>
                  <a:gd name="T4" fmla="*/ 0 w 19996"/>
                  <a:gd name="T5" fmla="*/ 0 h 21510"/>
                  <a:gd name="T6" fmla="*/ 0 60000 65536"/>
                  <a:gd name="T7" fmla="*/ 0 60000 65536"/>
                  <a:gd name="T8" fmla="*/ 0 60000 65536"/>
                </a:gdLst>
                <a:ahLst/>
                <a:cxnLst>
                  <a:cxn ang="T6">
                    <a:pos x="T0" y="T1"/>
                  </a:cxn>
                  <a:cxn ang="T7">
                    <a:pos x="T2" y="T3"/>
                  </a:cxn>
                  <a:cxn ang="T8">
                    <a:pos x="T4" y="T5"/>
                  </a:cxn>
                </a:cxnLst>
                <a:rect l="0" t="0" r="r" b="b"/>
                <a:pathLst>
                  <a:path w="19996" h="21510" fill="none" extrusionOk="0">
                    <a:moveTo>
                      <a:pt x="1969" y="0"/>
                    </a:moveTo>
                    <a:cubicBezTo>
                      <a:pt x="9997" y="735"/>
                      <a:pt x="16947" y="5878"/>
                      <a:pt x="19995" y="13341"/>
                    </a:cubicBezTo>
                  </a:path>
                  <a:path w="19996" h="21510" stroke="0" extrusionOk="0">
                    <a:moveTo>
                      <a:pt x="1969" y="0"/>
                    </a:moveTo>
                    <a:cubicBezTo>
                      <a:pt x="9997" y="735"/>
                      <a:pt x="16947" y="5878"/>
                      <a:pt x="19995" y="13341"/>
                    </a:cubicBezTo>
                    <a:lnTo>
                      <a:pt x="0" y="21510"/>
                    </a:lnTo>
                    <a:lnTo>
                      <a:pt x="1969" y="0"/>
                    </a:lnTo>
                    <a:close/>
                  </a:path>
                </a:pathLst>
              </a:custGeom>
              <a:noFill/>
              <a:ln w="3175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8688" name="Object 22"/>
              <p:cNvGraphicFramePr>
                <a:graphicFrameLocks noChangeAspect="1"/>
              </p:cNvGraphicFramePr>
              <p:nvPr/>
            </p:nvGraphicFramePr>
            <p:xfrm>
              <a:off x="4866" y="2290"/>
              <a:ext cx="353" cy="444"/>
            </p:xfrm>
            <a:graphic>
              <a:graphicData uri="http://schemas.openxmlformats.org/presentationml/2006/ole">
                <mc:AlternateContent xmlns:mc="http://schemas.openxmlformats.org/markup-compatibility/2006">
                  <mc:Choice xmlns:v="urn:schemas-microsoft-com:vml" Requires="v">
                    <p:oleObj name="公式" r:id="rId14" imgW="107315" imgH="204470" progId="Equation.3">
                      <p:embed/>
                    </p:oleObj>
                  </mc:Choice>
                  <mc:Fallback>
                    <p:oleObj name="公式" r:id="rId14" imgW="107315" imgH="204470" progId="Equation.3">
                      <p:embed/>
                      <p:pic>
                        <p:nvPicPr>
                          <p:cNvPr id="0"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66" y="2290"/>
                            <a:ext cx="353" cy="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9" name="Object 23"/>
              <p:cNvGraphicFramePr>
                <a:graphicFrameLocks noChangeAspect="1"/>
              </p:cNvGraphicFramePr>
              <p:nvPr/>
            </p:nvGraphicFramePr>
            <p:xfrm>
              <a:off x="4871" y="1077"/>
              <a:ext cx="371" cy="466"/>
            </p:xfrm>
            <a:graphic>
              <a:graphicData uri="http://schemas.openxmlformats.org/presentationml/2006/ole">
                <mc:AlternateContent xmlns:mc="http://schemas.openxmlformats.org/markup-compatibility/2006">
                  <mc:Choice xmlns:v="urn:schemas-microsoft-com:vml" Requires="v">
                    <p:oleObj name="Equation" r:id="rId16" imgW="128905" imgH="204470" progId="Equation.3">
                      <p:embed/>
                    </p:oleObj>
                  </mc:Choice>
                  <mc:Fallback>
                    <p:oleObj name="Equation" r:id="rId16" imgW="128905" imgH="204470" progId="Equation.3">
                      <p:embed/>
                      <p:pic>
                        <p:nvPicPr>
                          <p:cNvPr id="0" name="Object 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71" y="1077"/>
                            <a:ext cx="371" cy="4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90" name="Line 24"/>
              <p:cNvSpPr>
                <a:spLocks noChangeShapeType="1"/>
              </p:cNvSpPr>
              <p:nvPr/>
            </p:nvSpPr>
            <p:spPr bwMode="auto">
              <a:xfrm flipV="1">
                <a:off x="3756" y="1247"/>
                <a:ext cx="986" cy="128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8691" name="Object 25"/>
              <p:cNvGraphicFramePr>
                <a:graphicFrameLocks noChangeAspect="1"/>
              </p:cNvGraphicFramePr>
              <p:nvPr/>
            </p:nvGraphicFramePr>
            <p:xfrm>
              <a:off x="4489" y="876"/>
              <a:ext cx="341" cy="393"/>
            </p:xfrm>
            <a:graphic>
              <a:graphicData uri="http://schemas.openxmlformats.org/presentationml/2006/ole">
                <mc:AlternateContent xmlns:mc="http://schemas.openxmlformats.org/markup-compatibility/2006">
                  <mc:Choice xmlns:v="urn:schemas-microsoft-com:vml" Requires="v">
                    <p:oleObj name="Equation" r:id="rId18" imgW="86360" imgH="161290" progId="Equation.3">
                      <p:embed/>
                    </p:oleObj>
                  </mc:Choice>
                  <mc:Fallback>
                    <p:oleObj name="Equation" r:id="rId18" imgW="86360" imgH="161290" progId="Equation.3">
                      <p:embed/>
                      <p:pic>
                        <p:nvPicPr>
                          <p:cNvPr id="0"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89" y="876"/>
                            <a:ext cx="341"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92" name="Object 26"/>
              <p:cNvGraphicFramePr>
                <a:graphicFrameLocks noChangeAspect="1"/>
              </p:cNvGraphicFramePr>
              <p:nvPr/>
            </p:nvGraphicFramePr>
            <p:xfrm>
              <a:off x="4213" y="2040"/>
              <a:ext cx="497" cy="284"/>
            </p:xfrm>
            <a:graphic>
              <a:graphicData uri="http://schemas.openxmlformats.org/presentationml/2006/ole">
                <mc:AlternateContent xmlns:mc="http://schemas.openxmlformats.org/markup-compatibility/2006">
                  <mc:Choice xmlns:v="urn:schemas-microsoft-com:vml" Requires="v">
                    <p:oleObj name="Equation" r:id="rId20" imgW="355600" imgH="203200" progId="Equation.3">
                      <p:embed/>
                    </p:oleObj>
                  </mc:Choice>
                  <mc:Fallback>
                    <p:oleObj name="Equation" r:id="rId20" imgW="355600" imgH="203200" progId="Equation.3">
                      <p:embed/>
                      <p:pic>
                        <p:nvPicPr>
                          <p:cNvPr id="0" name="Object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13" y="2040"/>
                            <a:ext cx="497"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8684" name="Rectangle 27"/>
            <p:cNvSpPr>
              <a:spLocks noChangeArrowheads="1"/>
            </p:cNvSpPr>
            <p:nvPr/>
          </p:nvSpPr>
          <p:spPr bwMode="auto">
            <a:xfrm>
              <a:off x="3749" y="2705"/>
              <a:ext cx="111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800" b="1" i="0" u="none">
                  <a:solidFill>
                    <a:srgbClr val="FF0066"/>
                  </a:solidFill>
                  <a:latin typeface="楷体_GB2312" pitchFamily="49" charset="-122"/>
                  <a:ea typeface="楷体_GB2312" pitchFamily="49" charset="-122"/>
                </a:rPr>
                <a:t> </a:t>
              </a:r>
              <a:r>
                <a:rPr kumimoji="1" lang="zh-CN" altLang="en-US" sz="2800" b="1" i="0" u="none">
                  <a:solidFill>
                    <a:srgbClr val="FF0066"/>
                  </a:solidFill>
                  <a:latin typeface="楷体_GB2312" pitchFamily="49" charset="-122"/>
                  <a:ea typeface="楷体_GB2312" pitchFamily="49" charset="-122"/>
                </a:rPr>
                <a:t>相量图</a:t>
              </a:r>
              <a:r>
                <a:rPr kumimoji="1" lang="zh-CN" altLang="en-US" sz="2800" b="1" i="0" u="none">
                  <a:solidFill>
                    <a:schemeClr val="accent2"/>
                  </a:solidFill>
                  <a:latin typeface="楷体_GB2312" pitchFamily="49" charset="-122"/>
                  <a:ea typeface="楷体_GB2312" pitchFamily="49" charset="-122"/>
                </a:rPr>
                <a:t>  </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9530"/>
                                        </p:tgtEl>
                                        <p:attrNameLst>
                                          <p:attrName>style.visibility</p:attrName>
                                        </p:attrNameLst>
                                      </p:cBhvr>
                                      <p:to>
                                        <p:strVal val="visible"/>
                                      </p:to>
                                    </p:set>
                                    <p:animEffect transition="in" filter="wipe(left)">
                                      <p:cBhvr>
                                        <p:cTn id="7" dur="500"/>
                                        <p:tgtEl>
                                          <p:spTgt spid="6195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19534"/>
                                        </p:tgtEl>
                                        <p:attrNameLst>
                                          <p:attrName>style.visibility</p:attrName>
                                        </p:attrNameLst>
                                      </p:cBhvr>
                                      <p:to>
                                        <p:strVal val="visible"/>
                                      </p:to>
                                    </p:set>
                                    <p:animEffect transition="in" filter="wipe(left)">
                                      <p:cBhvr>
                                        <p:cTn id="12" dur="500"/>
                                        <p:tgtEl>
                                          <p:spTgt spid="6195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19535"/>
                                        </p:tgtEl>
                                        <p:attrNameLst>
                                          <p:attrName>style.visibility</p:attrName>
                                        </p:attrNameLst>
                                      </p:cBhvr>
                                      <p:to>
                                        <p:strVal val="visible"/>
                                      </p:to>
                                    </p:set>
                                    <p:animEffect transition="in" filter="wipe(left)">
                                      <p:cBhvr>
                                        <p:cTn id="17" dur="500"/>
                                        <p:tgtEl>
                                          <p:spTgt spid="6195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19536"/>
                                        </p:tgtEl>
                                        <p:attrNameLst>
                                          <p:attrName>style.visibility</p:attrName>
                                        </p:attrNameLst>
                                      </p:cBhvr>
                                      <p:to>
                                        <p:strVal val="visible"/>
                                      </p:to>
                                    </p:set>
                                    <p:animEffect transition="in" filter="wipe(up)">
                                      <p:cBhvr>
                                        <p:cTn id="22" dur="500"/>
                                        <p:tgtEl>
                                          <p:spTgt spid="6195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19531"/>
                                        </p:tgtEl>
                                        <p:attrNameLst>
                                          <p:attrName>style.visibility</p:attrName>
                                        </p:attrNameLst>
                                      </p:cBhvr>
                                      <p:to>
                                        <p:strVal val="visible"/>
                                      </p:to>
                                    </p:set>
                                    <p:animEffect transition="in" filter="wipe(left)">
                                      <p:cBhvr>
                                        <p:cTn id="27" dur="500"/>
                                        <p:tgtEl>
                                          <p:spTgt spid="6195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19537"/>
                                        </p:tgtEl>
                                        <p:attrNameLst>
                                          <p:attrName>style.visibility</p:attrName>
                                        </p:attrNameLst>
                                      </p:cBhvr>
                                      <p:to>
                                        <p:strVal val="visible"/>
                                      </p:to>
                                    </p:set>
                                    <p:animEffect transition="in" filter="wipe(down)">
                                      <p:cBhvr>
                                        <p:cTn id="32" dur="500"/>
                                        <p:tgtEl>
                                          <p:spTgt spid="619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530"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22614CCF-2614-42EE-A09C-B3DF6FAB60AF}" type="slidenum">
              <a:rPr lang="en-US" altLang="zh-CN" i="0" u="none" smtClean="0">
                <a:latin typeface="Times New Roman" panose="02020603050405020304" pitchFamily="18" charset="0"/>
              </a:rPr>
              <a:t>32</a:t>
            </a:fld>
            <a:endParaRPr lang="en-US" altLang="zh-CN" i="0" u="none">
              <a:latin typeface="Times New Roman" panose="02020603050405020304" pitchFamily="18" charset="0"/>
            </a:endParaRPr>
          </a:p>
        </p:txBody>
      </p:sp>
      <p:sp>
        <p:nvSpPr>
          <p:cNvPr id="620546" name="Text Box 2"/>
          <p:cNvSpPr txBox="1">
            <a:spLocks noChangeArrowheads="1"/>
          </p:cNvSpPr>
          <p:nvPr/>
        </p:nvSpPr>
        <p:spPr bwMode="auto">
          <a:xfrm>
            <a:off x="285750" y="1547813"/>
            <a:ext cx="8509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i="0" u="none">
                <a:solidFill>
                  <a:srgbClr val="FF3300"/>
                </a:solidFill>
                <a:latin typeface="Times New Roman" panose="02020603050405020304" pitchFamily="18" charset="0"/>
                <a:ea typeface="楷体_GB2312" pitchFamily="49" charset="-122"/>
              </a:rPr>
              <a:t>解</a:t>
            </a:r>
            <a:r>
              <a:rPr kumimoji="1" lang="zh-CN" altLang="en-US" sz="2400" b="1" i="0" u="none">
                <a:solidFill>
                  <a:srgbClr val="FF3300"/>
                </a:solidFill>
                <a:latin typeface="Times New Roman" panose="02020603050405020304" pitchFamily="18" charset="0"/>
                <a:ea typeface="楷体_GB2312" pitchFamily="49" charset="-122"/>
              </a:rPr>
              <a:t>：</a:t>
            </a:r>
          </a:p>
        </p:txBody>
      </p:sp>
      <p:sp>
        <p:nvSpPr>
          <p:cNvPr id="620547" name="Text Box 3"/>
          <p:cNvSpPr txBox="1">
            <a:spLocks noChangeArrowheads="1"/>
          </p:cNvSpPr>
          <p:nvPr/>
        </p:nvSpPr>
        <p:spPr bwMode="auto">
          <a:xfrm>
            <a:off x="1049338" y="339725"/>
            <a:ext cx="7850187"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已知</a:t>
            </a:r>
            <a:r>
              <a:rPr kumimoji="1" lang="en-US" altLang="zh-CN" sz="3600" b="1" u="none">
                <a:solidFill>
                  <a:schemeClr val="accent2"/>
                </a:solidFill>
                <a:latin typeface="Times New Roman" panose="02020603050405020304" pitchFamily="18" charset="0"/>
              </a:rPr>
              <a:t>i</a:t>
            </a:r>
            <a:r>
              <a:rPr kumimoji="1" lang="en-US" altLang="zh-CN" sz="2800" b="1" i="0" u="none">
                <a:solidFill>
                  <a:schemeClr val="accent2"/>
                </a:solidFill>
                <a:latin typeface="Times New Roman" panose="02020603050405020304" pitchFamily="18" charset="0"/>
              </a:rPr>
              <a:t>  </a:t>
            </a:r>
            <a:r>
              <a:rPr kumimoji="1" lang="zh-CN" altLang="en-US" sz="2800" b="1" i="0" u="none">
                <a:solidFill>
                  <a:schemeClr val="accent2"/>
                </a:solidFill>
                <a:latin typeface="Times New Roman" panose="02020603050405020304" pitchFamily="18" charset="0"/>
              </a:rPr>
              <a:t>、</a:t>
            </a:r>
            <a:r>
              <a:rPr kumimoji="1" lang="en-US" altLang="zh-CN" sz="3600" b="1" u="none">
                <a:solidFill>
                  <a:schemeClr val="accent2"/>
                </a:solidFill>
                <a:latin typeface="Times New Roman" panose="02020603050405020304" pitchFamily="18" charset="0"/>
              </a:rPr>
              <a:t>u</a:t>
            </a:r>
            <a:r>
              <a:rPr kumimoji="1" lang="zh-CN" altLang="en-US" sz="3200" b="1" i="0" u="none">
                <a:solidFill>
                  <a:schemeClr val="accent2"/>
                </a:solidFill>
                <a:latin typeface="Times New Roman" panose="02020603050405020304" pitchFamily="18" charset="0"/>
                <a:ea typeface="楷体_GB2312" pitchFamily="49" charset="-122"/>
              </a:rPr>
              <a:t>瞬时值表达式，求</a:t>
            </a:r>
            <a:r>
              <a:rPr kumimoji="1" lang="en-US" altLang="zh-CN" sz="3600" b="1" u="none">
                <a:solidFill>
                  <a:schemeClr val="accent2"/>
                </a:solidFill>
                <a:latin typeface="Times New Roman" panose="02020603050405020304" pitchFamily="18" charset="0"/>
              </a:rPr>
              <a:t>i</a:t>
            </a:r>
            <a:r>
              <a:rPr kumimoji="1" lang="en-US" altLang="zh-CN" sz="2800" b="1" i="0" u="none">
                <a:solidFill>
                  <a:schemeClr val="accent2"/>
                </a:solidFill>
                <a:latin typeface="Times New Roman" panose="02020603050405020304" pitchFamily="18" charset="0"/>
              </a:rPr>
              <a:t>  </a:t>
            </a:r>
            <a:r>
              <a:rPr kumimoji="1" lang="zh-CN" altLang="en-US" sz="2800" b="1" i="0" u="none">
                <a:solidFill>
                  <a:schemeClr val="accent2"/>
                </a:solidFill>
                <a:latin typeface="Times New Roman" panose="02020603050405020304" pitchFamily="18" charset="0"/>
              </a:rPr>
              <a:t>、</a:t>
            </a:r>
            <a:r>
              <a:rPr kumimoji="1" lang="en-US" altLang="zh-CN" sz="3600" b="1" u="none">
                <a:solidFill>
                  <a:schemeClr val="accent2"/>
                </a:solidFill>
                <a:latin typeface="Times New Roman" panose="02020603050405020304" pitchFamily="18" charset="0"/>
              </a:rPr>
              <a:t>u</a:t>
            </a:r>
            <a:r>
              <a:rPr kumimoji="1" lang="en-US" altLang="zh-CN" sz="2800" b="1" i="0" u="none">
                <a:solidFill>
                  <a:schemeClr val="accent2"/>
                </a:solidFill>
                <a:latin typeface="Times New Roman" panose="02020603050405020304" pitchFamily="18" charset="0"/>
              </a:rPr>
              <a:t>  </a:t>
            </a:r>
            <a:r>
              <a:rPr kumimoji="1" lang="zh-CN" altLang="en-US" sz="2800" b="1" i="0" u="none">
                <a:solidFill>
                  <a:schemeClr val="accent2"/>
                </a:solidFill>
                <a:latin typeface="宋体" panose="02010600030101010101" pitchFamily="2" charset="-122"/>
              </a:rPr>
              <a:t>的</a:t>
            </a:r>
            <a:r>
              <a:rPr kumimoji="1" lang="zh-CN" altLang="en-US" sz="3200" b="1" i="0" u="none">
                <a:solidFill>
                  <a:schemeClr val="accent2"/>
                </a:solidFill>
                <a:latin typeface="Times New Roman" panose="02020603050405020304" pitchFamily="18" charset="0"/>
                <a:ea typeface="楷体_GB2312" pitchFamily="49" charset="-122"/>
              </a:rPr>
              <a:t>相量。</a:t>
            </a:r>
          </a:p>
        </p:txBody>
      </p:sp>
      <p:graphicFrame>
        <p:nvGraphicFramePr>
          <p:cNvPr id="620548" name="Object 4"/>
          <p:cNvGraphicFramePr>
            <a:graphicFrameLocks noChangeAspect="1"/>
          </p:cNvGraphicFramePr>
          <p:nvPr/>
        </p:nvGraphicFramePr>
        <p:xfrm>
          <a:off x="511175" y="762000"/>
          <a:ext cx="4273550" cy="1082675"/>
        </p:xfrm>
        <a:graphic>
          <a:graphicData uri="http://schemas.openxmlformats.org/presentationml/2006/ole">
            <mc:AlternateContent xmlns:mc="http://schemas.openxmlformats.org/markup-compatibility/2006">
              <mc:Choice xmlns:v="urn:schemas-microsoft-com:vml" Requires="v">
                <p:oleObj name="公式" r:id="rId3" imgW="1753235" imgH="408940" progId="Equation.3">
                  <p:embed/>
                </p:oleObj>
              </mc:Choice>
              <mc:Fallback>
                <p:oleObj name="公式" r:id="rId3" imgW="1753235" imgH="4089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175" y="762000"/>
                        <a:ext cx="4273550"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20549" name="Group 5"/>
          <p:cNvGrpSpPr/>
          <p:nvPr/>
        </p:nvGrpSpPr>
        <p:grpSpPr bwMode="auto">
          <a:xfrm>
            <a:off x="0" y="260350"/>
            <a:ext cx="781050" cy="819150"/>
            <a:chOff x="444" y="168"/>
            <a:chExt cx="492" cy="516"/>
          </a:xfrm>
        </p:grpSpPr>
        <p:sp>
          <p:nvSpPr>
            <p:cNvPr id="29718" name="Oval 6"/>
            <p:cNvSpPr>
              <a:spLocks noChangeArrowheads="1"/>
            </p:cNvSpPr>
            <p:nvPr/>
          </p:nvSpPr>
          <p:spPr bwMode="auto">
            <a:xfrm>
              <a:off x="456" y="204"/>
              <a:ext cx="480" cy="480"/>
            </a:xfrm>
            <a:prstGeom prst="ellipse">
              <a:avLst/>
            </a:prstGeom>
            <a:solidFill>
              <a:srgbClr val="FFFFCC"/>
            </a:solidFill>
            <a:ln w="3810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19" name="Rectangle 7"/>
            <p:cNvSpPr>
              <a:spLocks noChangeArrowheads="1"/>
            </p:cNvSpPr>
            <p:nvPr/>
          </p:nvSpPr>
          <p:spPr bwMode="auto">
            <a:xfrm>
              <a:off x="444" y="168"/>
              <a:ext cx="469"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4400" b="1" i="0" u="none">
                  <a:solidFill>
                    <a:srgbClr val="FF0000"/>
                  </a:solidFill>
                  <a:latin typeface="楷体_GB2312" pitchFamily="49" charset="-122"/>
                  <a:ea typeface="楷体_GB2312" pitchFamily="49" charset="-122"/>
                </a:rPr>
                <a:t>例</a:t>
              </a:r>
            </a:p>
          </p:txBody>
        </p:sp>
      </p:grpSp>
      <p:graphicFrame>
        <p:nvGraphicFramePr>
          <p:cNvPr id="620552" name="Object 8"/>
          <p:cNvGraphicFramePr>
            <a:graphicFrameLocks noChangeAspect="1"/>
          </p:cNvGraphicFramePr>
          <p:nvPr/>
        </p:nvGraphicFramePr>
        <p:xfrm>
          <a:off x="4687888" y="762000"/>
          <a:ext cx="4273550" cy="1082675"/>
        </p:xfrm>
        <a:graphic>
          <a:graphicData uri="http://schemas.openxmlformats.org/presentationml/2006/ole">
            <mc:AlternateContent xmlns:mc="http://schemas.openxmlformats.org/markup-compatibility/2006">
              <mc:Choice xmlns:v="urn:schemas-microsoft-com:vml" Requires="v">
                <p:oleObj name="公式" r:id="rId5" imgW="1753235" imgH="408940" progId="Equation.3">
                  <p:embed/>
                </p:oleObj>
              </mc:Choice>
              <mc:Fallback>
                <p:oleObj name="公式" r:id="rId5" imgW="1753235" imgH="40894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7888" y="762000"/>
                        <a:ext cx="4273550"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0553" name="Object 9">
            <a:hlinkClick r:id="" action="ppaction://ole?verb=0"/>
          </p:cNvPr>
          <p:cNvGraphicFramePr/>
          <p:nvPr/>
        </p:nvGraphicFramePr>
        <p:xfrm>
          <a:off x="1069975" y="1643063"/>
          <a:ext cx="3105150" cy="2433637"/>
        </p:xfrm>
        <a:graphic>
          <a:graphicData uri="http://schemas.openxmlformats.org/presentationml/2006/ole">
            <mc:AlternateContent xmlns:mc="http://schemas.openxmlformats.org/markup-compatibility/2006">
              <mc:Choice xmlns:v="urn:schemas-microsoft-com:vml" Requires="v">
                <p:oleObj name="公式" r:id="rId7" imgW="1236980" imgH="968375" progId="Equation.3">
                  <p:embed/>
                </p:oleObj>
              </mc:Choice>
              <mc:Fallback>
                <p:oleObj name="公式" r:id="rId7" imgW="1236980" imgH="968375" progId="Equation.3">
                  <p:embed/>
                  <p:pic>
                    <p:nvPicPr>
                      <p:cNvPr id="0" name="Object 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9975" y="1643063"/>
                        <a:ext cx="3105150" cy="2433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0554" name="Object 10">
            <a:hlinkClick r:id="" action="ppaction://ole?verb=0"/>
          </p:cNvPr>
          <p:cNvGraphicFramePr/>
          <p:nvPr/>
        </p:nvGraphicFramePr>
        <p:xfrm>
          <a:off x="990600" y="3989388"/>
          <a:ext cx="3398838" cy="2417762"/>
        </p:xfrm>
        <a:graphic>
          <a:graphicData uri="http://schemas.openxmlformats.org/presentationml/2006/ole">
            <mc:AlternateContent xmlns:mc="http://schemas.openxmlformats.org/markup-compatibility/2006">
              <mc:Choice xmlns:v="urn:schemas-microsoft-com:vml" Requires="v">
                <p:oleObj name="公式" r:id="rId9" imgW="1463040" imgH="968375" progId="Equation.3">
                  <p:embed/>
                </p:oleObj>
              </mc:Choice>
              <mc:Fallback>
                <p:oleObj name="公式" r:id="rId9" imgW="1463040" imgH="968375" progId="Equation.3">
                  <p:embed/>
                  <p:pic>
                    <p:nvPicPr>
                      <p:cNvPr id="0" name="Object 1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3989388"/>
                        <a:ext cx="3398838" cy="2417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20555" name="Group 11"/>
          <p:cNvGrpSpPr/>
          <p:nvPr/>
        </p:nvGrpSpPr>
        <p:grpSpPr bwMode="auto">
          <a:xfrm>
            <a:off x="5240338" y="2052638"/>
            <a:ext cx="2427287" cy="4081462"/>
            <a:chOff x="3301" y="1245"/>
            <a:chExt cx="1561" cy="2571"/>
          </a:xfrm>
        </p:grpSpPr>
        <p:sp>
          <p:nvSpPr>
            <p:cNvPr id="29707" name="Line 12"/>
            <p:cNvSpPr>
              <a:spLocks noChangeShapeType="1"/>
            </p:cNvSpPr>
            <p:nvPr/>
          </p:nvSpPr>
          <p:spPr bwMode="auto">
            <a:xfrm>
              <a:off x="3309" y="2042"/>
              <a:ext cx="1079" cy="1538"/>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8" name="Rectangle 13"/>
            <p:cNvSpPr>
              <a:spLocks noChangeArrowheads="1"/>
            </p:cNvSpPr>
            <p:nvPr/>
          </p:nvSpPr>
          <p:spPr bwMode="auto">
            <a:xfrm>
              <a:off x="3921" y="2717"/>
              <a:ext cx="410"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400" b="1" i="0" u="none">
                  <a:solidFill>
                    <a:srgbClr val="FF0000"/>
                  </a:solidFill>
                  <a:latin typeface="Times New Roman" panose="02020603050405020304" pitchFamily="18" charset="0"/>
                </a:rPr>
                <a:t>220</a:t>
              </a:r>
              <a:endParaRPr kumimoji="1" lang="en-US" altLang="zh-CN" sz="2400" b="1" i="0" u="none">
                <a:latin typeface="Times New Roman" panose="02020603050405020304" pitchFamily="18" charset="0"/>
              </a:endParaRPr>
            </a:p>
          </p:txBody>
        </p:sp>
        <p:graphicFrame>
          <p:nvGraphicFramePr>
            <p:cNvPr id="29709" name="Object 14">
              <a:hlinkClick r:id="" action="ppaction://ole?verb=0"/>
            </p:cNvPr>
            <p:cNvGraphicFramePr/>
            <p:nvPr/>
          </p:nvGraphicFramePr>
          <p:xfrm>
            <a:off x="4401" y="3437"/>
            <a:ext cx="461" cy="379"/>
          </p:xfrm>
          <a:graphic>
            <a:graphicData uri="http://schemas.openxmlformats.org/presentationml/2006/ole">
              <mc:AlternateContent xmlns:mc="http://schemas.openxmlformats.org/markup-compatibility/2006">
                <mc:Choice xmlns:v="urn:schemas-microsoft-com:vml" Requires="v">
                  <p:oleObj name="公式" r:id="rId11" imgW="128905" imgH="172085" progId="Equation.3">
                    <p:embed/>
                  </p:oleObj>
                </mc:Choice>
                <mc:Fallback>
                  <p:oleObj name="公式" r:id="rId11" imgW="128905" imgH="172085" progId="Equation.3">
                    <p:embed/>
                    <p:pic>
                      <p:nvPicPr>
                        <p:cNvPr id="0" name="Object 1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01" y="3437"/>
                          <a:ext cx="461" cy="3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10" name="Line 15"/>
            <p:cNvSpPr>
              <a:spLocks noChangeShapeType="1"/>
            </p:cNvSpPr>
            <p:nvPr/>
          </p:nvSpPr>
          <p:spPr bwMode="auto">
            <a:xfrm>
              <a:off x="3343" y="2027"/>
              <a:ext cx="1393" cy="17"/>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11" name="Object 16">
              <a:hlinkClick r:id="" action="ppaction://ole?verb=0"/>
            </p:cNvPr>
            <p:cNvGraphicFramePr/>
            <p:nvPr/>
          </p:nvGraphicFramePr>
          <p:xfrm>
            <a:off x="4250" y="1245"/>
            <a:ext cx="470" cy="323"/>
          </p:xfrm>
          <a:graphic>
            <a:graphicData uri="http://schemas.openxmlformats.org/presentationml/2006/ole">
              <mc:AlternateContent xmlns:mc="http://schemas.openxmlformats.org/markup-compatibility/2006">
                <mc:Choice xmlns:v="urn:schemas-microsoft-com:vml" Requires="v">
                  <p:oleObj name="公式" r:id="rId13" imgW="86360" imgH="161290" progId="Equation.3">
                    <p:embed/>
                  </p:oleObj>
                </mc:Choice>
                <mc:Fallback>
                  <p:oleObj name="公式" r:id="rId13" imgW="86360" imgH="161290" progId="Equation.3">
                    <p:embed/>
                    <p:pic>
                      <p:nvPicPr>
                        <p:cNvPr id="0" name="Object 1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50" y="1245"/>
                          <a:ext cx="470"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12" name="Line 17"/>
            <p:cNvSpPr>
              <a:spLocks noChangeShapeType="1"/>
            </p:cNvSpPr>
            <p:nvPr/>
          </p:nvSpPr>
          <p:spPr bwMode="auto">
            <a:xfrm flipV="1">
              <a:off x="3301" y="1414"/>
              <a:ext cx="1034" cy="615"/>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3" name="Rectangle 18"/>
            <p:cNvSpPr>
              <a:spLocks noChangeArrowheads="1"/>
            </p:cNvSpPr>
            <p:nvPr/>
          </p:nvSpPr>
          <p:spPr bwMode="auto">
            <a:xfrm>
              <a:off x="3420" y="1477"/>
              <a:ext cx="411"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400" b="1" i="0" u="none">
                  <a:solidFill>
                    <a:srgbClr val="FF0000"/>
                  </a:solidFill>
                  <a:latin typeface="Times New Roman" panose="02020603050405020304" pitchFamily="18" charset="0"/>
                </a:rPr>
                <a:t>100</a:t>
              </a:r>
              <a:endParaRPr kumimoji="1" lang="en-US" altLang="zh-CN" sz="2400" b="1" i="0" u="none">
                <a:latin typeface="Times New Roman" panose="02020603050405020304" pitchFamily="18" charset="0"/>
              </a:endParaRPr>
            </a:p>
          </p:txBody>
        </p:sp>
        <p:sp>
          <p:nvSpPr>
            <p:cNvPr id="29714" name="Freeform 19"/>
            <p:cNvSpPr/>
            <p:nvPr/>
          </p:nvSpPr>
          <p:spPr bwMode="auto">
            <a:xfrm>
              <a:off x="3454" y="2015"/>
              <a:ext cx="100" cy="168"/>
            </a:xfrm>
            <a:custGeom>
              <a:avLst/>
              <a:gdLst>
                <a:gd name="T0" fmla="*/ 86 w 100"/>
                <a:gd name="T1" fmla="*/ 0 h 168"/>
                <a:gd name="T2" fmla="*/ 86 w 100"/>
                <a:gd name="T3" fmla="*/ 90 h 168"/>
                <a:gd name="T4" fmla="*/ 0 w 100"/>
                <a:gd name="T5" fmla="*/ 168 h 168"/>
                <a:gd name="T6" fmla="*/ 0 60000 65536"/>
                <a:gd name="T7" fmla="*/ 0 60000 65536"/>
                <a:gd name="T8" fmla="*/ 0 60000 65536"/>
              </a:gdLst>
              <a:ahLst/>
              <a:cxnLst>
                <a:cxn ang="T6">
                  <a:pos x="T0" y="T1"/>
                </a:cxn>
                <a:cxn ang="T7">
                  <a:pos x="T2" y="T3"/>
                </a:cxn>
                <a:cxn ang="T8">
                  <a:pos x="T4" y="T5"/>
                </a:cxn>
              </a:cxnLst>
              <a:rect l="0" t="0" r="r" b="b"/>
              <a:pathLst>
                <a:path w="100" h="168">
                  <a:moveTo>
                    <a:pt x="86" y="0"/>
                  </a:moveTo>
                  <a:cubicBezTo>
                    <a:pt x="93" y="31"/>
                    <a:pt x="100" y="62"/>
                    <a:pt x="86" y="90"/>
                  </a:cubicBezTo>
                  <a:cubicBezTo>
                    <a:pt x="72" y="118"/>
                    <a:pt x="16" y="153"/>
                    <a:pt x="0" y="168"/>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15" name="Freeform 20"/>
            <p:cNvSpPr/>
            <p:nvPr/>
          </p:nvSpPr>
          <p:spPr bwMode="auto">
            <a:xfrm rot="-2448281">
              <a:off x="3679" y="1819"/>
              <a:ext cx="43" cy="233"/>
            </a:xfrm>
            <a:custGeom>
              <a:avLst/>
              <a:gdLst>
                <a:gd name="T0" fmla="*/ 1 w 100"/>
                <a:gd name="T1" fmla="*/ 0 h 168"/>
                <a:gd name="T2" fmla="*/ 1 w 100"/>
                <a:gd name="T3" fmla="*/ 462 h 168"/>
                <a:gd name="T4" fmla="*/ 0 w 100"/>
                <a:gd name="T5" fmla="*/ 861 h 168"/>
                <a:gd name="T6" fmla="*/ 0 60000 65536"/>
                <a:gd name="T7" fmla="*/ 0 60000 65536"/>
                <a:gd name="T8" fmla="*/ 0 60000 65536"/>
              </a:gdLst>
              <a:ahLst/>
              <a:cxnLst>
                <a:cxn ang="T6">
                  <a:pos x="T0" y="T1"/>
                </a:cxn>
                <a:cxn ang="T7">
                  <a:pos x="T2" y="T3"/>
                </a:cxn>
                <a:cxn ang="T8">
                  <a:pos x="T4" y="T5"/>
                </a:cxn>
              </a:cxnLst>
              <a:rect l="0" t="0" r="r" b="b"/>
              <a:pathLst>
                <a:path w="100" h="168">
                  <a:moveTo>
                    <a:pt x="86" y="0"/>
                  </a:moveTo>
                  <a:cubicBezTo>
                    <a:pt x="93" y="31"/>
                    <a:pt x="100" y="62"/>
                    <a:pt x="86" y="90"/>
                  </a:cubicBezTo>
                  <a:cubicBezTo>
                    <a:pt x="72" y="118"/>
                    <a:pt x="16" y="153"/>
                    <a:pt x="0" y="168"/>
                  </a:cubicBezTo>
                </a:path>
              </a:pathLst>
            </a:cu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9716" name="Object 21">
              <a:hlinkClick r:id="" action="ppaction://ole?verb=0"/>
            </p:cNvPr>
            <p:cNvGraphicFramePr/>
            <p:nvPr/>
          </p:nvGraphicFramePr>
          <p:xfrm>
            <a:off x="3840" y="1695"/>
            <a:ext cx="413" cy="346"/>
          </p:xfrm>
          <a:graphic>
            <a:graphicData uri="http://schemas.openxmlformats.org/presentationml/2006/ole">
              <mc:AlternateContent xmlns:mc="http://schemas.openxmlformats.org/markup-compatibility/2006">
                <mc:Choice xmlns:v="urn:schemas-microsoft-com:vml" Requires="v">
                  <p:oleObj name="Equation" r:id="rId15" imgW="215265" imgH="172085" progId="Equation.DSMT4">
                    <p:embed/>
                  </p:oleObj>
                </mc:Choice>
                <mc:Fallback>
                  <p:oleObj name="Equation" r:id="rId15" imgW="215265" imgH="172085" progId="Equation.DSMT4">
                    <p:embed/>
                    <p:pic>
                      <p:nvPicPr>
                        <p:cNvPr id="0" name="Object 2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40" y="1695"/>
                          <a:ext cx="413"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17" name="Object 22">
              <a:hlinkClick r:id="" action="ppaction://ole?verb=0"/>
            </p:cNvPr>
            <p:cNvGraphicFramePr/>
            <p:nvPr/>
          </p:nvGraphicFramePr>
          <p:xfrm>
            <a:off x="3561" y="2067"/>
            <a:ext cx="587" cy="346"/>
          </p:xfrm>
          <a:graphic>
            <a:graphicData uri="http://schemas.openxmlformats.org/presentationml/2006/ole">
              <mc:AlternateContent xmlns:mc="http://schemas.openxmlformats.org/markup-compatibility/2006">
                <mc:Choice xmlns:v="urn:schemas-microsoft-com:vml" Requires="v">
                  <p:oleObj name="Equation" r:id="rId17" imgW="333375" imgH="172085" progId="Equation.3">
                    <p:embed/>
                  </p:oleObj>
                </mc:Choice>
                <mc:Fallback>
                  <p:oleObj name="Equation" r:id="rId17" imgW="333375" imgH="172085" progId="Equation.3">
                    <p:embed/>
                    <p:pic>
                      <p:nvPicPr>
                        <p:cNvPr id="0" name="Object 2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61" y="2067"/>
                          <a:ext cx="587"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20549"/>
                                        </p:tgtEl>
                                        <p:attrNameLst>
                                          <p:attrName>style.visibility</p:attrName>
                                        </p:attrNameLst>
                                      </p:cBhvr>
                                      <p:to>
                                        <p:strVal val="visible"/>
                                      </p:to>
                                    </p:set>
                                    <p:animEffect transition="in" filter="wipe(left)">
                                      <p:cBhvr>
                                        <p:cTn id="7" dur="500"/>
                                        <p:tgtEl>
                                          <p:spTgt spid="62054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20547"/>
                                        </p:tgtEl>
                                        <p:attrNameLst>
                                          <p:attrName>style.visibility</p:attrName>
                                        </p:attrNameLst>
                                      </p:cBhvr>
                                      <p:to>
                                        <p:strVal val="visible"/>
                                      </p:to>
                                    </p:set>
                                    <p:animEffect transition="in" filter="wipe(left)">
                                      <p:cBhvr>
                                        <p:cTn id="11" dur="500"/>
                                        <p:tgtEl>
                                          <p:spTgt spid="62054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20548"/>
                                        </p:tgtEl>
                                        <p:attrNameLst>
                                          <p:attrName>style.visibility</p:attrName>
                                        </p:attrNameLst>
                                      </p:cBhvr>
                                      <p:to>
                                        <p:strVal val="visible"/>
                                      </p:to>
                                    </p:set>
                                    <p:animEffect transition="in" filter="wipe(left)">
                                      <p:cBhvr>
                                        <p:cTn id="15" dur="500"/>
                                        <p:tgtEl>
                                          <p:spTgt spid="62054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20552"/>
                                        </p:tgtEl>
                                        <p:attrNameLst>
                                          <p:attrName>style.visibility</p:attrName>
                                        </p:attrNameLst>
                                      </p:cBhvr>
                                      <p:to>
                                        <p:strVal val="visible"/>
                                      </p:to>
                                    </p:set>
                                    <p:animEffect transition="in" filter="wipe(left)">
                                      <p:cBhvr>
                                        <p:cTn id="19" dur="500"/>
                                        <p:tgtEl>
                                          <p:spTgt spid="62055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20546"/>
                                        </p:tgtEl>
                                        <p:attrNameLst>
                                          <p:attrName>style.visibility</p:attrName>
                                        </p:attrNameLst>
                                      </p:cBhvr>
                                      <p:to>
                                        <p:strVal val="visible"/>
                                      </p:to>
                                    </p:set>
                                    <p:animEffect transition="in" filter="wipe(left)">
                                      <p:cBhvr>
                                        <p:cTn id="24" dur="500"/>
                                        <p:tgtEl>
                                          <p:spTgt spid="62054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620553"/>
                                        </p:tgtEl>
                                        <p:attrNameLst>
                                          <p:attrName>style.visibility</p:attrName>
                                        </p:attrNameLst>
                                      </p:cBhvr>
                                      <p:to>
                                        <p:strVal val="visible"/>
                                      </p:to>
                                    </p:set>
                                    <p:animEffect transition="in" filter="wipe(up)">
                                      <p:cBhvr>
                                        <p:cTn id="29" dur="500"/>
                                        <p:tgtEl>
                                          <p:spTgt spid="62055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620554"/>
                                        </p:tgtEl>
                                        <p:attrNameLst>
                                          <p:attrName>style.visibility</p:attrName>
                                        </p:attrNameLst>
                                      </p:cBhvr>
                                      <p:to>
                                        <p:strVal val="visible"/>
                                      </p:to>
                                    </p:set>
                                    <p:animEffect transition="in" filter="wipe(up)">
                                      <p:cBhvr>
                                        <p:cTn id="34" dur="500"/>
                                        <p:tgtEl>
                                          <p:spTgt spid="62055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620555"/>
                                        </p:tgtEl>
                                        <p:attrNameLst>
                                          <p:attrName>style.visibility</p:attrName>
                                        </p:attrNameLst>
                                      </p:cBhvr>
                                      <p:to>
                                        <p:strVal val="visible"/>
                                      </p:to>
                                    </p:set>
                                    <p:animEffect transition="in" filter="wipe(left)">
                                      <p:cBhvr>
                                        <p:cTn id="39" dur="500"/>
                                        <p:tgtEl>
                                          <p:spTgt spid="620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546" grpId="0" autoUpdateAnimBg="0"/>
      <p:bldP spid="620547"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052C160D-DD93-4D39-9192-04292B6D13A3}" type="slidenum">
              <a:rPr lang="en-US" altLang="zh-CN" i="0" u="none" smtClean="0">
                <a:latin typeface="Times New Roman" panose="02020603050405020304" pitchFamily="18" charset="0"/>
              </a:rPr>
              <a:t>33</a:t>
            </a:fld>
            <a:endParaRPr lang="en-US" altLang="zh-CN" i="0" u="none">
              <a:latin typeface="Times New Roman" panose="02020603050405020304" pitchFamily="18" charset="0"/>
            </a:endParaRPr>
          </a:p>
        </p:txBody>
      </p:sp>
      <p:grpSp>
        <p:nvGrpSpPr>
          <p:cNvPr id="622594" name="Group 2"/>
          <p:cNvGrpSpPr/>
          <p:nvPr/>
        </p:nvGrpSpPr>
        <p:grpSpPr bwMode="auto">
          <a:xfrm>
            <a:off x="755650" y="2565400"/>
            <a:ext cx="3068638" cy="766763"/>
            <a:chOff x="139" y="1833"/>
            <a:chExt cx="2348" cy="483"/>
          </a:xfrm>
        </p:grpSpPr>
        <p:sp>
          <p:nvSpPr>
            <p:cNvPr id="30738" name="Text Box 3"/>
            <p:cNvSpPr txBox="1">
              <a:spLocks noChangeArrowheads="1"/>
            </p:cNvSpPr>
            <p:nvPr/>
          </p:nvSpPr>
          <p:spPr bwMode="auto">
            <a:xfrm>
              <a:off x="139" y="1833"/>
              <a:ext cx="843"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600" b="1" i="0" u="none">
                  <a:solidFill>
                    <a:schemeClr val="accent2"/>
                  </a:solidFill>
                  <a:latin typeface="楷体_GB2312" pitchFamily="49" charset="-122"/>
                  <a:ea typeface="楷体_GB2312" pitchFamily="49" charset="-122"/>
                </a:rPr>
                <a:t>求：</a:t>
              </a:r>
            </a:p>
          </p:txBody>
        </p:sp>
        <p:graphicFrame>
          <p:nvGraphicFramePr>
            <p:cNvPr id="30739" name="Object 4">
              <a:hlinkClick r:id="" action="ppaction://ole?verb=0"/>
            </p:cNvPr>
            <p:cNvGraphicFramePr/>
            <p:nvPr/>
          </p:nvGraphicFramePr>
          <p:xfrm>
            <a:off x="837" y="1848"/>
            <a:ext cx="1650" cy="468"/>
          </p:xfrm>
          <a:graphic>
            <a:graphicData uri="http://schemas.openxmlformats.org/presentationml/2006/ole">
              <mc:AlternateContent xmlns:mc="http://schemas.openxmlformats.org/markup-compatibility/2006">
                <mc:Choice xmlns:v="urn:schemas-microsoft-com:vml" Requires="v">
                  <p:oleObj name="公式" r:id="rId2" imgW="316865" imgH="215900" progId="Equation.3">
                    <p:embed/>
                  </p:oleObj>
                </mc:Choice>
                <mc:Fallback>
                  <p:oleObj name="公式" r:id="rId2" imgW="316865" imgH="215900" progId="Equation.3">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 y="1848"/>
                          <a:ext cx="165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22597" name="Group 5"/>
          <p:cNvGrpSpPr/>
          <p:nvPr/>
        </p:nvGrpSpPr>
        <p:grpSpPr bwMode="auto">
          <a:xfrm>
            <a:off x="658813" y="433388"/>
            <a:ext cx="8305800" cy="2203450"/>
            <a:chOff x="288" y="560"/>
            <a:chExt cx="5232" cy="1388"/>
          </a:xfrm>
        </p:grpSpPr>
        <p:sp>
          <p:nvSpPr>
            <p:cNvPr id="30735" name="Rectangle 6"/>
            <p:cNvSpPr>
              <a:spLocks noChangeArrowheads="1"/>
            </p:cNvSpPr>
            <p:nvPr/>
          </p:nvSpPr>
          <p:spPr bwMode="auto">
            <a:xfrm>
              <a:off x="288" y="560"/>
              <a:ext cx="5232" cy="7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lnSpc>
                  <a:spcPct val="120000"/>
                </a:lnSpc>
              </a:pPr>
              <a:r>
                <a:rPr kumimoji="1" lang="en-US" altLang="zh-CN" sz="2800" b="1" i="0" u="none">
                  <a:latin typeface="宋体" panose="02010600030101010101" pitchFamily="2" charset="-122"/>
                </a:rPr>
                <a:t>  </a:t>
              </a:r>
              <a:r>
                <a:rPr kumimoji="1" lang="zh-CN" altLang="en-US" sz="2800" b="1" i="0" u="none">
                  <a:solidFill>
                    <a:schemeClr val="accent2"/>
                  </a:solidFill>
                  <a:latin typeface="宋体" panose="02010600030101010101" pitchFamily="2" charset="-122"/>
                  <a:ea typeface="楷体_GB2312" pitchFamily="49" charset="-122"/>
                </a:rPr>
                <a:t>已知两个频率都为</a:t>
              </a:r>
              <a:r>
                <a:rPr kumimoji="1" lang="zh-CN" altLang="en-US" sz="2800" b="1" i="0" u="none">
                  <a:solidFill>
                    <a:schemeClr val="accent2"/>
                  </a:solidFill>
                  <a:latin typeface="Times New Roman" panose="02020603050405020304" pitchFamily="18" charset="0"/>
                  <a:ea typeface="楷体_GB2312" pitchFamily="49" charset="-122"/>
                </a:rPr>
                <a:t> </a:t>
              </a:r>
              <a:r>
                <a:rPr kumimoji="1" lang="en-US" altLang="zh-CN" sz="2800" b="1" i="0" u="none">
                  <a:solidFill>
                    <a:schemeClr val="accent2"/>
                  </a:solidFill>
                  <a:latin typeface="Times New Roman" panose="02020603050405020304" pitchFamily="18" charset="0"/>
                  <a:ea typeface="楷体_GB2312" pitchFamily="49" charset="-122"/>
                </a:rPr>
                <a:t>1000 Hz </a:t>
              </a:r>
              <a:r>
                <a:rPr kumimoji="1" lang="zh-CN" altLang="en-US" sz="2800" b="1" i="0" u="none">
                  <a:solidFill>
                    <a:schemeClr val="accent2"/>
                  </a:solidFill>
                  <a:latin typeface="宋体" panose="02010600030101010101" pitchFamily="2" charset="-122"/>
                  <a:ea typeface="楷体_GB2312" pitchFamily="49" charset="-122"/>
                </a:rPr>
                <a:t>的正弦电流其相量式</a:t>
              </a:r>
            </a:p>
            <a:p>
              <a:pPr algn="l" eaLnBrk="0" hangingPunct="0">
                <a:lnSpc>
                  <a:spcPct val="120000"/>
                </a:lnSpc>
              </a:pPr>
              <a:r>
                <a:rPr kumimoji="1" lang="zh-CN" altLang="en-US" sz="2800" b="1" i="0" u="none">
                  <a:solidFill>
                    <a:schemeClr val="accent2"/>
                  </a:solidFill>
                  <a:latin typeface="宋体" panose="02010600030101010101" pitchFamily="2" charset="-122"/>
                  <a:ea typeface="楷体_GB2312" pitchFamily="49" charset="-122"/>
                </a:rPr>
                <a:t>  为：</a:t>
              </a:r>
            </a:p>
          </p:txBody>
        </p:sp>
        <p:graphicFrame>
          <p:nvGraphicFramePr>
            <p:cNvPr id="30736" name="Object 7">
              <a:hlinkClick r:id="" action="ppaction://ole?verb=0"/>
            </p:cNvPr>
            <p:cNvGraphicFramePr/>
            <p:nvPr/>
          </p:nvGraphicFramePr>
          <p:xfrm>
            <a:off x="1147" y="1005"/>
            <a:ext cx="2530" cy="943"/>
          </p:xfrm>
          <a:graphic>
            <a:graphicData uri="http://schemas.openxmlformats.org/presentationml/2006/ole">
              <mc:AlternateContent xmlns:mc="http://schemas.openxmlformats.org/markup-compatibility/2006">
                <mc:Choice xmlns:v="urn:schemas-microsoft-com:vml" Requires="v">
                  <p:oleObj name="公式" r:id="rId4" imgW="1355725" imgH="516255" progId="Equation.3">
                    <p:embed/>
                  </p:oleObj>
                </mc:Choice>
                <mc:Fallback>
                  <p:oleObj name="公式" r:id="rId4" imgW="1355725" imgH="516255"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7" y="1005"/>
                          <a:ext cx="2530" cy="9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37" name="AutoShape 8"/>
            <p:cNvSpPr/>
            <p:nvPr/>
          </p:nvSpPr>
          <p:spPr bwMode="auto">
            <a:xfrm>
              <a:off x="1068" y="1176"/>
              <a:ext cx="108" cy="564"/>
            </a:xfrm>
            <a:prstGeom prst="leftBrace">
              <a:avLst>
                <a:gd name="adj1" fmla="val 43519"/>
                <a:gd name="adj2" fmla="val 50000"/>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22601" name="Group 9"/>
          <p:cNvGrpSpPr/>
          <p:nvPr/>
        </p:nvGrpSpPr>
        <p:grpSpPr bwMode="auto">
          <a:xfrm>
            <a:off x="298450" y="3144838"/>
            <a:ext cx="8274050" cy="2932112"/>
            <a:chOff x="236" y="2569"/>
            <a:chExt cx="5212" cy="1655"/>
          </a:xfrm>
        </p:grpSpPr>
        <p:sp>
          <p:nvSpPr>
            <p:cNvPr id="30729" name="Rectangle 10"/>
            <p:cNvSpPr>
              <a:spLocks noChangeArrowheads="1"/>
            </p:cNvSpPr>
            <p:nvPr/>
          </p:nvSpPr>
          <p:spPr bwMode="auto">
            <a:xfrm>
              <a:off x="471" y="3936"/>
              <a:ext cx="120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30" name="Rectangle 11"/>
            <p:cNvSpPr>
              <a:spLocks noChangeArrowheads="1"/>
            </p:cNvSpPr>
            <p:nvPr/>
          </p:nvSpPr>
          <p:spPr bwMode="auto">
            <a:xfrm>
              <a:off x="2007" y="3936"/>
              <a:ext cx="182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731" name="Object 12">
              <a:hlinkClick r:id="" action="ppaction://ole?verb=0"/>
            </p:cNvPr>
            <p:cNvGraphicFramePr/>
            <p:nvPr/>
          </p:nvGraphicFramePr>
          <p:xfrm>
            <a:off x="886" y="3119"/>
            <a:ext cx="4134" cy="858"/>
          </p:xfrm>
          <a:graphic>
            <a:graphicData uri="http://schemas.openxmlformats.org/presentationml/2006/ole">
              <mc:AlternateContent xmlns:mc="http://schemas.openxmlformats.org/markup-compatibility/2006">
                <mc:Choice xmlns:v="urn:schemas-microsoft-com:vml" Requires="v">
                  <p:oleObj name="公式" r:id="rId6" imgW="2129790" imgH="537845" progId="Equation.3">
                    <p:embed/>
                  </p:oleObj>
                </mc:Choice>
                <mc:Fallback>
                  <p:oleObj name="公式" r:id="rId6" imgW="2129790" imgH="537845" progId="Equation.3">
                    <p:embed/>
                    <p:pic>
                      <p:nvPicPr>
                        <p:cNvPr id="0" name="Object 1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 y="3119"/>
                          <a:ext cx="4134" cy="8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32" name="Rectangle 13"/>
            <p:cNvSpPr>
              <a:spLocks noChangeArrowheads="1"/>
            </p:cNvSpPr>
            <p:nvPr/>
          </p:nvSpPr>
          <p:spPr bwMode="auto">
            <a:xfrm>
              <a:off x="236" y="2622"/>
              <a:ext cx="694"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zh-CN" altLang="en-US" sz="3600" b="1" i="0" u="none">
                  <a:solidFill>
                    <a:schemeClr val="accent2"/>
                  </a:solidFill>
                  <a:latin typeface="楷体_GB2312" pitchFamily="49" charset="-122"/>
                  <a:ea typeface="楷体_GB2312" pitchFamily="49" charset="-122"/>
                </a:rPr>
                <a:t>解：</a:t>
              </a:r>
            </a:p>
          </p:txBody>
        </p:sp>
        <p:graphicFrame>
          <p:nvGraphicFramePr>
            <p:cNvPr id="30733" name="Object 14">
              <a:hlinkClick r:id="" action="ppaction://ole?verb=0"/>
            </p:cNvPr>
            <p:cNvGraphicFramePr/>
            <p:nvPr/>
          </p:nvGraphicFramePr>
          <p:xfrm>
            <a:off x="906" y="2714"/>
            <a:ext cx="3832" cy="330"/>
          </p:xfrm>
          <a:graphic>
            <a:graphicData uri="http://schemas.openxmlformats.org/presentationml/2006/ole">
              <mc:AlternateContent xmlns:mc="http://schemas.openxmlformats.org/markup-compatibility/2006">
                <mc:Choice xmlns:v="urn:schemas-microsoft-com:vml" Requires="v">
                  <p:oleObj name="公式" r:id="rId8" imgW="1968500" imgH="172085" progId="Equation.3">
                    <p:embed/>
                  </p:oleObj>
                </mc:Choice>
                <mc:Fallback>
                  <p:oleObj name="公式" r:id="rId8" imgW="1968500" imgH="172085" progId="Equation.3">
                    <p:embed/>
                    <p:pic>
                      <p:nvPicPr>
                        <p:cNvPr id="0" name="Object 1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 y="2714"/>
                          <a:ext cx="383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34" name="Object 15"/>
            <p:cNvGraphicFramePr>
              <a:graphicFrameLocks noChangeAspect="1"/>
            </p:cNvGraphicFramePr>
            <p:nvPr/>
          </p:nvGraphicFramePr>
          <p:xfrm>
            <a:off x="4788" y="2569"/>
            <a:ext cx="660" cy="526"/>
          </p:xfrm>
          <a:graphic>
            <a:graphicData uri="http://schemas.openxmlformats.org/presentationml/2006/ole">
              <mc:AlternateContent xmlns:mc="http://schemas.openxmlformats.org/markup-compatibility/2006">
                <mc:Choice xmlns:v="urn:schemas-microsoft-com:vml" Requires="v">
                  <p:oleObj name="公式" r:id="rId10" imgW="381000" imgH="304800" progId="Equation.3">
                    <p:embed/>
                  </p:oleObj>
                </mc:Choice>
                <mc:Fallback>
                  <p:oleObj name="公式" r:id="rId10" imgW="381000" imgH="304800"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8" y="2569"/>
                          <a:ext cx="660" cy="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22608" name="Group 16"/>
          <p:cNvGrpSpPr/>
          <p:nvPr/>
        </p:nvGrpSpPr>
        <p:grpSpPr bwMode="auto">
          <a:xfrm>
            <a:off x="209550" y="449263"/>
            <a:ext cx="781050" cy="819150"/>
            <a:chOff x="444" y="168"/>
            <a:chExt cx="492" cy="516"/>
          </a:xfrm>
        </p:grpSpPr>
        <p:sp>
          <p:nvSpPr>
            <p:cNvPr id="30727" name="Oval 17"/>
            <p:cNvSpPr>
              <a:spLocks noChangeArrowheads="1"/>
            </p:cNvSpPr>
            <p:nvPr/>
          </p:nvSpPr>
          <p:spPr bwMode="auto">
            <a:xfrm>
              <a:off x="456" y="204"/>
              <a:ext cx="480" cy="480"/>
            </a:xfrm>
            <a:prstGeom prst="ellipse">
              <a:avLst/>
            </a:prstGeom>
            <a:solidFill>
              <a:srgbClr val="FFFFCC"/>
            </a:solidFill>
            <a:ln w="3810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728" name="Rectangle 18"/>
            <p:cNvSpPr>
              <a:spLocks noChangeArrowheads="1"/>
            </p:cNvSpPr>
            <p:nvPr/>
          </p:nvSpPr>
          <p:spPr bwMode="auto">
            <a:xfrm>
              <a:off x="444" y="168"/>
              <a:ext cx="469"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4400" b="1" i="0" u="none">
                  <a:solidFill>
                    <a:srgbClr val="FF0000"/>
                  </a:solidFill>
                  <a:latin typeface="楷体_GB2312" pitchFamily="49" charset="-122"/>
                  <a:ea typeface="楷体_GB2312" pitchFamily="49" charset="-122"/>
                </a:rPr>
                <a:t>例</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22608"/>
                                        </p:tgtEl>
                                        <p:attrNameLst>
                                          <p:attrName>style.visibility</p:attrName>
                                        </p:attrNameLst>
                                      </p:cBhvr>
                                      <p:to>
                                        <p:strVal val="visible"/>
                                      </p:to>
                                    </p:set>
                                    <p:animEffect transition="in" filter="wipe(left)">
                                      <p:cBhvr>
                                        <p:cTn id="7" dur="500"/>
                                        <p:tgtEl>
                                          <p:spTgt spid="62260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22597"/>
                                        </p:tgtEl>
                                        <p:attrNameLst>
                                          <p:attrName>style.visibility</p:attrName>
                                        </p:attrNameLst>
                                      </p:cBhvr>
                                      <p:to>
                                        <p:strVal val="visible"/>
                                      </p:to>
                                    </p:set>
                                    <p:animEffect transition="in" filter="box(in)">
                                      <p:cBhvr>
                                        <p:cTn id="12" dur="500"/>
                                        <p:tgtEl>
                                          <p:spTgt spid="62259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22594"/>
                                        </p:tgtEl>
                                        <p:attrNameLst>
                                          <p:attrName>style.visibility</p:attrName>
                                        </p:attrNameLst>
                                      </p:cBhvr>
                                      <p:to>
                                        <p:strVal val="visible"/>
                                      </p:to>
                                    </p:set>
                                    <p:animEffect transition="in" filter="wipe(left)">
                                      <p:cBhvr>
                                        <p:cTn id="17" dur="500"/>
                                        <p:tgtEl>
                                          <p:spTgt spid="6225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22601"/>
                                        </p:tgtEl>
                                        <p:attrNameLst>
                                          <p:attrName>style.visibility</p:attrName>
                                        </p:attrNameLst>
                                      </p:cBhvr>
                                      <p:to>
                                        <p:strVal val="visible"/>
                                      </p:to>
                                    </p:set>
                                    <p:animEffect transition="in" filter="wipe(left)">
                                      <p:cBhvr>
                                        <p:cTn id="22" dur="500"/>
                                        <p:tgtEl>
                                          <p:spTgt spid="622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DA6A23C2-1E2E-40E2-B630-400E5ABF9B00}" type="slidenum">
              <a:rPr lang="en-US" altLang="zh-CN" i="0" u="none" smtClean="0">
                <a:latin typeface="Times New Roman" panose="02020603050405020304" pitchFamily="18" charset="0"/>
              </a:rPr>
              <a:t>34</a:t>
            </a:fld>
            <a:endParaRPr lang="en-US" altLang="zh-CN" i="0" u="none">
              <a:latin typeface="Times New Roman" panose="02020603050405020304" pitchFamily="18" charset="0"/>
            </a:endParaRPr>
          </a:p>
        </p:txBody>
      </p:sp>
      <p:sp>
        <p:nvSpPr>
          <p:cNvPr id="31747" name="Text Box 2"/>
          <p:cNvSpPr txBox="1">
            <a:spLocks noChangeArrowheads="1"/>
          </p:cNvSpPr>
          <p:nvPr/>
        </p:nvSpPr>
        <p:spPr bwMode="auto">
          <a:xfrm>
            <a:off x="2170113" y="449263"/>
            <a:ext cx="5918200"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lnSpc>
                <a:spcPct val="120000"/>
              </a:lnSpc>
            </a:pPr>
            <a:r>
              <a:rPr kumimoji="1" lang="zh-CN" altLang="en-US" sz="3200" b="1" i="0" u="none">
                <a:solidFill>
                  <a:schemeClr val="tx2"/>
                </a:solidFill>
                <a:latin typeface="Times New Roman" panose="02020603050405020304" pitchFamily="18" charset="0"/>
                <a:ea typeface="楷体_GB2312" pitchFamily="49" charset="-122"/>
              </a:rPr>
              <a:t>下列各相量的初相位角是多少？</a:t>
            </a:r>
          </a:p>
        </p:txBody>
      </p:sp>
      <p:graphicFrame>
        <p:nvGraphicFramePr>
          <p:cNvPr id="31748" name="Object 3">
            <a:hlinkClick r:id="" action="ppaction://ole?verb=0"/>
          </p:cNvPr>
          <p:cNvGraphicFramePr/>
          <p:nvPr/>
        </p:nvGraphicFramePr>
        <p:xfrm>
          <a:off x="176213" y="4049713"/>
          <a:ext cx="2667000" cy="603250"/>
        </p:xfrm>
        <a:graphic>
          <a:graphicData uri="http://schemas.openxmlformats.org/presentationml/2006/ole">
            <mc:AlternateContent xmlns:mc="http://schemas.openxmlformats.org/markup-compatibility/2006">
              <mc:Choice xmlns:v="urn:schemas-microsoft-com:vml" Requires="v">
                <p:oleObj name="公式" r:id="rId2" imgW="1075690" imgH="204470" progId="Equation.3">
                  <p:embed/>
                </p:oleObj>
              </mc:Choice>
              <mc:Fallback>
                <p:oleObj name="公式" r:id="rId2" imgW="1075690" imgH="204470" progId="Equation.3">
                  <p:embed/>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3" y="4049713"/>
                        <a:ext cx="2667000"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49" name="Object 4">
            <a:hlinkClick r:id="" action="ppaction://ole?verb=0"/>
          </p:cNvPr>
          <p:cNvGraphicFramePr/>
          <p:nvPr/>
        </p:nvGraphicFramePr>
        <p:xfrm>
          <a:off x="58738" y="1903413"/>
          <a:ext cx="3067050" cy="798512"/>
        </p:xfrm>
        <a:graphic>
          <a:graphicData uri="http://schemas.openxmlformats.org/presentationml/2006/ole">
            <mc:AlternateContent xmlns:mc="http://schemas.openxmlformats.org/markup-compatibility/2006">
              <mc:Choice xmlns:v="urn:schemas-microsoft-com:vml" Requires="v">
                <p:oleObj name="公式" r:id="rId4" imgW="24079200" imgH="5181600" progId="Equation.3">
                  <p:embed/>
                </p:oleObj>
              </mc:Choice>
              <mc:Fallback>
                <p:oleObj name="公式" r:id="rId4" imgW="24079200" imgH="5181600" progId="Equation.3">
                  <p:embed/>
                  <p:pic>
                    <p:nvPicPr>
                      <p:cNvPr id="0" name="Object 4"/>
                      <p:cNvPicPr>
                        <a:picLocks noChangeArrowheads="1"/>
                      </p:cNvPicPr>
                      <p:nvPr/>
                    </p:nvPicPr>
                    <p:blipFill>
                      <a:blip r:embed="rId5"/>
                      <a:srcRect/>
                      <a:stretch>
                        <a:fillRect/>
                      </a:stretch>
                    </p:blipFill>
                    <p:spPr bwMode="auto">
                      <a:xfrm>
                        <a:off x="58738" y="1903413"/>
                        <a:ext cx="3067050" cy="79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3621" name="AutoShape 5"/>
          <p:cNvSpPr>
            <a:spLocks noChangeArrowheads="1"/>
          </p:cNvSpPr>
          <p:nvPr/>
        </p:nvSpPr>
        <p:spPr bwMode="auto">
          <a:xfrm>
            <a:off x="3095624" y="2254250"/>
            <a:ext cx="581025" cy="141288"/>
          </a:xfrm>
          <a:prstGeom prst="rightArrow">
            <a:avLst>
              <a:gd name="adj1" fmla="val 50000"/>
              <a:gd name="adj2" fmla="val 102809"/>
            </a:avLst>
          </a:prstGeom>
          <a:solidFill>
            <a:schemeClr val="accent1"/>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23622" name="Object 6"/>
          <p:cNvGraphicFramePr>
            <a:graphicFrameLocks noChangeAspect="1"/>
          </p:cNvGraphicFramePr>
          <p:nvPr/>
        </p:nvGraphicFramePr>
        <p:xfrm>
          <a:off x="3635375" y="1860550"/>
          <a:ext cx="5040313" cy="735013"/>
        </p:xfrm>
        <a:graphic>
          <a:graphicData uri="http://schemas.openxmlformats.org/presentationml/2006/ole">
            <mc:AlternateContent xmlns:mc="http://schemas.openxmlformats.org/markup-compatibility/2006">
              <mc:Choice xmlns:v="urn:schemas-microsoft-com:vml" Requires="v">
                <p:oleObj name="公式" r:id="rId6" imgW="1839595" imgH="215265" progId="Equation.3">
                  <p:embed/>
                </p:oleObj>
              </mc:Choice>
              <mc:Fallback>
                <p:oleObj name="公式" r:id="rId6" imgW="1839595" imgH="215265"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375" y="1860550"/>
                        <a:ext cx="5040313" cy="735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2" name="Object 7">
            <a:hlinkClick r:id="" action="ppaction://ole?verb=0"/>
          </p:cNvPr>
          <p:cNvGraphicFramePr/>
          <p:nvPr/>
        </p:nvGraphicFramePr>
        <p:xfrm>
          <a:off x="153988" y="2979738"/>
          <a:ext cx="2689225" cy="665162"/>
        </p:xfrm>
        <a:graphic>
          <a:graphicData uri="http://schemas.openxmlformats.org/presentationml/2006/ole">
            <mc:AlternateContent xmlns:mc="http://schemas.openxmlformats.org/markup-compatibility/2006">
              <mc:Choice xmlns:v="urn:schemas-microsoft-com:vml" Requires="v">
                <p:oleObj name="公式" r:id="rId8" imgW="979170" imgH="204470" progId="Equation.3">
                  <p:embed/>
                </p:oleObj>
              </mc:Choice>
              <mc:Fallback>
                <p:oleObj name="公式" r:id="rId8" imgW="979170" imgH="204470" progId="Equation.3">
                  <p:embed/>
                  <p:pic>
                    <p:nvPicPr>
                      <p:cNvPr id="0" name="Object 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988" y="2979738"/>
                        <a:ext cx="2689225" cy="665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3624" name="AutoShape 8"/>
          <p:cNvSpPr>
            <a:spLocks noChangeArrowheads="1"/>
          </p:cNvSpPr>
          <p:nvPr/>
        </p:nvSpPr>
        <p:spPr bwMode="auto">
          <a:xfrm>
            <a:off x="2924175" y="3319463"/>
            <a:ext cx="582613" cy="150812"/>
          </a:xfrm>
          <a:prstGeom prst="rightArrow">
            <a:avLst>
              <a:gd name="adj1" fmla="val 50000"/>
              <a:gd name="adj2" fmla="val 96579"/>
            </a:avLst>
          </a:prstGeom>
          <a:solidFill>
            <a:schemeClr val="accent1"/>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23625" name="Object 9"/>
          <p:cNvGraphicFramePr>
            <a:graphicFrameLocks noChangeAspect="1"/>
          </p:cNvGraphicFramePr>
          <p:nvPr/>
        </p:nvGraphicFramePr>
        <p:xfrm>
          <a:off x="3589338" y="2895600"/>
          <a:ext cx="5086350" cy="796925"/>
        </p:xfrm>
        <a:graphic>
          <a:graphicData uri="http://schemas.openxmlformats.org/presentationml/2006/ole">
            <mc:AlternateContent xmlns:mc="http://schemas.openxmlformats.org/markup-compatibility/2006">
              <mc:Choice xmlns:v="urn:schemas-microsoft-com:vml" Requires="v">
                <p:oleObj name="公式" r:id="rId10" imgW="1839595" imgH="215265" progId="Equation.3">
                  <p:embed/>
                </p:oleObj>
              </mc:Choice>
              <mc:Fallback>
                <p:oleObj name="公式" r:id="rId10" imgW="1839595" imgH="215265" progId="Equation.3">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9338" y="2895600"/>
                        <a:ext cx="5086350" cy="79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3626" name="AutoShape 10"/>
          <p:cNvSpPr>
            <a:spLocks noChangeArrowheads="1"/>
          </p:cNvSpPr>
          <p:nvPr/>
        </p:nvSpPr>
        <p:spPr bwMode="auto">
          <a:xfrm>
            <a:off x="3095625" y="4335463"/>
            <a:ext cx="581025" cy="160337"/>
          </a:xfrm>
          <a:prstGeom prst="rightArrow">
            <a:avLst>
              <a:gd name="adj1" fmla="val 50000"/>
              <a:gd name="adj2" fmla="val 90594"/>
            </a:avLst>
          </a:prstGeom>
          <a:solidFill>
            <a:schemeClr val="accent1"/>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23627" name="Object 11"/>
          <p:cNvGraphicFramePr>
            <a:graphicFrameLocks noChangeAspect="1"/>
          </p:cNvGraphicFramePr>
          <p:nvPr/>
        </p:nvGraphicFramePr>
        <p:xfrm>
          <a:off x="3643313" y="4000500"/>
          <a:ext cx="5105400" cy="695325"/>
        </p:xfrm>
        <a:graphic>
          <a:graphicData uri="http://schemas.openxmlformats.org/presentationml/2006/ole">
            <mc:AlternateContent xmlns:mc="http://schemas.openxmlformats.org/markup-compatibility/2006">
              <mc:Choice xmlns:v="urn:schemas-microsoft-com:vml" Requires="v">
                <p:oleObj name="公式" r:id="rId12" imgW="1936115" imgH="215265" progId="Equation.3">
                  <p:embed/>
                </p:oleObj>
              </mc:Choice>
              <mc:Fallback>
                <p:oleObj name="公式" r:id="rId12" imgW="1936115" imgH="215265" progId="Equation.3">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43313" y="4000500"/>
                        <a:ext cx="5105400"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7" name="Object 12">
            <a:hlinkClick r:id="" action="ppaction://ole?verb=0"/>
          </p:cNvPr>
          <p:cNvGraphicFramePr/>
          <p:nvPr/>
        </p:nvGraphicFramePr>
        <p:xfrm>
          <a:off x="174625" y="5129213"/>
          <a:ext cx="2668588" cy="676275"/>
        </p:xfrm>
        <a:graphic>
          <a:graphicData uri="http://schemas.openxmlformats.org/presentationml/2006/ole">
            <mc:AlternateContent xmlns:mc="http://schemas.openxmlformats.org/markup-compatibility/2006">
              <mc:Choice xmlns:v="urn:schemas-microsoft-com:vml" Requires="v">
                <p:oleObj name="公式" r:id="rId14" imgW="1075690" imgH="204470" progId="Equation.3">
                  <p:embed/>
                </p:oleObj>
              </mc:Choice>
              <mc:Fallback>
                <p:oleObj name="公式" r:id="rId14" imgW="1075690" imgH="204470" progId="Equation.3">
                  <p:embed/>
                  <p:pic>
                    <p:nvPicPr>
                      <p:cNvPr id="0" name="Object 1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4625" y="5129213"/>
                        <a:ext cx="2668588"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3629" name="AutoShape 13"/>
          <p:cNvSpPr>
            <a:spLocks noChangeArrowheads="1"/>
          </p:cNvSpPr>
          <p:nvPr/>
        </p:nvSpPr>
        <p:spPr bwMode="auto">
          <a:xfrm>
            <a:off x="3011488" y="5454650"/>
            <a:ext cx="566737" cy="142875"/>
          </a:xfrm>
          <a:prstGeom prst="rightArrow">
            <a:avLst>
              <a:gd name="adj1" fmla="val 50000"/>
              <a:gd name="adj2" fmla="val 99167"/>
            </a:avLst>
          </a:prstGeom>
          <a:solidFill>
            <a:schemeClr val="accent1"/>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23630" name="Object 14"/>
          <p:cNvGraphicFramePr>
            <a:graphicFrameLocks noChangeAspect="1"/>
          </p:cNvGraphicFramePr>
          <p:nvPr/>
        </p:nvGraphicFramePr>
        <p:xfrm>
          <a:off x="3532188" y="4989513"/>
          <a:ext cx="5143500" cy="738187"/>
        </p:xfrm>
        <a:graphic>
          <a:graphicData uri="http://schemas.openxmlformats.org/presentationml/2006/ole">
            <mc:AlternateContent xmlns:mc="http://schemas.openxmlformats.org/markup-compatibility/2006">
              <mc:Choice xmlns:v="urn:schemas-microsoft-com:vml" Requires="v">
                <p:oleObj name="公式" r:id="rId16" imgW="1936115" imgH="215265" progId="Equation.3">
                  <p:embed/>
                </p:oleObj>
              </mc:Choice>
              <mc:Fallback>
                <p:oleObj name="公式" r:id="rId16" imgW="1936115" imgH="215265" progId="Equation.3">
                  <p:embed/>
                  <p:pic>
                    <p:nvPicPr>
                      <p:cNvPr id="0" name="Object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32188" y="4989513"/>
                        <a:ext cx="5143500" cy="738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1760" name="Group 15"/>
          <p:cNvGrpSpPr/>
          <p:nvPr/>
        </p:nvGrpSpPr>
        <p:grpSpPr bwMode="auto">
          <a:xfrm>
            <a:off x="34925" y="434975"/>
            <a:ext cx="1885950" cy="1409700"/>
            <a:chOff x="492" y="156"/>
            <a:chExt cx="1188" cy="888"/>
          </a:xfrm>
        </p:grpSpPr>
        <p:sp>
          <p:nvSpPr>
            <p:cNvPr id="31770" name="AutoShape 16"/>
            <p:cNvSpPr>
              <a:spLocks noChangeArrowheads="1"/>
            </p:cNvSpPr>
            <p:nvPr/>
          </p:nvSpPr>
          <p:spPr bwMode="auto">
            <a:xfrm>
              <a:off x="492" y="156"/>
              <a:ext cx="1188" cy="888"/>
            </a:xfrm>
            <a:prstGeom prst="irregularSeal1">
              <a:avLst/>
            </a:prstGeom>
            <a:solidFill>
              <a:srgbClr val="FF0000"/>
            </a:solidFill>
            <a:ln w="2857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1" lang="zh-CN" altLang="zh-CN" sz="2800" b="1" i="0" u="none">
                <a:latin typeface="Times New Roman" panose="02020603050405020304" pitchFamily="18" charset="0"/>
              </a:endParaRPr>
            </a:p>
          </p:txBody>
        </p:sp>
        <p:sp>
          <p:nvSpPr>
            <p:cNvPr id="31771" name="Text Box 17"/>
            <p:cNvSpPr txBox="1">
              <a:spLocks noChangeArrowheads="1"/>
            </p:cNvSpPr>
            <p:nvPr/>
          </p:nvSpPr>
          <p:spPr bwMode="auto">
            <a:xfrm>
              <a:off x="662" y="412"/>
              <a:ext cx="79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zh-CN" altLang="en-US" sz="2800" b="1" i="0" u="none">
                  <a:solidFill>
                    <a:schemeClr val="bg1"/>
                  </a:solidFill>
                  <a:latin typeface="Times New Roman" panose="02020603050405020304" pitchFamily="18" charset="0"/>
                </a:rPr>
                <a:t>讨论题</a:t>
              </a:r>
            </a:p>
          </p:txBody>
        </p:sp>
      </p:grpSp>
      <p:graphicFrame>
        <p:nvGraphicFramePr>
          <p:cNvPr id="31761" name="Object 18"/>
          <p:cNvGraphicFramePr>
            <a:graphicFrameLocks noChangeAspect="1"/>
          </p:cNvGraphicFramePr>
          <p:nvPr/>
        </p:nvGraphicFramePr>
        <p:xfrm>
          <a:off x="7794625" y="5572125"/>
          <a:ext cx="1349375" cy="881063"/>
        </p:xfrm>
        <a:graphic>
          <a:graphicData uri="http://schemas.openxmlformats.org/presentationml/2006/ole">
            <mc:AlternateContent xmlns:mc="http://schemas.openxmlformats.org/markup-compatibility/2006">
              <mc:Choice xmlns:v="urn:schemas-microsoft-com:vml" Requires="v">
                <p:oleObj name="剪辑" r:id="rId18" imgW="1028700" imgH="626110" progId="MS_ClipArt_Gallery.2">
                  <p:embed/>
                </p:oleObj>
              </mc:Choice>
              <mc:Fallback>
                <p:oleObj name="剪辑" r:id="rId18" imgW="1028700" imgH="626110" progId="MS_ClipArt_Gallery.2">
                  <p:embed/>
                  <p:pic>
                    <p:nvPicPr>
                      <p:cNvPr id="0" name="Object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94625" y="5572125"/>
                        <a:ext cx="1349375" cy="881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23635" name="Group 19"/>
          <p:cNvGrpSpPr/>
          <p:nvPr/>
        </p:nvGrpSpPr>
        <p:grpSpPr bwMode="auto">
          <a:xfrm>
            <a:off x="1212850" y="1195388"/>
            <a:ext cx="3987800" cy="665162"/>
            <a:chOff x="1362" y="801"/>
            <a:chExt cx="2394" cy="419"/>
          </a:xfrm>
        </p:grpSpPr>
        <p:graphicFrame>
          <p:nvGraphicFramePr>
            <p:cNvPr id="31768" name="Object 20"/>
            <p:cNvGraphicFramePr>
              <a:graphicFrameLocks noChangeAspect="1"/>
            </p:cNvGraphicFramePr>
            <p:nvPr/>
          </p:nvGraphicFramePr>
          <p:xfrm>
            <a:off x="2145" y="801"/>
            <a:ext cx="1611" cy="419"/>
          </p:xfrm>
          <a:graphic>
            <a:graphicData uri="http://schemas.openxmlformats.org/presentationml/2006/ole">
              <mc:AlternateContent xmlns:mc="http://schemas.openxmlformats.org/markup-compatibility/2006">
                <mc:Choice xmlns:v="urn:schemas-microsoft-com:vml" Requires="v">
                  <p:oleObj name="公式" r:id="rId20" imgW="1183640" imgH="236855" progId="Equation.3">
                    <p:embed/>
                  </p:oleObj>
                </mc:Choice>
                <mc:Fallback>
                  <p:oleObj name="公式" r:id="rId20" imgW="1183640" imgH="236855" progId="Equation.3">
                    <p:embed/>
                    <p:pic>
                      <p:nvPicPr>
                        <p:cNvPr id="0" name="Object 2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145" y="801"/>
                          <a:ext cx="1611" cy="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9" name="Rectangle 21"/>
            <p:cNvSpPr>
              <a:spLocks noChangeArrowheads="1"/>
            </p:cNvSpPr>
            <p:nvPr/>
          </p:nvSpPr>
          <p:spPr bwMode="auto">
            <a:xfrm>
              <a:off x="1362" y="857"/>
              <a:ext cx="75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chemeClr val="tx2"/>
                  </a:solidFill>
                  <a:latin typeface="Times New Roman" panose="02020603050405020304" pitchFamily="18" charset="0"/>
                </a:rPr>
                <a:t>模均为</a:t>
              </a:r>
            </a:p>
          </p:txBody>
        </p:sp>
      </p:grpSp>
      <p:graphicFrame>
        <p:nvGraphicFramePr>
          <p:cNvPr id="623638" name="Object 22"/>
          <p:cNvGraphicFramePr>
            <a:graphicFrameLocks noChangeAspect="1"/>
          </p:cNvGraphicFramePr>
          <p:nvPr/>
        </p:nvGraphicFramePr>
        <p:xfrm>
          <a:off x="5581650" y="965200"/>
          <a:ext cx="2876550" cy="1081088"/>
        </p:xfrm>
        <a:graphic>
          <a:graphicData uri="http://schemas.openxmlformats.org/presentationml/2006/ole">
            <mc:AlternateContent xmlns:mc="http://schemas.openxmlformats.org/markup-compatibility/2006">
              <mc:Choice xmlns:v="urn:schemas-microsoft-com:vml" Requires="v">
                <p:oleObj name="公式" r:id="rId22" imgW="1140460" imgH="408940" progId="Equation.3">
                  <p:embed/>
                </p:oleObj>
              </mc:Choice>
              <mc:Fallback>
                <p:oleObj name="公式" r:id="rId22" imgW="1140460" imgH="408940" progId="Equation.3">
                  <p:embed/>
                  <p:pic>
                    <p:nvPicPr>
                      <p:cNvPr id="0" name="Object 2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581650" y="965200"/>
                        <a:ext cx="2876550" cy="1081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23639" name="Group 23"/>
          <p:cNvGrpSpPr/>
          <p:nvPr/>
        </p:nvGrpSpPr>
        <p:grpSpPr bwMode="auto">
          <a:xfrm>
            <a:off x="5148263" y="1125538"/>
            <a:ext cx="400050" cy="762000"/>
            <a:chOff x="3000" y="2568"/>
            <a:chExt cx="348" cy="492"/>
          </a:xfrm>
        </p:grpSpPr>
        <p:sp>
          <p:nvSpPr>
            <p:cNvPr id="31766" name="Line 24"/>
            <p:cNvSpPr>
              <a:spLocks noChangeShapeType="1"/>
            </p:cNvSpPr>
            <p:nvPr/>
          </p:nvSpPr>
          <p:spPr bwMode="auto">
            <a:xfrm flipH="1">
              <a:off x="3120" y="2568"/>
              <a:ext cx="228" cy="492"/>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767" name="Line 25"/>
            <p:cNvSpPr>
              <a:spLocks noChangeShapeType="1"/>
            </p:cNvSpPr>
            <p:nvPr/>
          </p:nvSpPr>
          <p:spPr bwMode="auto">
            <a:xfrm>
              <a:off x="3000" y="2808"/>
              <a:ext cx="144" cy="24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623642" name="Text Box 26"/>
          <p:cNvSpPr txBox="1">
            <a:spLocks noChangeArrowheads="1"/>
          </p:cNvSpPr>
          <p:nvPr/>
        </p:nvSpPr>
        <p:spPr bwMode="auto">
          <a:xfrm>
            <a:off x="8248650" y="981075"/>
            <a:ext cx="66675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4800" b="1" i="0" u="none">
                <a:solidFill>
                  <a:srgbClr val="FF0000"/>
                </a:solidFill>
                <a:latin typeface="宋体" panose="02010600030101010101"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23635"/>
                                        </p:tgtEl>
                                        <p:attrNameLst>
                                          <p:attrName>style.visibility</p:attrName>
                                        </p:attrNameLst>
                                      </p:cBhvr>
                                      <p:to>
                                        <p:strVal val="visible"/>
                                      </p:to>
                                    </p:set>
                                    <p:animEffect transition="in" filter="wipe(left)">
                                      <p:cBhvr>
                                        <p:cTn id="7" dur="500"/>
                                        <p:tgtEl>
                                          <p:spTgt spid="623635"/>
                                        </p:tgtEl>
                                      </p:cBhvr>
                                    </p:animEffect>
                                  </p:childTnLst>
                                </p:cTn>
                              </p:par>
                            </p:childTnLst>
                          </p:cTn>
                        </p:par>
                        <p:par>
                          <p:cTn id="8" fill="hold">
                            <p:stCondLst>
                              <p:cond delay="500"/>
                            </p:stCondLst>
                            <p:childTnLst>
                              <p:par>
                                <p:cTn id="9" presetID="4" presetClass="entr" presetSubtype="32" fill="hold" nodeType="afterEffect">
                                  <p:stCondLst>
                                    <p:cond delay="0"/>
                                  </p:stCondLst>
                                  <p:childTnLst>
                                    <p:set>
                                      <p:cBhvr>
                                        <p:cTn id="10" dur="1" fill="hold">
                                          <p:stCondLst>
                                            <p:cond delay="0"/>
                                          </p:stCondLst>
                                        </p:cTn>
                                        <p:tgtEl>
                                          <p:spTgt spid="623639"/>
                                        </p:tgtEl>
                                        <p:attrNameLst>
                                          <p:attrName>style.visibility</p:attrName>
                                        </p:attrNameLst>
                                      </p:cBhvr>
                                      <p:to>
                                        <p:strVal val="visible"/>
                                      </p:to>
                                    </p:set>
                                    <p:animEffect transition="in" filter="box(out)">
                                      <p:cBhvr>
                                        <p:cTn id="11" dur="500"/>
                                        <p:tgtEl>
                                          <p:spTgt spid="6236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23638"/>
                                        </p:tgtEl>
                                        <p:attrNameLst>
                                          <p:attrName>style.visibility</p:attrName>
                                        </p:attrNameLst>
                                      </p:cBhvr>
                                      <p:to>
                                        <p:strVal val="visible"/>
                                      </p:to>
                                    </p:set>
                                    <p:animEffect transition="in" filter="wipe(left)">
                                      <p:cBhvr>
                                        <p:cTn id="16" dur="500"/>
                                        <p:tgtEl>
                                          <p:spTgt spid="62363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623642"/>
                                        </p:tgtEl>
                                        <p:attrNameLst>
                                          <p:attrName>style.visibility</p:attrName>
                                        </p:attrNameLst>
                                      </p:cBhvr>
                                      <p:to>
                                        <p:strVal val="visible"/>
                                      </p:to>
                                    </p:set>
                                    <p:animEffect transition="in" filter="wipe(up)">
                                      <p:cBhvr>
                                        <p:cTn id="21" dur="500"/>
                                        <p:tgtEl>
                                          <p:spTgt spid="62364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2362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23622"/>
                                        </p:tgtEl>
                                        <p:attrNameLst>
                                          <p:attrName>style.visibility</p:attrName>
                                        </p:attrNameLst>
                                      </p:cBhvr>
                                      <p:to>
                                        <p:strVal val="visible"/>
                                      </p:to>
                                    </p:set>
                                    <p:animEffect transition="in" filter="wipe(left)">
                                      <p:cBhvr>
                                        <p:cTn id="30" dur="500"/>
                                        <p:tgtEl>
                                          <p:spTgt spid="62362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23624"/>
                                        </p:tgtEl>
                                        <p:attrNameLst>
                                          <p:attrName>style.visibility</p:attrName>
                                        </p:attrNameLst>
                                      </p:cBhvr>
                                      <p:to>
                                        <p:strVal val="visible"/>
                                      </p:to>
                                    </p:set>
                                    <p:animEffect transition="in" filter="wipe(left)">
                                      <p:cBhvr>
                                        <p:cTn id="35" dur="500"/>
                                        <p:tgtEl>
                                          <p:spTgt spid="62362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623625"/>
                                        </p:tgtEl>
                                        <p:attrNameLst>
                                          <p:attrName>style.visibility</p:attrName>
                                        </p:attrNameLst>
                                      </p:cBhvr>
                                      <p:to>
                                        <p:strVal val="visible"/>
                                      </p:to>
                                    </p:set>
                                    <p:animEffect transition="in" filter="wipe(left)">
                                      <p:cBhvr>
                                        <p:cTn id="40" dur="500"/>
                                        <p:tgtEl>
                                          <p:spTgt spid="62362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23626"/>
                                        </p:tgtEl>
                                        <p:attrNameLst>
                                          <p:attrName>style.visibility</p:attrName>
                                        </p:attrNameLst>
                                      </p:cBhvr>
                                      <p:to>
                                        <p:strVal val="visible"/>
                                      </p:to>
                                    </p:set>
                                    <p:animEffect transition="in" filter="wipe(left)">
                                      <p:cBhvr>
                                        <p:cTn id="45" dur="500"/>
                                        <p:tgtEl>
                                          <p:spTgt spid="62362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623627"/>
                                        </p:tgtEl>
                                        <p:attrNameLst>
                                          <p:attrName>style.visibility</p:attrName>
                                        </p:attrNameLst>
                                      </p:cBhvr>
                                      <p:to>
                                        <p:strVal val="visible"/>
                                      </p:to>
                                    </p:set>
                                    <p:animEffect transition="in" filter="wipe(left)">
                                      <p:cBhvr>
                                        <p:cTn id="50" dur="500"/>
                                        <p:tgtEl>
                                          <p:spTgt spid="62362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23629"/>
                                        </p:tgtEl>
                                        <p:attrNameLst>
                                          <p:attrName>style.visibility</p:attrName>
                                        </p:attrNameLst>
                                      </p:cBhvr>
                                      <p:to>
                                        <p:strVal val="visible"/>
                                      </p:to>
                                    </p:set>
                                    <p:animEffect transition="in" filter="wipe(left)">
                                      <p:cBhvr>
                                        <p:cTn id="55" dur="500"/>
                                        <p:tgtEl>
                                          <p:spTgt spid="62362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623630"/>
                                        </p:tgtEl>
                                        <p:attrNameLst>
                                          <p:attrName>style.visibility</p:attrName>
                                        </p:attrNameLst>
                                      </p:cBhvr>
                                      <p:to>
                                        <p:strVal val="visible"/>
                                      </p:to>
                                    </p:set>
                                    <p:animEffect transition="in" filter="wipe(left)">
                                      <p:cBhvr>
                                        <p:cTn id="60" dur="500"/>
                                        <p:tgtEl>
                                          <p:spTgt spid="623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621" grpId="0" animBg="1"/>
      <p:bldP spid="623624" grpId="0" animBg="1"/>
      <p:bldP spid="623626" grpId="0" animBg="1"/>
      <p:bldP spid="623629" grpId="0" animBg="1"/>
      <p:bldP spid="623642"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F9B3E6E-3F99-4ECD-846E-C18ABFC296DB}" type="slidenum">
              <a:rPr lang="en-US" altLang="zh-CN" smtClean="0"/>
              <a:t>35</a:t>
            </a:fld>
            <a:endParaRPr lang="en-US" altLang="zh-CN"/>
          </a:p>
        </p:txBody>
      </p:sp>
      <p:grpSp>
        <p:nvGrpSpPr>
          <p:cNvPr id="8" name="Group 11"/>
          <p:cNvGrpSpPr/>
          <p:nvPr/>
        </p:nvGrpSpPr>
        <p:grpSpPr bwMode="auto">
          <a:xfrm>
            <a:off x="2768600" y="1592424"/>
            <a:ext cx="4089400" cy="3679825"/>
            <a:chOff x="802" y="1690"/>
            <a:chExt cx="2576" cy="2318"/>
          </a:xfrm>
        </p:grpSpPr>
        <p:sp>
          <p:nvSpPr>
            <p:cNvPr id="9" name="Line 12"/>
            <p:cNvSpPr>
              <a:spLocks noChangeShapeType="1"/>
            </p:cNvSpPr>
            <p:nvPr/>
          </p:nvSpPr>
          <p:spPr bwMode="auto">
            <a:xfrm flipH="1">
              <a:off x="802" y="3000"/>
              <a:ext cx="2523" cy="0"/>
            </a:xfrm>
            <a:prstGeom prst="line">
              <a:avLst/>
            </a:prstGeom>
            <a:noFill/>
            <a:ln w="9525">
              <a:solidFill>
                <a:schemeClr val="tx1"/>
              </a:solidFill>
              <a:round/>
              <a:headEnd type="triangle" w="sm" len="med"/>
              <a:tailEnd type="non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3"/>
            <p:cNvSpPr>
              <a:spLocks noChangeShapeType="1"/>
            </p:cNvSpPr>
            <p:nvPr/>
          </p:nvSpPr>
          <p:spPr bwMode="auto">
            <a:xfrm rot="-5400000">
              <a:off x="949" y="2976"/>
              <a:ext cx="2064" cy="0"/>
            </a:xfrm>
            <a:prstGeom prst="line">
              <a:avLst/>
            </a:prstGeom>
            <a:noFill/>
            <a:ln w="9525">
              <a:solidFill>
                <a:schemeClr val="tx1"/>
              </a:solidFill>
              <a:rou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Text Box 14"/>
            <p:cNvSpPr txBox="1">
              <a:spLocks noChangeArrowheads="1"/>
            </p:cNvSpPr>
            <p:nvPr/>
          </p:nvSpPr>
          <p:spPr bwMode="auto">
            <a:xfrm>
              <a:off x="3092" y="3031"/>
              <a:ext cx="28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defRPr/>
              </a:pPr>
              <a:r>
                <a:rPr lang="en-US" altLang="zh-CN" sz="2000">
                  <a:effectLst>
                    <a:outerShdw blurRad="38100" dist="38100" dir="2700000" algn="tl">
                      <a:srgbClr val="C0C0C0"/>
                    </a:outerShdw>
                  </a:effectLst>
                </a:rPr>
                <a:t>+1</a:t>
              </a:r>
              <a:endParaRPr lang="en-US" altLang="zh-CN">
                <a:effectLst>
                  <a:outerShdw blurRad="38100" dist="38100" dir="2700000" algn="tl">
                    <a:srgbClr val="C0C0C0"/>
                  </a:outerShdw>
                </a:effectLst>
              </a:endParaRPr>
            </a:p>
          </p:txBody>
        </p:sp>
        <p:sp>
          <p:nvSpPr>
            <p:cNvPr id="12" name="Text Box 15"/>
            <p:cNvSpPr txBox="1">
              <a:spLocks noChangeArrowheads="1"/>
            </p:cNvSpPr>
            <p:nvPr/>
          </p:nvSpPr>
          <p:spPr bwMode="auto">
            <a:xfrm>
              <a:off x="2087" y="1690"/>
              <a:ext cx="2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defRPr/>
              </a:pPr>
              <a:r>
                <a:rPr lang="en-US" altLang="zh-CN" sz="2000">
                  <a:effectLst>
                    <a:outerShdw blurRad="38100" dist="38100" dir="2700000" algn="tl">
                      <a:srgbClr val="C0C0C0"/>
                    </a:outerShdw>
                  </a:effectLst>
                </a:rPr>
                <a:t>+j</a:t>
              </a:r>
              <a:endParaRPr lang="en-US" altLang="zh-CN">
                <a:effectLst>
                  <a:outerShdw blurRad="38100" dist="38100" dir="2700000" algn="tl">
                    <a:srgbClr val="C0C0C0"/>
                  </a:outerShdw>
                </a:effectLst>
              </a:endParaRPr>
            </a:p>
          </p:txBody>
        </p:sp>
      </p:grpSp>
      <p:grpSp>
        <p:nvGrpSpPr>
          <p:cNvPr id="13" name="Group 16"/>
          <p:cNvGrpSpPr/>
          <p:nvPr/>
        </p:nvGrpSpPr>
        <p:grpSpPr bwMode="auto">
          <a:xfrm>
            <a:off x="5249863" y="2981487"/>
            <a:ext cx="1990725" cy="681037"/>
            <a:chOff x="1152" y="3216"/>
            <a:chExt cx="1200" cy="384"/>
          </a:xfrm>
        </p:grpSpPr>
        <p:sp>
          <p:nvSpPr>
            <p:cNvPr id="14" name="Arc 17"/>
            <p:cNvSpPr/>
            <p:nvPr/>
          </p:nvSpPr>
          <p:spPr bwMode="auto">
            <a:xfrm>
              <a:off x="1152" y="3281"/>
              <a:ext cx="192" cy="3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chemeClr val="tx1"/>
              </a:solidFill>
              <a:round/>
              <a:headEnd type="triangle" w="sm"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Arc 18"/>
            <p:cNvSpPr/>
            <p:nvPr/>
          </p:nvSpPr>
          <p:spPr bwMode="auto">
            <a:xfrm flipV="1">
              <a:off x="1296" y="3408"/>
              <a:ext cx="576"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FF0000"/>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6" name="Object 19"/>
            <p:cNvGraphicFramePr>
              <a:graphicFrameLocks noChangeAspect="1"/>
            </p:cNvGraphicFramePr>
            <p:nvPr/>
          </p:nvGraphicFramePr>
          <p:xfrm>
            <a:off x="1872" y="3216"/>
            <a:ext cx="480" cy="274"/>
          </p:xfrm>
          <a:graphic>
            <a:graphicData uri="http://schemas.openxmlformats.org/presentationml/2006/ole">
              <mc:AlternateContent xmlns:mc="http://schemas.openxmlformats.org/markup-compatibility/2006">
                <mc:Choice xmlns:v="urn:schemas-microsoft-com:vml" Requires="v">
                  <p:oleObj name="公式" r:id="rId2" imgW="355600" imgH="203200" progId="Equation.3">
                    <p:embed/>
                  </p:oleObj>
                </mc:Choice>
                <mc:Fallback>
                  <p:oleObj name="公式" r:id="rId2" imgW="355600" imgH="203200" progId="Equation.3">
                    <p:embed/>
                    <p:pic>
                      <p:nvPicPr>
                        <p:cNvPr id="0" name="图片 1629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 y="3216"/>
                          <a:ext cx="480" cy="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 name="Line 20"/>
          <p:cNvSpPr>
            <a:spLocks noChangeShapeType="1"/>
          </p:cNvSpPr>
          <p:nvPr/>
        </p:nvSpPr>
        <p:spPr bwMode="auto">
          <a:xfrm flipV="1">
            <a:off x="4654550" y="2433799"/>
            <a:ext cx="1204913" cy="1223963"/>
          </a:xfrm>
          <a:prstGeom prst="line">
            <a:avLst/>
          </a:prstGeom>
          <a:noFill/>
          <a:ln w="28575">
            <a:solidFill>
              <a:srgbClr val="FF6600"/>
            </a:solidFill>
            <a:rou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3"/>
          <p:cNvSpPr>
            <a:spLocks noChangeShapeType="1"/>
          </p:cNvSpPr>
          <p:nvPr/>
        </p:nvSpPr>
        <p:spPr bwMode="auto">
          <a:xfrm>
            <a:off x="4662489" y="3684751"/>
            <a:ext cx="1095375" cy="1373188"/>
          </a:xfrm>
          <a:prstGeom prst="line">
            <a:avLst/>
          </a:prstGeom>
          <a:noFill/>
          <a:ln w="28575">
            <a:solidFill>
              <a:srgbClr val="FF6600"/>
            </a:solidFill>
            <a:rou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6"/>
          <p:cNvSpPr>
            <a:spLocks noChangeShapeType="1"/>
          </p:cNvSpPr>
          <p:nvPr/>
        </p:nvSpPr>
        <p:spPr bwMode="auto">
          <a:xfrm flipH="1" flipV="1">
            <a:off x="3548063" y="2302037"/>
            <a:ext cx="1082675" cy="1355725"/>
          </a:xfrm>
          <a:prstGeom prst="line">
            <a:avLst/>
          </a:prstGeom>
          <a:noFill/>
          <a:ln w="28575">
            <a:solidFill>
              <a:srgbClr val="FF6600"/>
            </a:solidFill>
            <a:rou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9"/>
          <p:cNvSpPr>
            <a:spLocks noChangeShapeType="1"/>
          </p:cNvSpPr>
          <p:nvPr/>
        </p:nvSpPr>
        <p:spPr bwMode="auto">
          <a:xfrm rot="5400000">
            <a:off x="3406776" y="3675224"/>
            <a:ext cx="1204913" cy="1223963"/>
          </a:xfrm>
          <a:prstGeom prst="line">
            <a:avLst/>
          </a:prstGeom>
          <a:noFill/>
          <a:ln w="28575">
            <a:solidFill>
              <a:srgbClr val="FF6600"/>
            </a:solidFill>
            <a:rou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8" name="对象 27">
            <a:hlinkClick r:id="" action="ppaction://ole?verb=0"/>
          </p:cNvPr>
          <p:cNvGraphicFramePr/>
          <p:nvPr/>
        </p:nvGraphicFramePr>
        <p:xfrm>
          <a:off x="730251" y="2000412"/>
          <a:ext cx="2667000" cy="603250"/>
        </p:xfrm>
        <a:graphic>
          <a:graphicData uri="http://schemas.openxmlformats.org/presentationml/2006/ole">
            <mc:AlternateContent xmlns:mc="http://schemas.openxmlformats.org/markup-compatibility/2006">
              <mc:Choice xmlns:v="urn:schemas-microsoft-com:vml" Requires="v">
                <p:oleObj name="公式" r:id="rId4" imgW="1075690" imgH="204470" progId="Equation.3">
                  <p:embed/>
                </p:oleObj>
              </mc:Choice>
              <mc:Fallback>
                <p:oleObj name="公式" r:id="rId4" imgW="1075690" imgH="204470" progId="Equation.3">
                  <p:embed/>
                  <p:pic>
                    <p:nvPicPr>
                      <p:cNvPr id="0"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251" y="2000412"/>
                        <a:ext cx="2667000"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对象 28">
            <a:hlinkClick r:id="" action="ppaction://ole?verb=0"/>
          </p:cNvPr>
          <p:cNvGraphicFramePr/>
          <p:nvPr/>
        </p:nvGraphicFramePr>
        <p:xfrm>
          <a:off x="5966524" y="1989299"/>
          <a:ext cx="3067050" cy="798512"/>
        </p:xfrm>
        <a:graphic>
          <a:graphicData uri="http://schemas.openxmlformats.org/presentationml/2006/ole">
            <mc:AlternateContent xmlns:mc="http://schemas.openxmlformats.org/markup-compatibility/2006">
              <mc:Choice xmlns:v="urn:schemas-microsoft-com:vml" Requires="v">
                <p:oleObj name="公式" r:id="rId6" imgW="24079200" imgH="5181600" progId="Equation.3">
                  <p:embed/>
                </p:oleObj>
              </mc:Choice>
              <mc:Fallback>
                <p:oleObj name="公式" r:id="rId6" imgW="24079200" imgH="5181600" progId="Equation.3">
                  <p:embed/>
                  <p:pic>
                    <p:nvPicPr>
                      <p:cNvPr id="0" name="Object 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6524" y="1989299"/>
                        <a:ext cx="3067050" cy="79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对象 29">
            <a:hlinkClick r:id="" action="ppaction://ole?verb=0"/>
          </p:cNvPr>
          <p:cNvGraphicFramePr/>
          <p:nvPr/>
        </p:nvGraphicFramePr>
        <p:xfrm>
          <a:off x="5859463" y="4725358"/>
          <a:ext cx="2689225" cy="665162"/>
        </p:xfrm>
        <a:graphic>
          <a:graphicData uri="http://schemas.openxmlformats.org/presentationml/2006/ole">
            <mc:AlternateContent xmlns:mc="http://schemas.openxmlformats.org/markup-compatibility/2006">
              <mc:Choice xmlns:v="urn:schemas-microsoft-com:vml" Requires="v">
                <p:oleObj name="公式" r:id="rId8" imgW="979170" imgH="204470" progId="Equation.3">
                  <p:embed/>
                </p:oleObj>
              </mc:Choice>
              <mc:Fallback>
                <p:oleObj name="公式" r:id="rId8" imgW="979170" imgH="204470" progId="Equation.3">
                  <p:embed/>
                  <p:pic>
                    <p:nvPicPr>
                      <p:cNvPr id="0" name="Object 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59463" y="4725358"/>
                        <a:ext cx="2689225" cy="665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对象 30">
            <a:hlinkClick r:id="" action="ppaction://ole?verb=0"/>
          </p:cNvPr>
          <p:cNvGraphicFramePr/>
          <p:nvPr/>
        </p:nvGraphicFramePr>
        <p:xfrm>
          <a:off x="539552" y="4595974"/>
          <a:ext cx="2668588" cy="676275"/>
        </p:xfrm>
        <a:graphic>
          <a:graphicData uri="http://schemas.openxmlformats.org/presentationml/2006/ole">
            <mc:AlternateContent xmlns:mc="http://schemas.openxmlformats.org/markup-compatibility/2006">
              <mc:Choice xmlns:v="urn:schemas-microsoft-com:vml" Requires="v">
                <p:oleObj name="公式" r:id="rId10" imgW="1075690" imgH="204470" progId="Equation.3">
                  <p:embed/>
                </p:oleObj>
              </mc:Choice>
              <mc:Fallback>
                <p:oleObj name="公式" r:id="rId10" imgW="1075690" imgH="204470" progId="Equation.3">
                  <p:embed/>
                  <p:pic>
                    <p:nvPicPr>
                      <p:cNvPr id="0" name="Object 1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9552" y="4595974"/>
                        <a:ext cx="2668588"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E1DECB7D-1F2B-43CE-8D13-B6415F3869A2}" type="slidenum">
              <a:rPr lang="en-US" altLang="zh-CN" i="0" u="none" smtClean="0">
                <a:latin typeface="Times New Roman" panose="02020603050405020304" pitchFamily="18" charset="0"/>
              </a:rPr>
              <a:t>36</a:t>
            </a:fld>
            <a:endParaRPr lang="en-US" altLang="zh-CN" i="0" u="none">
              <a:latin typeface="Times New Roman" panose="02020603050405020304" pitchFamily="18" charset="0"/>
            </a:endParaRPr>
          </a:p>
        </p:txBody>
      </p:sp>
      <p:sp>
        <p:nvSpPr>
          <p:cNvPr id="32771" name="Rectangle 2"/>
          <p:cNvSpPr>
            <a:spLocks noChangeArrowheads="1"/>
          </p:cNvSpPr>
          <p:nvPr/>
        </p:nvSpPr>
        <p:spPr bwMode="auto">
          <a:xfrm>
            <a:off x="2171700" y="627063"/>
            <a:ext cx="5208588"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1" lang="zh-CN" altLang="en-US" sz="3600" b="1" i="0" u="none">
                <a:solidFill>
                  <a:schemeClr val="accent2"/>
                </a:solidFill>
                <a:latin typeface="楷体_GB2312" pitchFamily="49" charset="-122"/>
                <a:ea typeface="楷体_GB2312" pitchFamily="49" charset="-122"/>
              </a:rPr>
              <a:t>指出下列各式的错误</a:t>
            </a:r>
          </a:p>
        </p:txBody>
      </p:sp>
      <p:graphicFrame>
        <p:nvGraphicFramePr>
          <p:cNvPr id="32772" name="Object 3"/>
          <p:cNvGraphicFramePr>
            <a:graphicFrameLocks noChangeAspect="1"/>
          </p:cNvGraphicFramePr>
          <p:nvPr/>
        </p:nvGraphicFramePr>
        <p:xfrm>
          <a:off x="504825" y="1390650"/>
          <a:ext cx="7451725" cy="820738"/>
        </p:xfrm>
        <a:graphic>
          <a:graphicData uri="http://schemas.openxmlformats.org/presentationml/2006/ole">
            <mc:AlternateContent xmlns:mc="http://schemas.openxmlformats.org/markup-compatibility/2006">
              <mc:Choice xmlns:v="urn:schemas-microsoft-com:vml" Requires="v">
                <p:oleObj name="公式" r:id="rId3" imgW="2151380" imgH="204470" progId="Equation.3">
                  <p:embed/>
                </p:oleObj>
              </mc:Choice>
              <mc:Fallback>
                <p:oleObj name="公式" r:id="rId3" imgW="2151380" imgH="20447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5" y="1390650"/>
                        <a:ext cx="7451725" cy="820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3" name="Text Box 4"/>
          <p:cNvSpPr txBox="1">
            <a:spLocks noChangeArrowheads="1"/>
          </p:cNvSpPr>
          <p:nvPr/>
        </p:nvSpPr>
        <p:spPr bwMode="auto">
          <a:xfrm>
            <a:off x="7789863" y="1371600"/>
            <a:ext cx="74295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400" i="0" u="none">
                <a:solidFill>
                  <a:srgbClr val="FF0000"/>
                </a:solidFill>
                <a:latin typeface="Times New Roman" panose="02020603050405020304" pitchFamily="18" charset="0"/>
              </a:rPr>
              <a:t>？</a:t>
            </a:r>
          </a:p>
        </p:txBody>
      </p:sp>
      <p:sp>
        <p:nvSpPr>
          <p:cNvPr id="624645" name="AutoShape 5"/>
          <p:cNvSpPr>
            <a:spLocks noChangeArrowheads="1"/>
          </p:cNvSpPr>
          <p:nvPr/>
        </p:nvSpPr>
        <p:spPr bwMode="auto">
          <a:xfrm>
            <a:off x="647700" y="2838450"/>
            <a:ext cx="2916238" cy="647700"/>
          </a:xfrm>
          <a:prstGeom prst="wedgeRoundRectCallout">
            <a:avLst>
              <a:gd name="adj1" fmla="val -40856"/>
              <a:gd name="adj2" fmla="val -172306"/>
              <a:gd name="adj3" fmla="val 16667"/>
            </a:avLst>
          </a:prstGeom>
          <a:solidFill>
            <a:srgbClr val="FFFFFF"/>
          </a:solidFill>
          <a:ln w="38100">
            <a:solidFill>
              <a:srgbClr val="FF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hangingPunct="0">
              <a:spcBef>
                <a:spcPct val="50000"/>
              </a:spcBef>
            </a:pPr>
            <a:r>
              <a:rPr kumimoji="1" lang="zh-CN" altLang="zh-CN" sz="3200" b="1" i="0" u="none">
                <a:solidFill>
                  <a:srgbClr val="FF0000"/>
                </a:solidFill>
                <a:latin typeface="Times New Roman" panose="02020603050405020304" pitchFamily="18" charset="0"/>
                <a:ea typeface="楷体_GB2312" pitchFamily="49" charset="-122"/>
              </a:rPr>
              <a:t>瞬时值表达式</a:t>
            </a:r>
            <a:endParaRPr kumimoji="1" lang="zh-CN" altLang="en-US" sz="3200" b="1" i="0" u="none">
              <a:solidFill>
                <a:srgbClr val="FF0000"/>
              </a:solidFill>
              <a:latin typeface="Times New Roman" panose="02020603050405020304" pitchFamily="18" charset="0"/>
              <a:ea typeface="楷体_GB2312" pitchFamily="49" charset="-122"/>
            </a:endParaRPr>
          </a:p>
        </p:txBody>
      </p:sp>
      <p:sp>
        <p:nvSpPr>
          <p:cNvPr id="624646" name="AutoShape 6"/>
          <p:cNvSpPr>
            <a:spLocks noChangeArrowheads="1"/>
          </p:cNvSpPr>
          <p:nvPr/>
        </p:nvSpPr>
        <p:spPr bwMode="auto">
          <a:xfrm>
            <a:off x="5048250" y="2851150"/>
            <a:ext cx="2476500" cy="696913"/>
          </a:xfrm>
          <a:prstGeom prst="wedgeEllipseCallout">
            <a:avLst>
              <a:gd name="adj1" fmla="val -33139"/>
              <a:gd name="adj2" fmla="val -156380"/>
            </a:avLst>
          </a:prstGeom>
          <a:solidFill>
            <a:srgbClr val="FFFFFF"/>
          </a:solidFill>
          <a:ln w="38100">
            <a:solidFill>
              <a:srgbClr val="FF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hangingPunct="0">
              <a:spcBef>
                <a:spcPct val="50000"/>
              </a:spcBef>
            </a:pPr>
            <a:r>
              <a:rPr kumimoji="1" lang="zh-CN" altLang="en-US" sz="3600" b="1" i="0" u="none">
                <a:solidFill>
                  <a:srgbClr val="FF0000"/>
                </a:solidFill>
                <a:latin typeface="Times New Roman" panose="02020603050405020304" pitchFamily="18" charset="0"/>
                <a:ea typeface="楷体_GB2312" pitchFamily="49" charset="-122"/>
              </a:rPr>
              <a:t>相量式</a:t>
            </a:r>
            <a:endParaRPr kumimoji="1" lang="zh-CN" altLang="en-US" sz="4000" b="1" i="0" u="none">
              <a:solidFill>
                <a:srgbClr val="FF0000"/>
              </a:solidFill>
              <a:latin typeface="Times New Roman" panose="02020603050405020304" pitchFamily="18" charset="0"/>
              <a:ea typeface="楷体_GB2312" pitchFamily="49" charset="-122"/>
            </a:endParaRPr>
          </a:p>
        </p:txBody>
      </p:sp>
      <p:grpSp>
        <p:nvGrpSpPr>
          <p:cNvPr id="624647" name="Group 7"/>
          <p:cNvGrpSpPr/>
          <p:nvPr/>
        </p:nvGrpSpPr>
        <p:grpSpPr bwMode="auto">
          <a:xfrm>
            <a:off x="4932363" y="1484313"/>
            <a:ext cx="3519487" cy="839787"/>
            <a:chOff x="3084" y="324"/>
            <a:chExt cx="2217" cy="529"/>
          </a:xfrm>
        </p:grpSpPr>
        <p:grpSp>
          <p:nvGrpSpPr>
            <p:cNvPr id="32791" name="Group 8"/>
            <p:cNvGrpSpPr/>
            <p:nvPr/>
          </p:nvGrpSpPr>
          <p:grpSpPr bwMode="auto">
            <a:xfrm>
              <a:off x="3084" y="359"/>
              <a:ext cx="178" cy="494"/>
              <a:chOff x="4032" y="1440"/>
              <a:chExt cx="144" cy="480"/>
            </a:xfrm>
          </p:grpSpPr>
          <p:sp>
            <p:nvSpPr>
              <p:cNvPr id="32793" name="Line 9"/>
              <p:cNvSpPr>
                <a:spLocks noChangeShapeType="1"/>
              </p:cNvSpPr>
              <p:nvPr/>
            </p:nvSpPr>
            <p:spPr bwMode="auto">
              <a:xfrm flipH="1">
                <a:off x="4032" y="1440"/>
                <a:ext cx="144" cy="48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794" name="Line 10"/>
              <p:cNvSpPr>
                <a:spLocks noChangeShapeType="1"/>
              </p:cNvSpPr>
              <p:nvPr/>
            </p:nvSpPr>
            <p:spPr bwMode="auto">
              <a:xfrm>
                <a:off x="4032" y="1440"/>
                <a:ext cx="144" cy="48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useBgFill="1">
          <p:nvSpPr>
            <p:cNvPr id="32792" name="Rectangle 11"/>
            <p:cNvSpPr>
              <a:spLocks noChangeArrowheads="1"/>
            </p:cNvSpPr>
            <p:nvPr/>
          </p:nvSpPr>
          <p:spPr bwMode="auto">
            <a:xfrm>
              <a:off x="4884" y="324"/>
              <a:ext cx="417" cy="529"/>
            </a:xfrm>
            <a:prstGeom prst="rect">
              <a:avLst/>
            </a:prstGeom>
            <a:ln>
              <a:noFill/>
            </a:ln>
            <a:effectLst/>
            <a:extLs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32777" name="Group 12"/>
          <p:cNvGrpSpPr/>
          <p:nvPr/>
        </p:nvGrpSpPr>
        <p:grpSpPr bwMode="auto">
          <a:xfrm>
            <a:off x="228600" y="434975"/>
            <a:ext cx="1885950" cy="1409700"/>
            <a:chOff x="492" y="156"/>
            <a:chExt cx="1188" cy="888"/>
          </a:xfrm>
        </p:grpSpPr>
        <p:sp>
          <p:nvSpPr>
            <p:cNvPr id="32789" name="AutoShape 13"/>
            <p:cNvSpPr>
              <a:spLocks noChangeArrowheads="1"/>
            </p:cNvSpPr>
            <p:nvPr/>
          </p:nvSpPr>
          <p:spPr bwMode="auto">
            <a:xfrm>
              <a:off x="492" y="156"/>
              <a:ext cx="1188" cy="888"/>
            </a:xfrm>
            <a:prstGeom prst="irregularSeal1">
              <a:avLst/>
            </a:prstGeom>
            <a:solidFill>
              <a:srgbClr val="FF0000"/>
            </a:solidFill>
            <a:ln w="2857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1" lang="zh-CN" altLang="zh-CN" sz="2800" b="1" i="0" u="none">
                <a:latin typeface="Times New Roman" panose="02020603050405020304" pitchFamily="18" charset="0"/>
              </a:endParaRPr>
            </a:p>
          </p:txBody>
        </p:sp>
        <p:sp>
          <p:nvSpPr>
            <p:cNvPr id="32790" name="Text Box 14"/>
            <p:cNvSpPr txBox="1">
              <a:spLocks noChangeArrowheads="1"/>
            </p:cNvSpPr>
            <p:nvPr/>
          </p:nvSpPr>
          <p:spPr bwMode="auto">
            <a:xfrm>
              <a:off x="662" y="412"/>
              <a:ext cx="79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zh-CN" altLang="en-US" sz="2800" b="1" i="0" u="none">
                  <a:solidFill>
                    <a:schemeClr val="bg1"/>
                  </a:solidFill>
                  <a:latin typeface="Times New Roman" panose="02020603050405020304" pitchFamily="18" charset="0"/>
                </a:rPr>
                <a:t>讨论题</a:t>
              </a:r>
            </a:p>
          </p:txBody>
        </p:sp>
      </p:grpSp>
      <p:graphicFrame>
        <p:nvGraphicFramePr>
          <p:cNvPr id="32778" name="Object 15">
            <a:hlinkClick r:id="" action="ppaction://ole?verb=0"/>
          </p:cNvPr>
          <p:cNvGraphicFramePr/>
          <p:nvPr/>
        </p:nvGraphicFramePr>
        <p:xfrm>
          <a:off x="633413" y="3695700"/>
          <a:ext cx="7535862" cy="914400"/>
        </p:xfrm>
        <a:graphic>
          <a:graphicData uri="http://schemas.openxmlformats.org/presentationml/2006/ole">
            <mc:AlternateContent xmlns:mc="http://schemas.openxmlformats.org/markup-compatibility/2006">
              <mc:Choice xmlns:v="urn:schemas-microsoft-com:vml" Requires="v">
                <p:oleObj name="公式" r:id="rId5" imgW="2625090" imgH="215265" progId="Equation.3">
                  <p:embed/>
                </p:oleObj>
              </mc:Choice>
              <mc:Fallback>
                <p:oleObj name="公式" r:id="rId5" imgW="2625090" imgH="215265" progId="Equation.3">
                  <p:embed/>
                  <p:pic>
                    <p:nvPicPr>
                      <p:cNvPr id="0" name="Object 1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413" y="3695700"/>
                        <a:ext cx="7535862"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656" name="AutoShape 16"/>
          <p:cNvSpPr>
            <a:spLocks noChangeArrowheads="1"/>
          </p:cNvSpPr>
          <p:nvPr/>
        </p:nvSpPr>
        <p:spPr bwMode="auto">
          <a:xfrm>
            <a:off x="5286375" y="5168900"/>
            <a:ext cx="2741613" cy="619125"/>
          </a:xfrm>
          <a:prstGeom prst="wedgeRoundRectCallout">
            <a:avLst>
              <a:gd name="adj1" fmla="val -38014"/>
              <a:gd name="adj2" fmla="val -151028"/>
              <a:gd name="adj3" fmla="val 16667"/>
            </a:avLst>
          </a:prstGeom>
          <a:solidFill>
            <a:srgbClr val="FFFFFF"/>
          </a:solidFill>
          <a:ln w="38100">
            <a:solidFill>
              <a:srgbClr val="FF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hangingPunct="0">
              <a:spcBef>
                <a:spcPct val="50000"/>
              </a:spcBef>
            </a:pPr>
            <a:r>
              <a:rPr kumimoji="1" lang="zh-CN" altLang="zh-CN" sz="3200" b="1" i="0" u="none">
                <a:solidFill>
                  <a:srgbClr val="FF0000"/>
                </a:solidFill>
                <a:latin typeface="Times New Roman" panose="02020603050405020304" pitchFamily="18" charset="0"/>
                <a:ea typeface="楷体_GB2312" pitchFamily="49" charset="-122"/>
              </a:rPr>
              <a:t>瞬时值表达式</a:t>
            </a:r>
            <a:endParaRPr kumimoji="1" lang="zh-CN" altLang="en-US" sz="3200" b="1" i="0" u="none">
              <a:solidFill>
                <a:srgbClr val="FF0000"/>
              </a:solidFill>
              <a:latin typeface="Times New Roman" panose="02020603050405020304" pitchFamily="18" charset="0"/>
              <a:ea typeface="楷体_GB2312" pitchFamily="49" charset="-122"/>
            </a:endParaRPr>
          </a:p>
        </p:txBody>
      </p:sp>
      <p:sp>
        <p:nvSpPr>
          <p:cNvPr id="624657" name="AutoShape 17"/>
          <p:cNvSpPr>
            <a:spLocks noChangeArrowheads="1"/>
          </p:cNvSpPr>
          <p:nvPr/>
        </p:nvSpPr>
        <p:spPr bwMode="auto">
          <a:xfrm>
            <a:off x="457200" y="5257800"/>
            <a:ext cx="2386013" cy="658813"/>
          </a:xfrm>
          <a:prstGeom prst="wedgeEllipseCallout">
            <a:avLst>
              <a:gd name="adj1" fmla="val -25648"/>
              <a:gd name="adj2" fmla="val -173856"/>
            </a:avLst>
          </a:prstGeom>
          <a:solidFill>
            <a:srgbClr val="FFFFFF"/>
          </a:solidFill>
          <a:ln w="38100">
            <a:solidFill>
              <a:srgbClr val="FF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hangingPunct="0">
              <a:spcBef>
                <a:spcPct val="50000"/>
              </a:spcBef>
            </a:pPr>
            <a:r>
              <a:rPr kumimoji="1" lang="zh-CN" altLang="en-US" sz="3600" b="1" i="0" u="none">
                <a:solidFill>
                  <a:srgbClr val="FF0000"/>
                </a:solidFill>
                <a:latin typeface="Times New Roman" panose="02020603050405020304" pitchFamily="18" charset="0"/>
                <a:ea typeface="楷体_GB2312" pitchFamily="49" charset="-122"/>
              </a:rPr>
              <a:t>相量式</a:t>
            </a:r>
          </a:p>
        </p:txBody>
      </p:sp>
      <p:sp>
        <p:nvSpPr>
          <p:cNvPr id="32781" name="Text Box 18"/>
          <p:cNvSpPr txBox="1">
            <a:spLocks noChangeArrowheads="1"/>
          </p:cNvSpPr>
          <p:nvPr/>
        </p:nvSpPr>
        <p:spPr bwMode="auto">
          <a:xfrm>
            <a:off x="8051800" y="3759200"/>
            <a:ext cx="5334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400" i="0" u="none">
                <a:solidFill>
                  <a:srgbClr val="FF0000"/>
                </a:solidFill>
                <a:latin typeface="Times New Roman" panose="02020603050405020304" pitchFamily="18" charset="0"/>
              </a:rPr>
              <a:t>？</a:t>
            </a:r>
          </a:p>
        </p:txBody>
      </p:sp>
      <p:grpSp>
        <p:nvGrpSpPr>
          <p:cNvPr id="624659" name="Group 19"/>
          <p:cNvGrpSpPr/>
          <p:nvPr/>
        </p:nvGrpSpPr>
        <p:grpSpPr bwMode="auto">
          <a:xfrm>
            <a:off x="3563938" y="3716338"/>
            <a:ext cx="5200650" cy="838200"/>
            <a:chOff x="2040" y="900"/>
            <a:chExt cx="3720" cy="816"/>
          </a:xfrm>
        </p:grpSpPr>
        <p:grpSp>
          <p:nvGrpSpPr>
            <p:cNvPr id="32785" name="Group 20"/>
            <p:cNvGrpSpPr/>
            <p:nvPr/>
          </p:nvGrpSpPr>
          <p:grpSpPr bwMode="auto">
            <a:xfrm>
              <a:off x="2040" y="960"/>
              <a:ext cx="288" cy="672"/>
              <a:chOff x="4032" y="1440"/>
              <a:chExt cx="144" cy="480"/>
            </a:xfrm>
          </p:grpSpPr>
          <p:sp>
            <p:nvSpPr>
              <p:cNvPr id="32787" name="Line 21"/>
              <p:cNvSpPr>
                <a:spLocks noChangeShapeType="1"/>
              </p:cNvSpPr>
              <p:nvPr/>
            </p:nvSpPr>
            <p:spPr bwMode="auto">
              <a:xfrm flipH="1">
                <a:off x="4032" y="1440"/>
                <a:ext cx="144" cy="48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788" name="Line 22"/>
              <p:cNvSpPr>
                <a:spLocks noChangeShapeType="1"/>
              </p:cNvSpPr>
              <p:nvPr/>
            </p:nvSpPr>
            <p:spPr bwMode="auto">
              <a:xfrm>
                <a:off x="4032" y="1440"/>
                <a:ext cx="144" cy="48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useBgFill="1">
          <p:nvSpPr>
            <p:cNvPr id="32786" name="Rectangle 23"/>
            <p:cNvSpPr>
              <a:spLocks noChangeArrowheads="1"/>
            </p:cNvSpPr>
            <p:nvPr/>
          </p:nvSpPr>
          <p:spPr bwMode="auto">
            <a:xfrm>
              <a:off x="5280" y="900"/>
              <a:ext cx="480" cy="816"/>
            </a:xfrm>
            <a:prstGeom prst="rect">
              <a:avLst/>
            </a:prstGeom>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32783" name="Text Box 24"/>
          <p:cNvSpPr txBox="1">
            <a:spLocks noChangeArrowheads="1"/>
          </p:cNvSpPr>
          <p:nvPr/>
        </p:nvSpPr>
        <p:spPr bwMode="auto">
          <a:xfrm>
            <a:off x="76200" y="1562100"/>
            <a:ext cx="742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2800" b="1" i="0" u="none">
                <a:solidFill>
                  <a:schemeClr val="accent2"/>
                </a:solidFill>
                <a:latin typeface="宋体" panose="02010600030101010101" pitchFamily="2" charset="-122"/>
              </a:rPr>
              <a:t>①</a:t>
            </a:r>
          </a:p>
        </p:txBody>
      </p:sp>
      <p:sp>
        <p:nvSpPr>
          <p:cNvPr id="32784" name="Text Box 25"/>
          <p:cNvSpPr txBox="1">
            <a:spLocks noChangeArrowheads="1"/>
          </p:cNvSpPr>
          <p:nvPr/>
        </p:nvSpPr>
        <p:spPr bwMode="auto">
          <a:xfrm>
            <a:off x="133350" y="3771900"/>
            <a:ext cx="742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2800" b="1" i="0" u="none">
                <a:solidFill>
                  <a:schemeClr val="accent2"/>
                </a:solidFill>
                <a:latin typeface="宋体" panose="02010600030101010101" pitchFamily="2" charset="-122"/>
              </a:rPr>
              <a:t>②</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624645"/>
                                        </p:tgtEl>
                                        <p:attrNameLst>
                                          <p:attrName>style.visibility</p:attrName>
                                        </p:attrNameLst>
                                      </p:cBhvr>
                                      <p:to>
                                        <p:strVal val="visible"/>
                                      </p:to>
                                    </p:set>
                                    <p:animEffect transition="in" filter="blinds(vertical)">
                                      <p:cBhvr>
                                        <p:cTn id="7" dur="500"/>
                                        <p:tgtEl>
                                          <p:spTgt spid="6246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24646"/>
                                        </p:tgtEl>
                                        <p:attrNameLst>
                                          <p:attrName>style.visibility</p:attrName>
                                        </p:attrNameLst>
                                      </p:cBhvr>
                                      <p:to>
                                        <p:strVal val="visible"/>
                                      </p:to>
                                    </p:set>
                                    <p:animEffect transition="in" filter="blinds(vertical)">
                                      <p:cBhvr>
                                        <p:cTn id="12" dur="500"/>
                                        <p:tgtEl>
                                          <p:spTgt spid="62464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24647"/>
                                        </p:tgtEl>
                                        <p:attrNameLst>
                                          <p:attrName>style.visibility</p:attrName>
                                        </p:attrNameLst>
                                      </p:cBhvr>
                                      <p:to>
                                        <p:strVal val="visible"/>
                                      </p:to>
                                    </p:set>
                                    <p:animEffect transition="in" filter="checkerboard(across)">
                                      <p:cBhvr>
                                        <p:cTn id="17" dur="500"/>
                                        <p:tgtEl>
                                          <p:spTgt spid="62464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5" fill="hold" grpId="0" nodeType="clickEffect">
                                  <p:stCondLst>
                                    <p:cond delay="0"/>
                                  </p:stCondLst>
                                  <p:childTnLst>
                                    <p:set>
                                      <p:cBhvr>
                                        <p:cTn id="21" dur="1" fill="hold">
                                          <p:stCondLst>
                                            <p:cond delay="0"/>
                                          </p:stCondLst>
                                        </p:cTn>
                                        <p:tgtEl>
                                          <p:spTgt spid="624657"/>
                                        </p:tgtEl>
                                        <p:attrNameLst>
                                          <p:attrName>style.visibility</p:attrName>
                                        </p:attrNameLst>
                                      </p:cBhvr>
                                      <p:to>
                                        <p:strVal val="visible"/>
                                      </p:to>
                                    </p:set>
                                    <p:animEffect transition="in" filter="checkerboard(down)">
                                      <p:cBhvr>
                                        <p:cTn id="22" dur="500"/>
                                        <p:tgtEl>
                                          <p:spTgt spid="624657"/>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624656"/>
                                        </p:tgtEl>
                                        <p:attrNameLst>
                                          <p:attrName>style.visibility</p:attrName>
                                        </p:attrNameLst>
                                      </p:cBhvr>
                                      <p:to>
                                        <p:strVal val="visible"/>
                                      </p:to>
                                    </p:set>
                                    <p:animEffect transition="in" filter="checkerboard(across)">
                                      <p:cBhvr>
                                        <p:cTn id="27" dur="500"/>
                                        <p:tgtEl>
                                          <p:spTgt spid="624656"/>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624659"/>
                                        </p:tgtEl>
                                        <p:attrNameLst>
                                          <p:attrName>style.visibility</p:attrName>
                                        </p:attrNameLst>
                                      </p:cBhvr>
                                      <p:to>
                                        <p:strVal val="visible"/>
                                      </p:to>
                                    </p:set>
                                    <p:animEffect transition="in" filter="checkerboard(across)">
                                      <p:cBhvr>
                                        <p:cTn id="32" dur="500"/>
                                        <p:tgtEl>
                                          <p:spTgt spid="624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45" grpId="0" animBg="1" autoUpdateAnimBg="0"/>
      <p:bldP spid="624646" grpId="0" animBg="1" autoUpdateAnimBg="0"/>
      <p:bldP spid="624656" grpId="0" animBg="1" autoUpdateAnimBg="0"/>
      <p:bldP spid="624657"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76F62B48-EADE-4B04-8E37-9D664FD51462}" type="slidenum">
              <a:rPr lang="en-US" altLang="zh-CN" i="0" u="none" smtClean="0">
                <a:latin typeface="Times New Roman" panose="02020603050405020304" pitchFamily="18" charset="0"/>
              </a:rPr>
              <a:t>37</a:t>
            </a:fld>
            <a:endParaRPr lang="en-US" altLang="zh-CN" i="0" u="none">
              <a:latin typeface="Times New Roman" panose="02020603050405020304" pitchFamily="18" charset="0"/>
            </a:endParaRPr>
          </a:p>
        </p:txBody>
      </p:sp>
      <p:graphicFrame>
        <p:nvGraphicFramePr>
          <p:cNvPr id="33795" name="Object 2">
            <a:hlinkClick r:id="" action="ppaction://ole?verb=0"/>
          </p:cNvPr>
          <p:cNvGraphicFramePr/>
          <p:nvPr/>
        </p:nvGraphicFramePr>
        <p:xfrm>
          <a:off x="850900" y="1216025"/>
          <a:ext cx="4090988" cy="1570038"/>
        </p:xfrm>
        <a:graphic>
          <a:graphicData uri="http://schemas.openxmlformats.org/presentationml/2006/ole">
            <mc:AlternateContent xmlns:mc="http://schemas.openxmlformats.org/markup-compatibility/2006">
              <mc:Choice xmlns:v="urn:schemas-microsoft-com:vml" Requires="v">
                <p:oleObj name="公式" r:id="rId2" imgW="1032510" imgH="430530" progId="Equation.3">
                  <p:embed/>
                </p:oleObj>
              </mc:Choice>
              <mc:Fallback>
                <p:oleObj name="公式" r:id="rId2" imgW="1032510" imgH="430530" progId="Equation.3">
                  <p:embed/>
                  <p:pic>
                    <p:nvPicPr>
                      <p:cNvPr id="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00" y="1216025"/>
                        <a:ext cx="4090988" cy="157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796" name="Rectangle 3"/>
          <p:cNvSpPr>
            <a:spLocks noChangeArrowheads="1"/>
          </p:cNvSpPr>
          <p:nvPr/>
        </p:nvSpPr>
        <p:spPr bwMode="auto">
          <a:xfrm>
            <a:off x="2190750" y="609600"/>
            <a:ext cx="2303463"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spcBef>
                <a:spcPct val="50000"/>
              </a:spcBef>
            </a:pPr>
            <a:r>
              <a:rPr kumimoji="1" lang="en-US" altLang="zh-CN" sz="2800" b="1" i="0" u="none">
                <a:solidFill>
                  <a:schemeClr val="accent2"/>
                </a:solidFill>
                <a:latin typeface="宋体" panose="02010600030101010101" pitchFamily="2" charset="-122"/>
              </a:rPr>
              <a:t>③</a:t>
            </a:r>
            <a:r>
              <a:rPr kumimoji="1" lang="zh-CN" altLang="en-US" sz="2800" b="1" i="0" u="none">
                <a:solidFill>
                  <a:schemeClr val="accent2"/>
                </a:solidFill>
                <a:latin typeface="楷体_GB2312" pitchFamily="49" charset="-122"/>
                <a:ea typeface="楷体_GB2312" pitchFamily="49" charset="-122"/>
              </a:rPr>
              <a:t>已知：</a:t>
            </a:r>
          </a:p>
        </p:txBody>
      </p:sp>
      <p:graphicFrame>
        <p:nvGraphicFramePr>
          <p:cNvPr id="33797" name="Object 4">
            <a:hlinkClick r:id="" action="ppaction://ole?verb=0"/>
          </p:cNvPr>
          <p:cNvGraphicFramePr/>
          <p:nvPr/>
        </p:nvGraphicFramePr>
        <p:xfrm>
          <a:off x="3492500" y="525463"/>
          <a:ext cx="5402263" cy="671512"/>
        </p:xfrm>
        <a:graphic>
          <a:graphicData uri="http://schemas.openxmlformats.org/presentationml/2006/ole">
            <mc:AlternateContent xmlns:mc="http://schemas.openxmlformats.org/markup-compatibility/2006">
              <mc:Choice xmlns:v="urn:schemas-microsoft-com:vml" Requires="v">
                <p:oleObj name="公式" r:id="rId4" imgW="1384300" imgH="228600" progId="Equation.3">
                  <p:embed/>
                </p:oleObj>
              </mc:Choice>
              <mc:Fallback>
                <p:oleObj name="公式" r:id="rId4" imgW="1384300" imgH="228600"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525463"/>
                        <a:ext cx="5402263" cy="671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798" name="Text Box 5"/>
          <p:cNvSpPr txBox="1">
            <a:spLocks noChangeArrowheads="1"/>
          </p:cNvSpPr>
          <p:nvPr/>
        </p:nvSpPr>
        <p:spPr bwMode="auto">
          <a:xfrm>
            <a:off x="4749800" y="1625600"/>
            <a:ext cx="74295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400" i="0" u="none">
                <a:solidFill>
                  <a:srgbClr val="FF0000"/>
                </a:solidFill>
                <a:latin typeface="Times New Roman" panose="02020603050405020304" pitchFamily="18" charset="0"/>
              </a:rPr>
              <a:t>？</a:t>
            </a:r>
          </a:p>
        </p:txBody>
      </p:sp>
      <p:grpSp>
        <p:nvGrpSpPr>
          <p:cNvPr id="626694" name="Group 6"/>
          <p:cNvGrpSpPr/>
          <p:nvPr/>
        </p:nvGrpSpPr>
        <p:grpSpPr bwMode="auto">
          <a:xfrm>
            <a:off x="1371600" y="1466850"/>
            <a:ext cx="400050" cy="914400"/>
            <a:chOff x="4032" y="1440"/>
            <a:chExt cx="144" cy="480"/>
          </a:xfrm>
        </p:grpSpPr>
        <p:sp>
          <p:nvSpPr>
            <p:cNvPr id="33827" name="Line 7"/>
            <p:cNvSpPr>
              <a:spLocks noChangeShapeType="1"/>
            </p:cNvSpPr>
            <p:nvPr/>
          </p:nvSpPr>
          <p:spPr bwMode="auto">
            <a:xfrm flipH="1">
              <a:off x="4032" y="1440"/>
              <a:ext cx="144" cy="48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28" name="Line 8"/>
            <p:cNvSpPr>
              <a:spLocks noChangeShapeType="1"/>
            </p:cNvSpPr>
            <p:nvPr/>
          </p:nvSpPr>
          <p:spPr bwMode="auto">
            <a:xfrm>
              <a:off x="4032" y="1440"/>
              <a:ext cx="144" cy="48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useBgFill="1">
        <p:nvSpPr>
          <p:cNvPr id="626697" name="Rectangle 9"/>
          <p:cNvSpPr>
            <a:spLocks noChangeArrowheads="1"/>
          </p:cNvSpPr>
          <p:nvPr/>
        </p:nvSpPr>
        <p:spPr bwMode="auto">
          <a:xfrm>
            <a:off x="4705350" y="1562100"/>
            <a:ext cx="838200" cy="1066800"/>
          </a:xfrm>
          <a:prstGeom prst="rect">
            <a:avLst/>
          </a:prstGeom>
          <a:ln>
            <a:noFill/>
          </a:ln>
          <a:effectLst/>
          <a:extLs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01" name="Rectangle 10"/>
          <p:cNvSpPr>
            <a:spLocks noChangeArrowheads="1"/>
          </p:cNvSpPr>
          <p:nvPr/>
        </p:nvSpPr>
        <p:spPr bwMode="auto">
          <a:xfrm>
            <a:off x="206375" y="1627188"/>
            <a:ext cx="110172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3200" b="1" i="0" u="none">
                <a:latin typeface="Times New Roman" panose="02020603050405020304" pitchFamily="18" charset="0"/>
              </a:rPr>
              <a:t> </a:t>
            </a:r>
            <a:r>
              <a:rPr kumimoji="1" lang="zh-CN" altLang="en-US" sz="3200" b="1" i="0" u="none">
                <a:latin typeface="楷体_GB2312" pitchFamily="49" charset="-122"/>
                <a:ea typeface="楷体_GB2312" pitchFamily="49" charset="-122"/>
              </a:rPr>
              <a:t>则</a:t>
            </a:r>
            <a:r>
              <a:rPr kumimoji="1" lang="zh-CN" altLang="en-US" sz="3200" b="1" i="0" u="none">
                <a:latin typeface="宋体" panose="02010600030101010101" pitchFamily="2" charset="-122"/>
              </a:rPr>
              <a:t>：</a:t>
            </a:r>
          </a:p>
        </p:txBody>
      </p:sp>
      <p:grpSp>
        <p:nvGrpSpPr>
          <p:cNvPr id="626699" name="Group 11"/>
          <p:cNvGrpSpPr/>
          <p:nvPr/>
        </p:nvGrpSpPr>
        <p:grpSpPr bwMode="auto">
          <a:xfrm>
            <a:off x="5829300" y="1714500"/>
            <a:ext cx="400050" cy="762000"/>
            <a:chOff x="3000" y="2568"/>
            <a:chExt cx="348" cy="492"/>
          </a:xfrm>
        </p:grpSpPr>
        <p:sp>
          <p:nvSpPr>
            <p:cNvPr id="33825" name="Line 12"/>
            <p:cNvSpPr>
              <a:spLocks noChangeShapeType="1"/>
            </p:cNvSpPr>
            <p:nvPr/>
          </p:nvSpPr>
          <p:spPr bwMode="auto">
            <a:xfrm flipH="1">
              <a:off x="3120" y="2568"/>
              <a:ext cx="228" cy="492"/>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26" name="Line 13"/>
            <p:cNvSpPr>
              <a:spLocks noChangeShapeType="1"/>
            </p:cNvSpPr>
            <p:nvPr/>
          </p:nvSpPr>
          <p:spPr bwMode="auto">
            <a:xfrm>
              <a:off x="3000" y="2808"/>
              <a:ext cx="144" cy="24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26702" name="Group 14"/>
          <p:cNvGrpSpPr/>
          <p:nvPr/>
        </p:nvGrpSpPr>
        <p:grpSpPr bwMode="auto">
          <a:xfrm>
            <a:off x="2359025" y="3092450"/>
            <a:ext cx="5002213" cy="692150"/>
            <a:chOff x="406" y="2308"/>
            <a:chExt cx="3151" cy="436"/>
          </a:xfrm>
        </p:grpSpPr>
        <p:sp>
          <p:nvSpPr>
            <p:cNvPr id="33823" name="Text Box 15"/>
            <p:cNvSpPr txBox="1">
              <a:spLocks noChangeArrowheads="1"/>
            </p:cNvSpPr>
            <p:nvPr/>
          </p:nvSpPr>
          <p:spPr bwMode="auto">
            <a:xfrm>
              <a:off x="406" y="2343"/>
              <a:ext cx="114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i="0" u="none">
                  <a:solidFill>
                    <a:schemeClr val="accent2"/>
                  </a:solidFill>
                  <a:latin typeface="楷体_GB2312" pitchFamily="49" charset="-122"/>
                  <a:ea typeface="楷体_GB2312" pitchFamily="49" charset="-122"/>
                </a:rPr>
                <a:t>④</a:t>
              </a:r>
              <a:r>
                <a:rPr kumimoji="1" lang="zh-CN" altLang="en-US" sz="3200" b="1" i="0" u="none">
                  <a:solidFill>
                    <a:schemeClr val="accent2"/>
                  </a:solidFill>
                  <a:latin typeface="楷体_GB2312" pitchFamily="49" charset="-122"/>
                  <a:ea typeface="楷体_GB2312" pitchFamily="49" charset="-122"/>
                </a:rPr>
                <a:t>已知</a:t>
              </a:r>
              <a:r>
                <a:rPr kumimoji="1" lang="zh-CN" altLang="en-US" sz="3200" b="1" i="0" u="none">
                  <a:solidFill>
                    <a:schemeClr val="accent2"/>
                  </a:solidFill>
                  <a:latin typeface="宋体" panose="02010600030101010101" pitchFamily="2" charset="-122"/>
                </a:rPr>
                <a:t>：</a:t>
              </a:r>
            </a:p>
          </p:txBody>
        </p:sp>
        <p:graphicFrame>
          <p:nvGraphicFramePr>
            <p:cNvPr id="33824" name="Object 16">
              <a:hlinkClick r:id="" action="ppaction://ole?verb=0"/>
            </p:cNvPr>
            <p:cNvGraphicFramePr/>
            <p:nvPr/>
          </p:nvGraphicFramePr>
          <p:xfrm>
            <a:off x="1352" y="2308"/>
            <a:ext cx="2205" cy="436"/>
          </p:xfrm>
          <a:graphic>
            <a:graphicData uri="http://schemas.openxmlformats.org/presentationml/2006/ole">
              <mc:AlternateContent xmlns:mc="http://schemas.openxmlformats.org/markup-compatibility/2006">
                <mc:Choice xmlns:v="urn:schemas-microsoft-com:vml" Requires="v">
                  <p:oleObj name="公式" r:id="rId6" imgW="965200" imgH="228600" progId="Equation.3">
                    <p:embed/>
                  </p:oleObj>
                </mc:Choice>
                <mc:Fallback>
                  <p:oleObj name="公式" r:id="rId6" imgW="965200" imgH="228600" progId="Equation.3">
                    <p:embed/>
                    <p:pic>
                      <p:nvPicPr>
                        <p:cNvPr id="0" name="Object 1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2" y="2308"/>
                          <a:ext cx="2205" cy="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26705" name="Group 17"/>
          <p:cNvGrpSpPr/>
          <p:nvPr/>
        </p:nvGrpSpPr>
        <p:grpSpPr bwMode="auto">
          <a:xfrm>
            <a:off x="1058863" y="3790950"/>
            <a:ext cx="7602537" cy="914400"/>
            <a:chOff x="499" y="2628"/>
            <a:chExt cx="4789" cy="576"/>
          </a:xfrm>
        </p:grpSpPr>
        <p:sp>
          <p:nvSpPr>
            <p:cNvPr id="33820" name="Rectangle 18"/>
            <p:cNvSpPr>
              <a:spLocks noChangeArrowheads="1"/>
            </p:cNvSpPr>
            <p:nvPr/>
          </p:nvSpPr>
          <p:spPr bwMode="auto">
            <a:xfrm>
              <a:off x="499" y="2777"/>
              <a:ext cx="694"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3200" b="1" i="0" u="none">
                  <a:latin typeface="Times New Roman" panose="02020603050405020304" pitchFamily="18" charset="0"/>
                </a:rPr>
                <a:t> </a:t>
              </a:r>
              <a:r>
                <a:rPr kumimoji="1" lang="zh-CN" altLang="en-US" sz="3200" b="1" i="0" u="none">
                  <a:latin typeface="楷体_GB2312" pitchFamily="49" charset="-122"/>
                  <a:ea typeface="楷体_GB2312" pitchFamily="49" charset="-122"/>
                </a:rPr>
                <a:t>则</a:t>
              </a:r>
              <a:r>
                <a:rPr kumimoji="1" lang="zh-CN" altLang="en-US" sz="3200" b="1" i="0" u="none">
                  <a:latin typeface="宋体" panose="02010600030101010101" pitchFamily="2" charset="-122"/>
                </a:rPr>
                <a:t>：</a:t>
              </a:r>
            </a:p>
          </p:txBody>
        </p:sp>
        <p:graphicFrame>
          <p:nvGraphicFramePr>
            <p:cNvPr id="33821" name="Object 19">
              <a:hlinkClick r:id="" action="ppaction://ole?verb=0"/>
            </p:cNvPr>
            <p:cNvGraphicFramePr/>
            <p:nvPr/>
          </p:nvGraphicFramePr>
          <p:xfrm>
            <a:off x="972" y="2628"/>
            <a:ext cx="3889" cy="576"/>
          </p:xfrm>
          <a:graphic>
            <a:graphicData uri="http://schemas.openxmlformats.org/presentationml/2006/ole">
              <mc:AlternateContent xmlns:mc="http://schemas.openxmlformats.org/markup-compatibility/2006">
                <mc:Choice xmlns:v="urn:schemas-microsoft-com:vml" Requires="v">
                  <p:oleObj name="公式" r:id="rId8" imgW="1667510" imgH="204470" progId="Equation.3">
                    <p:embed/>
                  </p:oleObj>
                </mc:Choice>
                <mc:Fallback>
                  <p:oleObj name="公式" r:id="rId8" imgW="1667510" imgH="204470" progId="Equation.3">
                    <p:embed/>
                    <p:pic>
                      <p:nvPicPr>
                        <p:cNvPr id="0" name="Object 1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2" y="2628"/>
                          <a:ext cx="3889" cy="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22" name="Text Box 20"/>
            <p:cNvSpPr txBox="1">
              <a:spLocks noChangeArrowheads="1"/>
            </p:cNvSpPr>
            <p:nvPr/>
          </p:nvSpPr>
          <p:spPr bwMode="auto">
            <a:xfrm>
              <a:off x="4788" y="2658"/>
              <a:ext cx="500" cy="5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800" i="0" u="none">
                  <a:solidFill>
                    <a:srgbClr val="FF0000"/>
                  </a:solidFill>
                  <a:latin typeface="Times New Roman" panose="02020603050405020304" pitchFamily="18" charset="0"/>
                </a:rPr>
                <a:t>？</a:t>
              </a:r>
            </a:p>
          </p:txBody>
        </p:sp>
      </p:grpSp>
      <p:grpSp>
        <p:nvGrpSpPr>
          <p:cNvPr id="626709" name="Group 21"/>
          <p:cNvGrpSpPr/>
          <p:nvPr/>
        </p:nvGrpSpPr>
        <p:grpSpPr bwMode="auto">
          <a:xfrm>
            <a:off x="2209800" y="3695700"/>
            <a:ext cx="6553200" cy="1047750"/>
            <a:chOff x="1440" y="1728"/>
            <a:chExt cx="3840" cy="816"/>
          </a:xfrm>
        </p:grpSpPr>
        <p:sp useBgFill="1">
          <p:nvSpPr>
            <p:cNvPr id="33816" name="Rectangle 22"/>
            <p:cNvSpPr>
              <a:spLocks noChangeArrowheads="1"/>
            </p:cNvSpPr>
            <p:nvPr/>
          </p:nvSpPr>
          <p:spPr bwMode="auto">
            <a:xfrm>
              <a:off x="4752" y="1728"/>
              <a:ext cx="528" cy="624"/>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33817" name="Group 23"/>
            <p:cNvGrpSpPr/>
            <p:nvPr/>
          </p:nvGrpSpPr>
          <p:grpSpPr bwMode="auto">
            <a:xfrm>
              <a:off x="1440" y="1872"/>
              <a:ext cx="288" cy="672"/>
              <a:chOff x="4032" y="1440"/>
              <a:chExt cx="144" cy="480"/>
            </a:xfrm>
          </p:grpSpPr>
          <p:sp>
            <p:nvSpPr>
              <p:cNvPr id="33818" name="Line 24"/>
              <p:cNvSpPr>
                <a:spLocks noChangeShapeType="1"/>
              </p:cNvSpPr>
              <p:nvPr/>
            </p:nvSpPr>
            <p:spPr bwMode="auto">
              <a:xfrm flipH="1">
                <a:off x="4032" y="1440"/>
                <a:ext cx="144" cy="48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19" name="Line 25"/>
              <p:cNvSpPr>
                <a:spLocks noChangeShapeType="1"/>
              </p:cNvSpPr>
              <p:nvPr/>
            </p:nvSpPr>
            <p:spPr bwMode="auto">
              <a:xfrm>
                <a:off x="4032" y="1440"/>
                <a:ext cx="144" cy="48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grpSp>
        <p:nvGrpSpPr>
          <p:cNvPr id="626714" name="Group 26"/>
          <p:cNvGrpSpPr/>
          <p:nvPr/>
        </p:nvGrpSpPr>
        <p:grpSpPr bwMode="auto">
          <a:xfrm>
            <a:off x="2705100" y="4968875"/>
            <a:ext cx="2011363" cy="765175"/>
            <a:chOff x="1680" y="3478"/>
            <a:chExt cx="1080" cy="470"/>
          </a:xfrm>
        </p:grpSpPr>
        <p:sp>
          <p:nvSpPr>
            <p:cNvPr id="33814" name="AutoShape 27"/>
            <p:cNvSpPr>
              <a:spLocks noChangeArrowheads="1"/>
            </p:cNvSpPr>
            <p:nvPr/>
          </p:nvSpPr>
          <p:spPr bwMode="auto">
            <a:xfrm>
              <a:off x="1680" y="3478"/>
              <a:ext cx="1080" cy="470"/>
            </a:xfrm>
            <a:prstGeom prst="wedgeRoundRectCallout">
              <a:avLst>
                <a:gd name="adj1" fmla="val -27685"/>
                <a:gd name="adj2" fmla="val -124468"/>
                <a:gd name="adj3" fmla="val 16667"/>
              </a:avLst>
            </a:prstGeom>
            <a:solidFill>
              <a:schemeClr val="bg1"/>
            </a:solidFill>
            <a:ln w="38100">
              <a:solidFill>
                <a:srgbClr val="FF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hangingPunct="0">
                <a:spcBef>
                  <a:spcPct val="50000"/>
                </a:spcBef>
              </a:pPr>
              <a:endParaRPr kumimoji="1" lang="en-US" altLang="zh-CN" sz="3200" i="0" u="none">
                <a:solidFill>
                  <a:srgbClr val="FF0000"/>
                </a:solidFill>
                <a:latin typeface="Times New Roman" panose="02020603050405020304" pitchFamily="18" charset="0"/>
                <a:ea typeface="楷体_GB2312" pitchFamily="49" charset="-122"/>
              </a:endParaRPr>
            </a:p>
            <a:p>
              <a:pPr eaLnBrk="0" hangingPunct="0">
                <a:spcBef>
                  <a:spcPct val="50000"/>
                </a:spcBef>
              </a:pPr>
              <a:endParaRPr kumimoji="1" lang="en-US" altLang="zh-CN" sz="1400" i="0" u="none">
                <a:latin typeface="Times New Roman" panose="02020603050405020304" pitchFamily="18" charset="0"/>
              </a:endParaRPr>
            </a:p>
            <a:p>
              <a:pPr eaLnBrk="0" hangingPunct="0">
                <a:spcBef>
                  <a:spcPct val="50000"/>
                </a:spcBef>
              </a:pPr>
              <a:endParaRPr kumimoji="1" lang="en-US" altLang="zh-CN" sz="1400" i="0" u="none">
                <a:latin typeface="Times New Roman" panose="02020603050405020304" pitchFamily="18" charset="0"/>
              </a:endParaRPr>
            </a:p>
          </p:txBody>
        </p:sp>
        <p:graphicFrame>
          <p:nvGraphicFramePr>
            <p:cNvPr id="33815" name="Object 28"/>
            <p:cNvGraphicFramePr>
              <a:graphicFrameLocks noChangeAspect="1"/>
            </p:cNvGraphicFramePr>
            <p:nvPr/>
          </p:nvGraphicFramePr>
          <p:xfrm>
            <a:off x="1724" y="3518"/>
            <a:ext cx="979" cy="390"/>
          </p:xfrm>
          <a:graphic>
            <a:graphicData uri="http://schemas.openxmlformats.org/presentationml/2006/ole">
              <mc:AlternateContent xmlns:mc="http://schemas.openxmlformats.org/markup-compatibility/2006">
                <mc:Choice xmlns:v="urn:schemas-microsoft-com:vml" Requires="v">
                  <p:oleObj name="公式" r:id="rId10" imgW="457200" imgH="215900" progId="Equation.3">
                    <p:embed/>
                  </p:oleObj>
                </mc:Choice>
                <mc:Fallback>
                  <p:oleObj name="公式" r:id="rId10" imgW="457200" imgH="215900" progId="Equation.3">
                    <p:embed/>
                    <p:pic>
                      <p:nvPicPr>
                        <p:cNvPr id="0" name="Object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4" y="3518"/>
                          <a:ext cx="979" cy="39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26717" name="Group 29"/>
          <p:cNvGrpSpPr/>
          <p:nvPr/>
        </p:nvGrpSpPr>
        <p:grpSpPr bwMode="auto">
          <a:xfrm>
            <a:off x="742950" y="2819400"/>
            <a:ext cx="666750" cy="736600"/>
            <a:chOff x="468" y="1728"/>
            <a:chExt cx="420" cy="464"/>
          </a:xfrm>
        </p:grpSpPr>
        <p:sp>
          <p:nvSpPr>
            <p:cNvPr id="33812" name="AutoShape 30"/>
            <p:cNvSpPr>
              <a:spLocks noChangeArrowheads="1"/>
            </p:cNvSpPr>
            <p:nvPr/>
          </p:nvSpPr>
          <p:spPr bwMode="auto">
            <a:xfrm>
              <a:off x="468" y="1728"/>
              <a:ext cx="420" cy="464"/>
            </a:xfrm>
            <a:prstGeom prst="wedgeRoundRectCallout">
              <a:avLst>
                <a:gd name="adj1" fmla="val -4287"/>
                <a:gd name="adj2" fmla="val -124569"/>
                <a:gd name="adj3" fmla="val 16667"/>
              </a:avLst>
            </a:prstGeom>
            <a:solidFill>
              <a:schemeClr val="bg1"/>
            </a:solidFill>
            <a:ln w="38100">
              <a:solidFill>
                <a:srgbClr val="FF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hangingPunct="0">
                <a:spcBef>
                  <a:spcPct val="50000"/>
                </a:spcBef>
              </a:pPr>
              <a:endParaRPr kumimoji="1" lang="zh-CN" altLang="zh-CN" sz="3600" b="1" i="0" u="none">
                <a:solidFill>
                  <a:srgbClr val="FF0000"/>
                </a:solidFill>
                <a:latin typeface="Times New Roman" panose="02020603050405020304" pitchFamily="18" charset="0"/>
                <a:ea typeface="楷体_GB2312" pitchFamily="49" charset="-122"/>
              </a:endParaRPr>
            </a:p>
          </p:txBody>
        </p:sp>
        <p:graphicFrame>
          <p:nvGraphicFramePr>
            <p:cNvPr id="33813" name="Object 31">
              <a:hlinkClick r:id="" action="ppaction://ole?verb=0"/>
            </p:cNvPr>
            <p:cNvGraphicFramePr/>
            <p:nvPr/>
          </p:nvGraphicFramePr>
          <p:xfrm>
            <a:off x="557" y="1792"/>
            <a:ext cx="290" cy="364"/>
          </p:xfrm>
          <a:graphic>
            <a:graphicData uri="http://schemas.openxmlformats.org/presentationml/2006/ole">
              <mc:AlternateContent xmlns:mc="http://schemas.openxmlformats.org/markup-compatibility/2006">
                <mc:Choice xmlns:v="urn:schemas-microsoft-com:vml" Requires="v">
                  <p:oleObj name="Equation" r:id="rId12" imgW="127000" imgH="190500" progId="Equation.3">
                    <p:embed/>
                  </p:oleObj>
                </mc:Choice>
                <mc:Fallback>
                  <p:oleObj name="Equation" r:id="rId12" imgW="127000" imgH="190500" progId="Equation.3">
                    <p:embed/>
                    <p:pic>
                      <p:nvPicPr>
                        <p:cNvPr id="0" name="Object 3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7" y="1792"/>
                          <a:ext cx="290" cy="364"/>
                        </a:xfrm>
                        <a:prstGeom prst="rect">
                          <a:avLst/>
                        </a:prstGeom>
                        <a:solidFill>
                          <a:schemeClr val="bg1"/>
                        </a:solidFill>
                        <a:ln>
                          <a:noFill/>
                        </a:ln>
                        <a:effectLst/>
                        <a:extLs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626720" name="Object 32"/>
          <p:cNvGraphicFramePr/>
          <p:nvPr/>
        </p:nvGraphicFramePr>
        <p:xfrm>
          <a:off x="5051425" y="1557338"/>
          <a:ext cx="3917950" cy="850900"/>
        </p:xfrm>
        <a:graphic>
          <a:graphicData uri="http://schemas.openxmlformats.org/presentationml/2006/ole">
            <mc:AlternateContent xmlns:mc="http://schemas.openxmlformats.org/markup-compatibility/2006">
              <mc:Choice xmlns:v="urn:schemas-microsoft-com:vml" Requires="v">
                <p:oleObj name="公式" r:id="rId14" imgW="1032510" imgH="215265" progId="Equation.3">
                  <p:embed/>
                </p:oleObj>
              </mc:Choice>
              <mc:Fallback>
                <p:oleObj name="公式" r:id="rId14" imgW="1032510" imgH="215265" progId="Equation.3">
                  <p:embed/>
                  <p:pic>
                    <p:nvPicPr>
                      <p:cNvPr id="0" name="Object 3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51425" y="1557338"/>
                        <a:ext cx="391795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809" name="Group 33"/>
          <p:cNvGrpSpPr/>
          <p:nvPr/>
        </p:nvGrpSpPr>
        <p:grpSpPr bwMode="auto">
          <a:xfrm>
            <a:off x="250825" y="333375"/>
            <a:ext cx="1885950" cy="1409700"/>
            <a:chOff x="492" y="156"/>
            <a:chExt cx="1188" cy="888"/>
          </a:xfrm>
        </p:grpSpPr>
        <p:sp>
          <p:nvSpPr>
            <p:cNvPr id="33810" name="AutoShape 34"/>
            <p:cNvSpPr>
              <a:spLocks noChangeArrowheads="1"/>
            </p:cNvSpPr>
            <p:nvPr/>
          </p:nvSpPr>
          <p:spPr bwMode="auto">
            <a:xfrm>
              <a:off x="492" y="156"/>
              <a:ext cx="1188" cy="888"/>
            </a:xfrm>
            <a:prstGeom prst="irregularSeal1">
              <a:avLst/>
            </a:prstGeom>
            <a:solidFill>
              <a:srgbClr val="FF0000"/>
            </a:solidFill>
            <a:ln w="2857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1" lang="zh-CN" altLang="zh-CN" sz="2800" b="1" i="0" u="none">
                <a:latin typeface="Times New Roman" panose="02020603050405020304" pitchFamily="18" charset="0"/>
              </a:endParaRPr>
            </a:p>
          </p:txBody>
        </p:sp>
        <p:sp>
          <p:nvSpPr>
            <p:cNvPr id="33811" name="Text Box 35"/>
            <p:cNvSpPr txBox="1">
              <a:spLocks noChangeArrowheads="1"/>
            </p:cNvSpPr>
            <p:nvPr/>
          </p:nvSpPr>
          <p:spPr bwMode="auto">
            <a:xfrm>
              <a:off x="662" y="412"/>
              <a:ext cx="79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zh-CN" altLang="en-US" sz="2800" b="1" i="0" u="none">
                  <a:solidFill>
                    <a:schemeClr val="bg1"/>
                  </a:solidFill>
                  <a:latin typeface="Times New Roman" panose="02020603050405020304" pitchFamily="18" charset="0"/>
                </a:rPr>
                <a:t>讨论题</a:t>
              </a:r>
            </a:p>
          </p:txBody>
        </p:sp>
      </p:grpSp>
      <p:pic>
        <p:nvPicPr>
          <p:cNvPr id="37" name="Picture 2" descr="C:\Program Files\Microsoft Office\MEDIA\CAGCAT10\j0234131.wm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167734" y="5448482"/>
            <a:ext cx="976266" cy="10381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26697"/>
                                        </p:tgtEl>
                                        <p:attrNameLst>
                                          <p:attrName>style.visibility</p:attrName>
                                        </p:attrNameLst>
                                      </p:cBhvr>
                                      <p:to>
                                        <p:strVal val="visible"/>
                                      </p:to>
                                    </p:set>
                                  </p:childTnLst>
                                </p:cTn>
                              </p:par>
                            </p:childTnLst>
                          </p:cTn>
                        </p:par>
                        <p:par>
                          <p:cTn id="7" fill="hold">
                            <p:stCondLst>
                              <p:cond delay="500"/>
                            </p:stCondLst>
                            <p:childTnLst>
                              <p:par>
                                <p:cTn id="8" presetID="22" presetClass="entr" presetSubtype="4" fill="hold" nodeType="afterEffect">
                                  <p:stCondLst>
                                    <p:cond delay="0"/>
                                  </p:stCondLst>
                                  <p:childTnLst>
                                    <p:set>
                                      <p:cBhvr>
                                        <p:cTn id="9" dur="1" fill="hold">
                                          <p:stCondLst>
                                            <p:cond delay="0"/>
                                          </p:stCondLst>
                                        </p:cTn>
                                        <p:tgtEl>
                                          <p:spTgt spid="626717"/>
                                        </p:tgtEl>
                                        <p:attrNameLst>
                                          <p:attrName>style.visibility</p:attrName>
                                        </p:attrNameLst>
                                      </p:cBhvr>
                                      <p:to>
                                        <p:strVal val="visible"/>
                                      </p:to>
                                    </p:set>
                                    <p:animEffect transition="in" filter="wipe(down)">
                                      <p:cBhvr>
                                        <p:cTn id="10" dur="500"/>
                                        <p:tgtEl>
                                          <p:spTgt spid="626717"/>
                                        </p:tgtEl>
                                      </p:cBhvr>
                                    </p:animEffect>
                                  </p:childTnLst>
                                </p:cTn>
                              </p:par>
                            </p:childTnLst>
                          </p:cTn>
                        </p:par>
                        <p:par>
                          <p:cTn id="11" fill="hold">
                            <p:stCondLst>
                              <p:cond delay="1000"/>
                            </p:stCondLst>
                            <p:childTnLst>
                              <p:par>
                                <p:cTn id="12" presetID="3" presetClass="entr" presetSubtype="10" fill="hold" nodeType="afterEffect">
                                  <p:stCondLst>
                                    <p:cond delay="0"/>
                                  </p:stCondLst>
                                  <p:childTnLst>
                                    <p:set>
                                      <p:cBhvr>
                                        <p:cTn id="13" dur="1" fill="hold">
                                          <p:stCondLst>
                                            <p:cond delay="0"/>
                                          </p:stCondLst>
                                        </p:cTn>
                                        <p:tgtEl>
                                          <p:spTgt spid="626694"/>
                                        </p:tgtEl>
                                        <p:attrNameLst>
                                          <p:attrName>style.visibility</p:attrName>
                                        </p:attrNameLst>
                                      </p:cBhvr>
                                      <p:to>
                                        <p:strVal val="visible"/>
                                      </p:to>
                                    </p:set>
                                    <p:animEffect transition="in" filter="blinds(horizontal)">
                                      <p:cBhvr>
                                        <p:cTn id="14" dur="500"/>
                                        <p:tgtEl>
                                          <p:spTgt spid="62669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626720"/>
                                        </p:tgtEl>
                                        <p:attrNameLst>
                                          <p:attrName>style.visibility</p:attrName>
                                        </p:attrNameLst>
                                      </p:cBhvr>
                                      <p:to>
                                        <p:strVal val="visible"/>
                                      </p:to>
                                    </p:set>
                                  </p:childTnLst>
                                </p:cTn>
                              </p:par>
                            </p:childTnLst>
                          </p:cTn>
                        </p:par>
                        <p:par>
                          <p:cTn id="19" fill="hold">
                            <p:stCondLst>
                              <p:cond delay="500"/>
                            </p:stCondLst>
                            <p:childTnLst>
                              <p:par>
                                <p:cTn id="20" presetID="4" presetClass="entr" presetSubtype="32" fill="hold" nodeType="afterEffect">
                                  <p:stCondLst>
                                    <p:cond delay="0"/>
                                  </p:stCondLst>
                                  <p:childTnLst>
                                    <p:set>
                                      <p:cBhvr>
                                        <p:cTn id="21" dur="1" fill="hold">
                                          <p:stCondLst>
                                            <p:cond delay="0"/>
                                          </p:stCondLst>
                                        </p:cTn>
                                        <p:tgtEl>
                                          <p:spTgt spid="626699"/>
                                        </p:tgtEl>
                                        <p:attrNameLst>
                                          <p:attrName>style.visibility</p:attrName>
                                        </p:attrNameLst>
                                      </p:cBhvr>
                                      <p:to>
                                        <p:strVal val="visible"/>
                                      </p:to>
                                    </p:set>
                                    <p:animEffect transition="in" filter="box(out)">
                                      <p:cBhvr>
                                        <p:cTn id="22" dur="500"/>
                                        <p:tgtEl>
                                          <p:spTgt spid="62669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626702"/>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499"/>
                                          </p:stCondLst>
                                        </p:cTn>
                                        <p:tgtEl>
                                          <p:spTgt spid="62670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6267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626709"/>
                                        </p:tgtEl>
                                        <p:attrNameLst>
                                          <p:attrName>style.visibility</p:attrName>
                                        </p:attrNameLst>
                                      </p:cBhvr>
                                      <p:to>
                                        <p:strVal val="visible"/>
                                      </p:to>
                                    </p:set>
                                    <p:animEffect transition="in" filter="wipe(up)">
                                      <p:cBhvr>
                                        <p:cTn id="38" dur="500"/>
                                        <p:tgtEl>
                                          <p:spTgt spid="626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69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23FAF0E3-DC1F-4B6C-88CE-0BF5387510DB}" type="slidenum">
              <a:rPr lang="en-US" altLang="zh-CN" i="0" u="none" smtClean="0">
                <a:latin typeface="Times New Roman" panose="02020603050405020304" pitchFamily="18" charset="0"/>
              </a:rPr>
              <a:t>38</a:t>
            </a:fld>
            <a:endParaRPr lang="en-US" altLang="zh-CN" i="0" u="none">
              <a:latin typeface="Times New Roman" panose="02020603050405020304" pitchFamily="18" charset="0"/>
            </a:endParaRPr>
          </a:p>
        </p:txBody>
      </p:sp>
      <p:sp>
        <p:nvSpPr>
          <p:cNvPr id="592900" name="Rectangle 4">
            <a:hlinkClick r:id="rId2" action="ppaction://hlinksldjump"/>
          </p:cNvPr>
          <p:cNvSpPr>
            <a:spLocks noChangeArrowheads="1"/>
          </p:cNvSpPr>
          <p:nvPr/>
        </p:nvSpPr>
        <p:spPr bwMode="auto">
          <a:xfrm>
            <a:off x="1514475" y="4868863"/>
            <a:ext cx="6408738"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3.6</a:t>
            </a:r>
            <a:r>
              <a:rPr kumimoji="1" lang="zh-CN" altLang="en-US" sz="3600" b="1" i="0" u="none" dirty="0">
                <a:solidFill>
                  <a:srgbClr val="0000CC"/>
                </a:solidFill>
                <a:latin typeface="Times New Roman" panose="02020603050405020304" pitchFamily="18" charset="0"/>
                <a:ea typeface="楷体_GB2312" pitchFamily="49" charset="-122"/>
              </a:rPr>
              <a:t>正弦交流电路的频率特性</a:t>
            </a:r>
          </a:p>
        </p:txBody>
      </p:sp>
      <p:sp>
        <p:nvSpPr>
          <p:cNvPr id="592901" name="Rectangle 5">
            <a:hlinkClick r:id="rId3" action="ppaction://hlinksldjump"/>
          </p:cNvPr>
          <p:cNvSpPr>
            <a:spLocks noChangeArrowheads="1"/>
          </p:cNvSpPr>
          <p:nvPr/>
        </p:nvSpPr>
        <p:spPr bwMode="auto">
          <a:xfrm>
            <a:off x="1543050" y="2205038"/>
            <a:ext cx="61214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3.2 </a:t>
            </a:r>
            <a:r>
              <a:rPr kumimoji="1" lang="zh-CN" altLang="en-US" sz="3600" b="1" i="0" u="none" dirty="0">
                <a:solidFill>
                  <a:srgbClr val="0000CC"/>
                </a:solidFill>
                <a:latin typeface="Times New Roman" panose="02020603050405020304" pitchFamily="18" charset="0"/>
                <a:ea typeface="楷体_GB2312" pitchFamily="49" charset="-122"/>
              </a:rPr>
              <a:t>正弦量的相量表示法</a:t>
            </a:r>
            <a:endParaRPr kumimoji="1" lang="zh-CN" altLang="en-US" sz="3600" b="1" i="0" u="none" dirty="0">
              <a:solidFill>
                <a:srgbClr val="0000CC"/>
              </a:solidFill>
              <a:latin typeface="Times New Roman" panose="02020603050405020304" pitchFamily="18" charset="0"/>
              <a:ea typeface="隶书" panose="02010509060101010101" pitchFamily="49" charset="-122"/>
            </a:endParaRPr>
          </a:p>
        </p:txBody>
      </p:sp>
      <p:sp>
        <p:nvSpPr>
          <p:cNvPr id="592902" name="Rectangle 6">
            <a:hlinkClick r:id="rId4" action="ppaction://hlinksldjump"/>
          </p:cNvPr>
          <p:cNvSpPr>
            <a:spLocks noChangeArrowheads="1"/>
          </p:cNvSpPr>
          <p:nvPr/>
        </p:nvSpPr>
        <p:spPr bwMode="auto">
          <a:xfrm>
            <a:off x="1627188" y="4156075"/>
            <a:ext cx="7192962"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3.5</a:t>
            </a:r>
            <a:r>
              <a:rPr kumimoji="1" lang="zh-CN" altLang="en-US" sz="3600" b="1" i="0" u="none" dirty="0">
                <a:solidFill>
                  <a:srgbClr val="0000CC"/>
                </a:solidFill>
                <a:latin typeface="Times New Roman" panose="02020603050405020304" pitchFamily="18" charset="0"/>
                <a:ea typeface="楷体_GB2312" pitchFamily="49" charset="-122"/>
              </a:rPr>
              <a:t>复杂交流电路的分析与计算</a:t>
            </a:r>
          </a:p>
        </p:txBody>
      </p:sp>
      <p:sp>
        <p:nvSpPr>
          <p:cNvPr id="592903" name="Rectangle 7">
            <a:hlinkClick r:id="rId5" action="ppaction://hlinksldjump"/>
          </p:cNvPr>
          <p:cNvSpPr>
            <a:spLocks noChangeArrowheads="1"/>
          </p:cNvSpPr>
          <p:nvPr/>
        </p:nvSpPr>
        <p:spPr bwMode="auto">
          <a:xfrm>
            <a:off x="1793875" y="1557338"/>
            <a:ext cx="583247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a:solidFill>
                  <a:srgbClr val="0000CC"/>
                </a:solidFill>
                <a:latin typeface="Times New Roman" panose="02020603050405020304" pitchFamily="18" charset="0"/>
                <a:ea typeface="楷体_GB2312" pitchFamily="49" charset="-122"/>
              </a:rPr>
              <a:t>3.1 </a:t>
            </a:r>
            <a:r>
              <a:rPr kumimoji="1" lang="zh-CN" altLang="en-US" sz="3600" b="1" i="0" u="none">
                <a:solidFill>
                  <a:srgbClr val="0000CC"/>
                </a:solidFill>
                <a:latin typeface="Times New Roman" panose="02020603050405020304" pitchFamily="18" charset="0"/>
                <a:ea typeface="楷体_GB2312" pitchFamily="49" charset="-122"/>
              </a:rPr>
              <a:t>正弦交流电的基本概念</a:t>
            </a:r>
            <a:endParaRPr kumimoji="1" lang="zh-CN" altLang="en-US" sz="3600" b="1" i="0" u="none">
              <a:solidFill>
                <a:srgbClr val="0000CC"/>
              </a:solidFill>
              <a:latin typeface="Times New Roman" panose="02020603050405020304" pitchFamily="18" charset="0"/>
              <a:ea typeface="隶书" panose="02010509060101010101" pitchFamily="49" charset="-122"/>
            </a:endParaRPr>
          </a:p>
        </p:txBody>
      </p:sp>
      <p:sp>
        <p:nvSpPr>
          <p:cNvPr id="592904" name="Rectangle 8">
            <a:hlinkClick r:id="rId6" action="ppaction://hlinksldjump"/>
          </p:cNvPr>
          <p:cNvSpPr>
            <a:spLocks noChangeArrowheads="1"/>
          </p:cNvSpPr>
          <p:nvPr/>
        </p:nvSpPr>
        <p:spPr bwMode="auto">
          <a:xfrm>
            <a:off x="1601788" y="5516563"/>
            <a:ext cx="602456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3.7</a:t>
            </a:r>
            <a:r>
              <a:rPr kumimoji="1" lang="zh-CN" altLang="en-US" sz="3600" b="1" i="0" u="none" dirty="0">
                <a:solidFill>
                  <a:srgbClr val="0000CC"/>
                </a:solidFill>
                <a:latin typeface="Times New Roman" panose="02020603050405020304" pitchFamily="18" charset="0"/>
                <a:ea typeface="楷体_GB2312" pitchFamily="49" charset="-122"/>
              </a:rPr>
              <a:t>非正弦周期的电路分析</a:t>
            </a:r>
          </a:p>
        </p:txBody>
      </p:sp>
      <p:sp>
        <p:nvSpPr>
          <p:cNvPr id="592906" name="Rectangle 10">
            <a:hlinkClick r:id="rId7" action="ppaction://hlinksldjump"/>
          </p:cNvPr>
          <p:cNvSpPr>
            <a:spLocks noChangeArrowheads="1"/>
          </p:cNvSpPr>
          <p:nvPr/>
        </p:nvSpPr>
        <p:spPr bwMode="auto">
          <a:xfrm>
            <a:off x="1535113" y="2859088"/>
            <a:ext cx="5211762" cy="641350"/>
          </a:xfrm>
          <a:prstGeom prst="rect">
            <a:avLst/>
          </a:prstGeom>
          <a:solidFill>
            <a:srgbClr val="FFC000"/>
          </a:solidFill>
          <a:ln>
            <a:noFill/>
          </a:ln>
          <a:effec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3.3 </a:t>
            </a:r>
            <a:r>
              <a:rPr kumimoji="1" lang="zh-CN" altLang="en-US" sz="3600" b="1" i="0" u="none" dirty="0">
                <a:solidFill>
                  <a:srgbClr val="0000CC"/>
                </a:solidFill>
                <a:latin typeface="Times New Roman" panose="02020603050405020304" pitchFamily="18" charset="0"/>
                <a:ea typeface="楷体_GB2312" pitchFamily="49" charset="-122"/>
              </a:rPr>
              <a:t>单一元件参数电路</a:t>
            </a:r>
            <a:endParaRPr kumimoji="1" lang="zh-CN" altLang="en-US" sz="3600" b="1" i="0" u="none" dirty="0">
              <a:solidFill>
                <a:srgbClr val="0000CC"/>
              </a:solidFill>
              <a:latin typeface="Times New Roman" panose="02020603050405020304" pitchFamily="18" charset="0"/>
              <a:ea typeface="隶书" panose="02010509060101010101" pitchFamily="49" charset="-122"/>
            </a:endParaRPr>
          </a:p>
        </p:txBody>
      </p:sp>
      <p:sp>
        <p:nvSpPr>
          <p:cNvPr id="592907" name="Rectangle 11">
            <a:hlinkClick r:id="rId8" action="ppaction://hlinksldjump"/>
          </p:cNvPr>
          <p:cNvSpPr>
            <a:spLocks noChangeArrowheads="1"/>
          </p:cNvSpPr>
          <p:nvPr/>
        </p:nvSpPr>
        <p:spPr bwMode="auto">
          <a:xfrm>
            <a:off x="1539875" y="3508375"/>
            <a:ext cx="508317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3.4</a:t>
            </a:r>
            <a:r>
              <a:rPr kumimoji="1" lang="en-US" altLang="zh-CN" sz="3600" b="1" u="none" dirty="0">
                <a:solidFill>
                  <a:srgbClr val="0000CC"/>
                </a:solidFill>
                <a:latin typeface="Times New Roman" panose="02020603050405020304" pitchFamily="18" charset="0"/>
                <a:ea typeface="楷体_GB2312" pitchFamily="49" charset="-122"/>
              </a:rPr>
              <a:t> </a:t>
            </a:r>
            <a:r>
              <a:rPr kumimoji="1" lang="zh-CN" altLang="en-US" sz="3600" b="1" i="0" u="none" dirty="0">
                <a:solidFill>
                  <a:srgbClr val="0000CC"/>
                </a:solidFill>
                <a:latin typeface="Times New Roman" panose="02020603050405020304" pitchFamily="18" charset="0"/>
                <a:ea typeface="楷体_GB2312" pitchFamily="49" charset="-122"/>
              </a:rPr>
              <a:t>简单正弦交流电路</a:t>
            </a:r>
            <a:endParaRPr kumimoji="1" lang="zh-CN" altLang="en-US" sz="3600" b="1" i="0" u="none" dirty="0">
              <a:solidFill>
                <a:srgbClr val="0000CC"/>
              </a:solidFill>
              <a:latin typeface="Times New Roman" panose="02020603050405020304" pitchFamily="18" charset="0"/>
              <a:ea typeface="隶书"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92903"/>
                                        </p:tgtEl>
                                        <p:attrNameLst>
                                          <p:attrName>style.visibility</p:attrName>
                                        </p:attrNameLst>
                                      </p:cBhvr>
                                      <p:to>
                                        <p:strVal val="visible"/>
                                      </p:to>
                                    </p:set>
                                    <p:animEffect transition="in" filter="wipe(left)">
                                      <p:cBhvr>
                                        <p:cTn id="7" dur="500"/>
                                        <p:tgtEl>
                                          <p:spTgt spid="59290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2901"/>
                                        </p:tgtEl>
                                        <p:attrNameLst>
                                          <p:attrName>style.visibility</p:attrName>
                                        </p:attrNameLst>
                                      </p:cBhvr>
                                      <p:to>
                                        <p:strVal val="visible"/>
                                      </p:to>
                                    </p:set>
                                    <p:animEffect transition="in" filter="wipe(left)">
                                      <p:cBhvr>
                                        <p:cTn id="11" dur="500"/>
                                        <p:tgtEl>
                                          <p:spTgt spid="59290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2906"/>
                                        </p:tgtEl>
                                        <p:attrNameLst>
                                          <p:attrName>style.visibility</p:attrName>
                                        </p:attrNameLst>
                                      </p:cBhvr>
                                      <p:to>
                                        <p:strVal val="visible"/>
                                      </p:to>
                                    </p:set>
                                    <p:animEffect transition="in" filter="wipe(left)">
                                      <p:cBhvr>
                                        <p:cTn id="15" dur="500"/>
                                        <p:tgtEl>
                                          <p:spTgt spid="59290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92907"/>
                                        </p:tgtEl>
                                        <p:attrNameLst>
                                          <p:attrName>style.visibility</p:attrName>
                                        </p:attrNameLst>
                                      </p:cBhvr>
                                      <p:to>
                                        <p:strVal val="visible"/>
                                      </p:to>
                                    </p:set>
                                    <p:animEffect transition="in" filter="wipe(left)">
                                      <p:cBhvr>
                                        <p:cTn id="19" dur="500"/>
                                        <p:tgtEl>
                                          <p:spTgt spid="59290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92902"/>
                                        </p:tgtEl>
                                        <p:attrNameLst>
                                          <p:attrName>style.visibility</p:attrName>
                                        </p:attrNameLst>
                                      </p:cBhvr>
                                      <p:to>
                                        <p:strVal val="visible"/>
                                      </p:to>
                                    </p:set>
                                    <p:animEffect transition="in" filter="wipe(left)">
                                      <p:cBhvr>
                                        <p:cTn id="23" dur="500"/>
                                        <p:tgtEl>
                                          <p:spTgt spid="59290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92900"/>
                                        </p:tgtEl>
                                        <p:attrNameLst>
                                          <p:attrName>style.visibility</p:attrName>
                                        </p:attrNameLst>
                                      </p:cBhvr>
                                      <p:to>
                                        <p:strVal val="visible"/>
                                      </p:to>
                                    </p:set>
                                    <p:animEffect transition="in" filter="wipe(left)">
                                      <p:cBhvr>
                                        <p:cTn id="27" dur="500"/>
                                        <p:tgtEl>
                                          <p:spTgt spid="59290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92904"/>
                                        </p:tgtEl>
                                        <p:attrNameLst>
                                          <p:attrName>style.visibility</p:attrName>
                                        </p:attrNameLst>
                                      </p:cBhvr>
                                      <p:to>
                                        <p:strVal val="visible"/>
                                      </p:to>
                                    </p:set>
                                    <p:animEffect transition="in" filter="wipe(left)">
                                      <p:cBhvr>
                                        <p:cTn id="31" dur="500"/>
                                        <p:tgtEl>
                                          <p:spTgt spid="592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900" grpId="0"/>
      <p:bldP spid="592901" grpId="0"/>
      <p:bldP spid="592902" grpId="0"/>
      <p:bldP spid="592903" grpId="0"/>
      <p:bldP spid="592904" grpId="0"/>
      <p:bldP spid="592906" grpId="0" animBg="1"/>
      <p:bldP spid="59290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101CEDA0-0493-4037-927A-A8DD3105B17E}" type="slidenum">
              <a:rPr lang="en-US" altLang="zh-CN" i="0" u="none" smtClean="0">
                <a:latin typeface="Times New Roman" panose="02020603050405020304" pitchFamily="18" charset="0"/>
              </a:rPr>
              <a:t>39</a:t>
            </a:fld>
            <a:endParaRPr lang="en-US" altLang="zh-CN" i="0" u="none">
              <a:latin typeface="Times New Roman" panose="02020603050405020304" pitchFamily="18" charset="0"/>
            </a:endParaRPr>
          </a:p>
        </p:txBody>
      </p:sp>
      <p:sp>
        <p:nvSpPr>
          <p:cNvPr id="627714" name="Rectangle 2"/>
          <p:cNvSpPr>
            <a:spLocks noChangeArrowheads="1"/>
          </p:cNvSpPr>
          <p:nvPr/>
        </p:nvSpPr>
        <p:spPr bwMode="auto">
          <a:xfrm>
            <a:off x="250825" y="362687"/>
            <a:ext cx="8137525" cy="7668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eaLnBrk="0" hangingPunct="0">
              <a:spcBef>
                <a:spcPct val="50000"/>
              </a:spcBef>
            </a:pPr>
            <a:r>
              <a:rPr kumimoji="1" lang="en-US" altLang="zh-CN" sz="4400" b="1" i="0" u="none" dirty="0">
                <a:solidFill>
                  <a:srgbClr val="FF0000"/>
                </a:solidFill>
                <a:latin typeface="Times New Roman" panose="02020603050405020304" pitchFamily="18" charset="0"/>
                <a:ea typeface="楷体_GB2312" pitchFamily="49" charset="-122"/>
              </a:rPr>
              <a:t>3.3</a:t>
            </a:r>
            <a:r>
              <a:rPr kumimoji="1" lang="zh-CN" altLang="en-US" sz="4400" b="1" i="0" u="none" dirty="0">
                <a:solidFill>
                  <a:srgbClr val="FF0000"/>
                </a:solidFill>
                <a:latin typeface="Times New Roman" panose="02020603050405020304" pitchFamily="18" charset="0"/>
                <a:ea typeface="楷体_GB2312" pitchFamily="49" charset="-122"/>
              </a:rPr>
              <a:t>单一元件参数的电路</a:t>
            </a:r>
            <a:endParaRPr kumimoji="1" lang="zh-CN" altLang="en-US" sz="4400" b="1" i="0" u="none" dirty="0">
              <a:solidFill>
                <a:srgbClr val="FF0000"/>
              </a:solidFill>
              <a:latin typeface="楷体_GB2312" pitchFamily="49" charset="-122"/>
              <a:ea typeface="楷体_GB2312" pitchFamily="49" charset="-122"/>
            </a:endParaRPr>
          </a:p>
        </p:txBody>
      </p:sp>
      <p:sp>
        <p:nvSpPr>
          <p:cNvPr id="627721" name="Text Box 9"/>
          <p:cNvSpPr txBox="1">
            <a:spLocks noChangeArrowheads="1"/>
          </p:cNvSpPr>
          <p:nvPr/>
        </p:nvSpPr>
        <p:spPr bwMode="auto">
          <a:xfrm>
            <a:off x="439304" y="1272369"/>
            <a:ext cx="3182937"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3600" b="1" i="0" u="none" dirty="0">
                <a:solidFill>
                  <a:srgbClr val="FF0000"/>
                </a:solidFill>
                <a:latin typeface="楷体_GB2312" pitchFamily="49" charset="-122"/>
                <a:ea typeface="楷体_GB2312" pitchFamily="49" charset="-122"/>
              </a:rPr>
              <a:t>1.</a:t>
            </a:r>
            <a:r>
              <a:rPr kumimoji="1" lang="zh-CN" altLang="en-US" sz="3600" b="1" i="0" u="none" dirty="0">
                <a:solidFill>
                  <a:srgbClr val="FF0000"/>
                </a:solidFill>
                <a:latin typeface="楷体_GB2312" pitchFamily="49" charset="-122"/>
                <a:ea typeface="楷体_GB2312" pitchFamily="49" charset="-122"/>
              </a:rPr>
              <a:t>电阻电路</a:t>
            </a:r>
          </a:p>
        </p:txBody>
      </p:sp>
      <p:sp>
        <p:nvSpPr>
          <p:cNvPr id="627722" name="Rectangle 10"/>
          <p:cNvSpPr>
            <a:spLocks noChangeArrowheads="1"/>
          </p:cNvSpPr>
          <p:nvPr/>
        </p:nvSpPr>
        <p:spPr bwMode="auto">
          <a:xfrm>
            <a:off x="552450" y="2141538"/>
            <a:ext cx="2781300" cy="693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lnSpc>
                <a:spcPct val="110000"/>
              </a:lnSpc>
              <a:spcBef>
                <a:spcPct val="50000"/>
              </a:spcBef>
            </a:pPr>
            <a:r>
              <a:rPr kumimoji="1" lang="en-US" altLang="zh-CN" sz="3600" b="1" i="0" u="none">
                <a:solidFill>
                  <a:srgbClr val="0000FF"/>
                </a:solidFill>
                <a:latin typeface="楷体_GB2312" pitchFamily="49" charset="-122"/>
                <a:ea typeface="楷体_GB2312" pitchFamily="49" charset="-122"/>
              </a:rPr>
              <a:t>(1)</a:t>
            </a:r>
            <a:r>
              <a:rPr kumimoji="1" lang="zh-CN" altLang="en-US" sz="3600" b="1" i="0" u="none">
                <a:solidFill>
                  <a:srgbClr val="0000FF"/>
                </a:solidFill>
                <a:latin typeface="楷体_GB2312" pitchFamily="49" charset="-122"/>
                <a:ea typeface="楷体_GB2312" pitchFamily="49" charset="-122"/>
              </a:rPr>
              <a:t>基本关系</a:t>
            </a:r>
            <a:endParaRPr kumimoji="1" lang="zh-CN" altLang="en-US" sz="3600" b="1" i="0" u="none">
              <a:solidFill>
                <a:srgbClr val="0000FF"/>
              </a:solidFill>
              <a:latin typeface="Times New Roman" panose="02020603050405020304" pitchFamily="18" charset="0"/>
            </a:endParaRPr>
          </a:p>
        </p:txBody>
      </p:sp>
      <p:graphicFrame>
        <p:nvGraphicFramePr>
          <p:cNvPr id="627723" name="Object 11"/>
          <p:cNvGraphicFramePr>
            <a:graphicFrameLocks noChangeAspect="1"/>
          </p:cNvGraphicFramePr>
          <p:nvPr/>
        </p:nvGraphicFramePr>
        <p:xfrm>
          <a:off x="3563938" y="2636838"/>
          <a:ext cx="1484312" cy="1516062"/>
        </p:xfrm>
        <a:graphic>
          <a:graphicData uri="http://schemas.openxmlformats.org/presentationml/2006/ole">
            <mc:AlternateContent xmlns:mc="http://schemas.openxmlformats.org/markup-compatibility/2006">
              <mc:Choice xmlns:v="urn:schemas-microsoft-com:vml" Requires="v">
                <p:oleObj name="公式" r:id="rId2" imgW="387350" imgH="408940" progId="Equation.3">
                  <p:embed/>
                </p:oleObj>
              </mc:Choice>
              <mc:Fallback>
                <p:oleObj name="公式" r:id="rId2" imgW="387350" imgH="408940" progId="Equation.3">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38" y="2636838"/>
                        <a:ext cx="1484312" cy="1516062"/>
                      </a:xfrm>
                      <a:prstGeom prst="rect">
                        <a:avLst/>
                      </a:prstGeom>
                      <a:solidFill>
                        <a:srgbClr val="CCFFFF"/>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7725" name="Object 13">
            <a:hlinkClick r:id="" action="ppaction://ole?verb=0"/>
          </p:cNvPr>
          <p:cNvGraphicFramePr/>
          <p:nvPr/>
        </p:nvGraphicFramePr>
        <p:xfrm>
          <a:off x="1547813" y="4221163"/>
          <a:ext cx="3455987" cy="863600"/>
        </p:xfrm>
        <a:graphic>
          <a:graphicData uri="http://schemas.openxmlformats.org/presentationml/2006/ole">
            <mc:AlternateContent xmlns:mc="http://schemas.openxmlformats.org/markup-compatibility/2006">
              <mc:Choice xmlns:v="urn:schemas-microsoft-com:vml" Requires="v">
                <p:oleObj name="公式" r:id="rId4" imgW="1097280" imgH="215265" progId="Equation.3">
                  <p:embed/>
                </p:oleObj>
              </mc:Choice>
              <mc:Fallback>
                <p:oleObj name="公式" r:id="rId4" imgW="1097280" imgH="215265" progId="Equation.3">
                  <p:embed/>
                  <p:pic>
                    <p:nvPicPr>
                      <p:cNvPr id="0" name="Object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4221163"/>
                        <a:ext cx="3455987"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7726" name="Text Box 14"/>
          <p:cNvSpPr txBox="1">
            <a:spLocks noChangeArrowheads="1"/>
          </p:cNvSpPr>
          <p:nvPr/>
        </p:nvSpPr>
        <p:spPr bwMode="auto">
          <a:xfrm>
            <a:off x="611188" y="4437063"/>
            <a:ext cx="6953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r>
              <a:rPr kumimoji="1" lang="en-US" altLang="zh-CN" sz="3200" b="1" i="0" u="none">
                <a:solidFill>
                  <a:srgbClr val="0000FF"/>
                </a:solidFill>
                <a:latin typeface="Times New Roman" panose="02020603050405020304" pitchFamily="18" charset="0"/>
              </a:rPr>
              <a:t> </a:t>
            </a:r>
            <a:r>
              <a:rPr kumimoji="1" lang="zh-CN" altLang="en-US" sz="3200" b="1" i="0" u="none">
                <a:solidFill>
                  <a:srgbClr val="0000FF"/>
                </a:solidFill>
                <a:latin typeface="Times New Roman" panose="02020603050405020304" pitchFamily="18" charset="0"/>
                <a:ea typeface="楷体_GB2312" pitchFamily="49" charset="-122"/>
              </a:rPr>
              <a:t>设</a:t>
            </a:r>
          </a:p>
        </p:txBody>
      </p:sp>
      <p:sp>
        <p:nvSpPr>
          <p:cNvPr id="627727" name="Text Box 15"/>
          <p:cNvSpPr txBox="1">
            <a:spLocks noChangeArrowheads="1"/>
          </p:cNvSpPr>
          <p:nvPr/>
        </p:nvSpPr>
        <p:spPr bwMode="auto">
          <a:xfrm>
            <a:off x="760413" y="5348288"/>
            <a:ext cx="5937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r>
              <a:rPr kumimoji="1" lang="zh-CN" altLang="en-US" sz="3200" b="1" i="0" u="none">
                <a:solidFill>
                  <a:srgbClr val="0000FF"/>
                </a:solidFill>
                <a:latin typeface="Times New Roman" panose="02020603050405020304" pitchFamily="18" charset="0"/>
                <a:ea typeface="楷体_GB2312" pitchFamily="49" charset="-122"/>
              </a:rPr>
              <a:t>则</a:t>
            </a:r>
          </a:p>
        </p:txBody>
      </p:sp>
      <p:sp>
        <p:nvSpPr>
          <p:cNvPr id="627729" name="Rectangle 17"/>
          <p:cNvSpPr>
            <a:spLocks noChangeArrowheads="1"/>
          </p:cNvSpPr>
          <p:nvPr/>
        </p:nvSpPr>
        <p:spPr bwMode="auto">
          <a:xfrm>
            <a:off x="522288" y="3127375"/>
            <a:ext cx="26098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3200" b="1" i="0" u="none">
                <a:solidFill>
                  <a:srgbClr val="0000FF"/>
                </a:solidFill>
                <a:latin typeface="楷体_GB2312" pitchFamily="49" charset="-122"/>
                <a:ea typeface="楷体_GB2312" pitchFamily="49" charset="-122"/>
              </a:rPr>
              <a:t>由欧姆定律</a:t>
            </a:r>
          </a:p>
        </p:txBody>
      </p:sp>
      <p:grpSp>
        <p:nvGrpSpPr>
          <p:cNvPr id="627730" name="Group 18"/>
          <p:cNvGrpSpPr/>
          <p:nvPr/>
        </p:nvGrpSpPr>
        <p:grpSpPr bwMode="auto">
          <a:xfrm>
            <a:off x="5940425" y="2636838"/>
            <a:ext cx="1843088" cy="1493837"/>
            <a:chOff x="3696" y="1332"/>
            <a:chExt cx="1161" cy="941"/>
          </a:xfrm>
        </p:grpSpPr>
        <p:sp>
          <p:nvSpPr>
            <p:cNvPr id="34830" name="Line 19"/>
            <p:cNvSpPr>
              <a:spLocks noChangeShapeType="1"/>
            </p:cNvSpPr>
            <p:nvPr/>
          </p:nvSpPr>
          <p:spPr bwMode="auto">
            <a:xfrm>
              <a:off x="3788" y="1385"/>
              <a:ext cx="770"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831" name="Group 20"/>
            <p:cNvGrpSpPr/>
            <p:nvPr/>
          </p:nvGrpSpPr>
          <p:grpSpPr bwMode="auto">
            <a:xfrm>
              <a:off x="4519" y="1385"/>
              <a:ext cx="113" cy="823"/>
              <a:chOff x="1584" y="869"/>
              <a:chExt cx="48" cy="471"/>
            </a:xfrm>
          </p:grpSpPr>
          <p:sp useBgFill="1">
            <p:nvSpPr>
              <p:cNvPr id="34840" name="Line 21"/>
              <p:cNvSpPr>
                <a:spLocks noChangeShapeType="1"/>
              </p:cNvSpPr>
              <p:nvPr/>
            </p:nvSpPr>
            <p:spPr bwMode="auto">
              <a:xfrm>
                <a:off x="1604" y="869"/>
                <a:ext cx="0" cy="471"/>
              </a:xfrm>
              <a:prstGeom prst="line">
                <a:avLst/>
              </a:prstGeom>
              <a:ln w="38100">
                <a:solidFill>
                  <a:srgbClr val="0000CC"/>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34841" name="Rectangle 22"/>
              <p:cNvSpPr>
                <a:spLocks noChangeArrowheads="1"/>
              </p:cNvSpPr>
              <p:nvPr/>
            </p:nvSpPr>
            <p:spPr bwMode="auto">
              <a:xfrm>
                <a:off x="1584" y="980"/>
                <a:ext cx="48" cy="219"/>
              </a:xfrm>
              <a:prstGeom prst="rect">
                <a:avLst/>
              </a:prstGeom>
              <a:ln w="38100">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4832" name="Line 23"/>
            <p:cNvSpPr>
              <a:spLocks noChangeShapeType="1"/>
            </p:cNvSpPr>
            <p:nvPr/>
          </p:nvSpPr>
          <p:spPr bwMode="auto">
            <a:xfrm flipH="1">
              <a:off x="3844" y="2208"/>
              <a:ext cx="727"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3" name="Line 24"/>
            <p:cNvSpPr>
              <a:spLocks noChangeShapeType="1"/>
            </p:cNvSpPr>
            <p:nvPr/>
          </p:nvSpPr>
          <p:spPr bwMode="auto">
            <a:xfrm>
              <a:off x="3788" y="1581"/>
              <a:ext cx="0" cy="477"/>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4" name="Line 25"/>
            <p:cNvSpPr>
              <a:spLocks noChangeShapeType="1"/>
            </p:cNvSpPr>
            <p:nvPr/>
          </p:nvSpPr>
          <p:spPr bwMode="auto">
            <a:xfrm>
              <a:off x="3991" y="1384"/>
              <a:ext cx="248"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5" name="Rectangle 26"/>
            <p:cNvSpPr>
              <a:spLocks noChangeArrowheads="1"/>
            </p:cNvSpPr>
            <p:nvPr/>
          </p:nvSpPr>
          <p:spPr bwMode="auto">
            <a:xfrm>
              <a:off x="3745" y="1608"/>
              <a:ext cx="306"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3200" u="none">
                  <a:latin typeface="Times New Roman" panose="02020603050405020304" pitchFamily="18" charset="0"/>
                </a:rPr>
                <a:t> u</a:t>
              </a:r>
              <a:endParaRPr kumimoji="1" lang="en-US" altLang="zh-CN" sz="3200" i="0" u="none">
                <a:latin typeface="Times New Roman" panose="02020603050405020304" pitchFamily="18" charset="0"/>
              </a:endParaRPr>
            </a:p>
          </p:txBody>
        </p:sp>
        <p:sp>
          <p:nvSpPr>
            <p:cNvPr id="34836" name="Rectangle 27"/>
            <p:cNvSpPr>
              <a:spLocks noChangeArrowheads="1"/>
            </p:cNvSpPr>
            <p:nvPr/>
          </p:nvSpPr>
          <p:spPr bwMode="auto">
            <a:xfrm>
              <a:off x="4124" y="1356"/>
              <a:ext cx="194" cy="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3600" u="none">
                  <a:latin typeface="Times New Roman" panose="02020603050405020304" pitchFamily="18" charset="0"/>
                </a:rPr>
                <a:t>i</a:t>
              </a:r>
              <a:endParaRPr kumimoji="1" lang="en-US" altLang="zh-CN" sz="3200" i="0" u="none">
                <a:latin typeface="Times New Roman" panose="02020603050405020304" pitchFamily="18" charset="0"/>
              </a:endParaRPr>
            </a:p>
          </p:txBody>
        </p:sp>
        <p:sp>
          <p:nvSpPr>
            <p:cNvPr id="34837" name="Text Box 28"/>
            <p:cNvSpPr txBox="1">
              <a:spLocks noChangeArrowheads="1"/>
            </p:cNvSpPr>
            <p:nvPr/>
          </p:nvSpPr>
          <p:spPr bwMode="auto">
            <a:xfrm>
              <a:off x="4613" y="1641"/>
              <a:ext cx="24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u="none">
                  <a:latin typeface="Times New Roman" panose="02020603050405020304" pitchFamily="18" charset="0"/>
                </a:rPr>
                <a:t>R</a:t>
              </a:r>
              <a:endParaRPr kumimoji="1" lang="en-US" altLang="zh-CN" sz="2400" b="1" i="0" u="none">
                <a:latin typeface="Times New Roman" panose="02020603050405020304" pitchFamily="18" charset="0"/>
              </a:endParaRPr>
            </a:p>
          </p:txBody>
        </p:sp>
        <p:sp useBgFill="1">
          <p:nvSpPr>
            <p:cNvPr id="34838" name="Oval 29"/>
            <p:cNvSpPr>
              <a:spLocks noChangeArrowheads="1"/>
            </p:cNvSpPr>
            <p:nvPr/>
          </p:nvSpPr>
          <p:spPr bwMode="auto">
            <a:xfrm>
              <a:off x="3744" y="2160"/>
              <a:ext cx="113" cy="113"/>
            </a:xfrm>
            <a:prstGeom prst="ellipse">
              <a:avLst/>
            </a:prstGeom>
            <a:ln w="381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34839" name="Oval 30"/>
            <p:cNvSpPr>
              <a:spLocks noChangeArrowheads="1"/>
            </p:cNvSpPr>
            <p:nvPr/>
          </p:nvSpPr>
          <p:spPr bwMode="auto">
            <a:xfrm>
              <a:off x="3696" y="1332"/>
              <a:ext cx="113" cy="113"/>
            </a:xfrm>
            <a:prstGeom prst="ellipse">
              <a:avLst/>
            </a:prstGeom>
            <a:ln w="381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627743" name="Object 31">
            <a:hlinkClick r:id="" action="ppaction://ole?verb=0"/>
          </p:cNvPr>
          <p:cNvGraphicFramePr/>
          <p:nvPr/>
        </p:nvGraphicFramePr>
        <p:xfrm>
          <a:off x="1547813" y="5013325"/>
          <a:ext cx="6119812" cy="1295400"/>
        </p:xfrm>
        <a:graphic>
          <a:graphicData uri="http://schemas.openxmlformats.org/presentationml/2006/ole">
            <mc:AlternateContent xmlns:mc="http://schemas.openxmlformats.org/markup-compatibility/2006">
              <mc:Choice xmlns:v="urn:schemas-microsoft-com:vml" Requires="v">
                <p:oleObj name="公式" r:id="rId6" imgW="2388235" imgH="408940" progId="Equation.3">
                  <p:embed/>
                </p:oleObj>
              </mc:Choice>
              <mc:Fallback>
                <p:oleObj name="公式" r:id="rId6" imgW="2388235" imgH="408940" progId="Equation.3">
                  <p:embed/>
                  <p:pic>
                    <p:nvPicPr>
                      <p:cNvPr id="0" name="Object 3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813" y="5013325"/>
                        <a:ext cx="6119812"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27714"/>
                                        </p:tgtEl>
                                        <p:attrNameLst>
                                          <p:attrName>style.visibility</p:attrName>
                                        </p:attrNameLst>
                                      </p:cBhvr>
                                      <p:to>
                                        <p:strVal val="visible"/>
                                      </p:to>
                                    </p:set>
                                    <p:animEffect transition="in" filter="wipe(left)">
                                      <p:cBhvr>
                                        <p:cTn id="7" dur="500"/>
                                        <p:tgtEl>
                                          <p:spTgt spid="6277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7721">
                                            <p:txEl>
                                              <p:pRg st="0" end="0"/>
                                            </p:txEl>
                                          </p:spTgt>
                                        </p:tgtEl>
                                        <p:attrNameLst>
                                          <p:attrName>style.visibility</p:attrName>
                                        </p:attrNameLst>
                                      </p:cBhvr>
                                      <p:to>
                                        <p:strVal val="visible"/>
                                      </p:to>
                                    </p:set>
                                    <p:animEffect transition="in" filter="wipe(left)">
                                      <p:cBhvr>
                                        <p:cTn id="12" dur="500"/>
                                        <p:tgtEl>
                                          <p:spTgt spid="6277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27730"/>
                                        </p:tgtEl>
                                        <p:attrNameLst>
                                          <p:attrName>style.visibility</p:attrName>
                                        </p:attrNameLst>
                                      </p:cBhvr>
                                      <p:to>
                                        <p:strVal val="visible"/>
                                      </p:to>
                                    </p:set>
                                    <p:animEffect transition="in" filter="wipe(up)">
                                      <p:cBhvr>
                                        <p:cTn id="17" dur="500"/>
                                        <p:tgtEl>
                                          <p:spTgt spid="6277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7722"/>
                                        </p:tgtEl>
                                        <p:attrNameLst>
                                          <p:attrName>style.visibility</p:attrName>
                                        </p:attrNameLst>
                                      </p:cBhvr>
                                      <p:to>
                                        <p:strVal val="visible"/>
                                      </p:to>
                                    </p:set>
                                    <p:animEffect transition="in" filter="wipe(left)">
                                      <p:cBhvr>
                                        <p:cTn id="22" dur="500"/>
                                        <p:tgtEl>
                                          <p:spTgt spid="6277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27729"/>
                                        </p:tgtEl>
                                        <p:attrNameLst>
                                          <p:attrName>style.visibility</p:attrName>
                                        </p:attrNameLst>
                                      </p:cBhvr>
                                      <p:to>
                                        <p:strVal val="visible"/>
                                      </p:to>
                                    </p:set>
                                    <p:animEffect transition="in" filter="wipe(left)">
                                      <p:cBhvr>
                                        <p:cTn id="27" dur="500"/>
                                        <p:tgtEl>
                                          <p:spTgt spid="6277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27723"/>
                                        </p:tgtEl>
                                        <p:attrNameLst>
                                          <p:attrName>style.visibility</p:attrName>
                                        </p:attrNameLst>
                                      </p:cBhvr>
                                      <p:to>
                                        <p:strVal val="visible"/>
                                      </p:to>
                                    </p:set>
                                    <p:animEffect transition="in" filter="wipe(left)">
                                      <p:cBhvr>
                                        <p:cTn id="32" dur="500"/>
                                        <p:tgtEl>
                                          <p:spTgt spid="62772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27726"/>
                                        </p:tgtEl>
                                        <p:attrNameLst>
                                          <p:attrName>style.visibility</p:attrName>
                                        </p:attrNameLst>
                                      </p:cBhvr>
                                      <p:to>
                                        <p:strVal val="visible"/>
                                      </p:to>
                                    </p:set>
                                  </p:childTnLst>
                                </p:cTn>
                              </p:par>
                            </p:childTnLst>
                          </p:cTn>
                        </p:par>
                        <p:par>
                          <p:cTn id="37" fill="hold">
                            <p:stCondLst>
                              <p:cond delay="0"/>
                            </p:stCondLst>
                            <p:childTnLst>
                              <p:par>
                                <p:cTn id="38" presetID="22" presetClass="entr" presetSubtype="8" fill="hold" nodeType="afterEffect">
                                  <p:stCondLst>
                                    <p:cond delay="0"/>
                                  </p:stCondLst>
                                  <p:childTnLst>
                                    <p:set>
                                      <p:cBhvr>
                                        <p:cTn id="39" dur="1" fill="hold">
                                          <p:stCondLst>
                                            <p:cond delay="0"/>
                                          </p:stCondLst>
                                        </p:cTn>
                                        <p:tgtEl>
                                          <p:spTgt spid="627725"/>
                                        </p:tgtEl>
                                        <p:attrNameLst>
                                          <p:attrName>style.visibility</p:attrName>
                                        </p:attrNameLst>
                                      </p:cBhvr>
                                      <p:to>
                                        <p:strVal val="visible"/>
                                      </p:to>
                                    </p:set>
                                    <p:animEffect transition="in" filter="wipe(left)">
                                      <p:cBhvr>
                                        <p:cTn id="40" dur="500"/>
                                        <p:tgtEl>
                                          <p:spTgt spid="62772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27727"/>
                                        </p:tgtEl>
                                        <p:attrNameLst>
                                          <p:attrName>style.visibility</p:attrName>
                                        </p:attrNameLst>
                                      </p:cBhvr>
                                      <p:to>
                                        <p:strVal val="visible"/>
                                      </p:to>
                                    </p:set>
                                  </p:childTnLst>
                                </p:cTn>
                              </p:par>
                            </p:childTnLst>
                          </p:cTn>
                        </p:par>
                        <p:par>
                          <p:cTn id="45" fill="hold">
                            <p:stCondLst>
                              <p:cond delay="0"/>
                            </p:stCondLst>
                            <p:childTnLst>
                              <p:par>
                                <p:cTn id="46" presetID="22" presetClass="entr" presetSubtype="8" fill="hold" nodeType="afterEffect">
                                  <p:stCondLst>
                                    <p:cond delay="0"/>
                                  </p:stCondLst>
                                  <p:childTnLst>
                                    <p:set>
                                      <p:cBhvr>
                                        <p:cTn id="47" dur="1" fill="hold">
                                          <p:stCondLst>
                                            <p:cond delay="0"/>
                                          </p:stCondLst>
                                        </p:cTn>
                                        <p:tgtEl>
                                          <p:spTgt spid="627743"/>
                                        </p:tgtEl>
                                        <p:attrNameLst>
                                          <p:attrName>style.visibility</p:attrName>
                                        </p:attrNameLst>
                                      </p:cBhvr>
                                      <p:to>
                                        <p:strVal val="visible"/>
                                      </p:to>
                                    </p:set>
                                    <p:animEffect transition="in" filter="wipe(left)">
                                      <p:cBhvr>
                                        <p:cTn id="48" dur="1000"/>
                                        <p:tgtEl>
                                          <p:spTgt spid="627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714" grpId="0" autoUpdateAnimBg="0"/>
      <p:bldP spid="627721" grpId="0" build="p" autoUpdateAnimBg="0"/>
      <p:bldP spid="627722" grpId="0" autoUpdateAnimBg="0"/>
      <p:bldP spid="627726" grpId="0"/>
      <p:bldP spid="627727" grpId="0"/>
      <p:bldP spid="627729"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23FAF0E3-DC1F-4B6C-88CE-0BF5387510DB}" type="slidenum">
              <a:rPr lang="en-US" altLang="zh-CN" i="0" u="none" smtClean="0">
                <a:latin typeface="Times New Roman" panose="02020603050405020304" pitchFamily="18" charset="0"/>
              </a:rPr>
              <a:t>4</a:t>
            </a:fld>
            <a:endParaRPr lang="en-US" altLang="zh-CN" i="0" u="none">
              <a:latin typeface="Times New Roman" panose="02020603050405020304" pitchFamily="18" charset="0"/>
            </a:endParaRPr>
          </a:p>
        </p:txBody>
      </p:sp>
      <p:sp>
        <p:nvSpPr>
          <p:cNvPr id="592898" name="Text Box 2"/>
          <p:cNvSpPr txBox="1">
            <a:spLocks noChangeArrowheads="1"/>
          </p:cNvSpPr>
          <p:nvPr/>
        </p:nvSpPr>
        <p:spPr bwMode="auto">
          <a:xfrm>
            <a:off x="1274763" y="549275"/>
            <a:ext cx="6624637"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zh-CN" altLang="en-US" sz="5400" b="1" i="0" u="none">
                <a:solidFill>
                  <a:srgbClr val="FF0000"/>
                </a:solidFill>
                <a:latin typeface="楷体_GB2312" pitchFamily="49" charset="-122"/>
                <a:ea typeface="楷体_GB2312" pitchFamily="49" charset="-122"/>
              </a:rPr>
              <a:t>第</a:t>
            </a:r>
            <a:r>
              <a:rPr kumimoji="1" lang="en-US" altLang="zh-CN" sz="5400" b="1" i="0" u="none">
                <a:solidFill>
                  <a:srgbClr val="FF0000"/>
                </a:solidFill>
                <a:latin typeface="楷体_GB2312" pitchFamily="49" charset="-122"/>
                <a:ea typeface="楷体_GB2312" pitchFamily="49" charset="-122"/>
              </a:rPr>
              <a:t>3</a:t>
            </a:r>
            <a:r>
              <a:rPr kumimoji="1" lang="zh-CN" altLang="en-US" sz="5400" b="1" i="0" u="none">
                <a:solidFill>
                  <a:srgbClr val="FF0000"/>
                </a:solidFill>
                <a:latin typeface="楷体_GB2312" pitchFamily="49" charset="-122"/>
                <a:ea typeface="楷体_GB2312" pitchFamily="49" charset="-122"/>
              </a:rPr>
              <a:t>章 正弦交流电路</a:t>
            </a:r>
          </a:p>
        </p:txBody>
      </p:sp>
      <p:sp>
        <p:nvSpPr>
          <p:cNvPr id="592900" name="Rectangle 4">
            <a:hlinkClick r:id="rId2" action="ppaction://hlinksldjump"/>
          </p:cNvPr>
          <p:cNvSpPr>
            <a:spLocks noChangeArrowheads="1"/>
          </p:cNvSpPr>
          <p:nvPr/>
        </p:nvSpPr>
        <p:spPr bwMode="auto">
          <a:xfrm>
            <a:off x="1514475" y="4868863"/>
            <a:ext cx="6408738"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3.6</a:t>
            </a:r>
            <a:r>
              <a:rPr kumimoji="1" lang="zh-CN" altLang="en-US" sz="3600" b="1" i="0" u="none" dirty="0">
                <a:solidFill>
                  <a:srgbClr val="0000CC"/>
                </a:solidFill>
                <a:latin typeface="Times New Roman" panose="02020603050405020304" pitchFamily="18" charset="0"/>
                <a:ea typeface="楷体_GB2312" pitchFamily="49" charset="-122"/>
              </a:rPr>
              <a:t>正弦交流电路的频率特性</a:t>
            </a:r>
          </a:p>
        </p:txBody>
      </p:sp>
      <p:sp>
        <p:nvSpPr>
          <p:cNvPr id="592901" name="Rectangle 5">
            <a:hlinkClick r:id="rId3" action="ppaction://hlinksldjump"/>
          </p:cNvPr>
          <p:cNvSpPr>
            <a:spLocks noChangeArrowheads="1"/>
          </p:cNvSpPr>
          <p:nvPr/>
        </p:nvSpPr>
        <p:spPr bwMode="auto">
          <a:xfrm>
            <a:off x="1543050" y="2205038"/>
            <a:ext cx="61214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3.2 </a:t>
            </a:r>
            <a:r>
              <a:rPr kumimoji="1" lang="zh-CN" altLang="en-US" sz="3600" b="1" i="0" u="none" dirty="0">
                <a:solidFill>
                  <a:srgbClr val="0000CC"/>
                </a:solidFill>
                <a:latin typeface="Times New Roman" panose="02020603050405020304" pitchFamily="18" charset="0"/>
                <a:ea typeface="楷体_GB2312" pitchFamily="49" charset="-122"/>
              </a:rPr>
              <a:t>正弦量的相量表示法</a:t>
            </a:r>
            <a:endParaRPr kumimoji="1" lang="zh-CN" altLang="en-US" sz="3600" b="1" i="0" u="none" dirty="0">
              <a:solidFill>
                <a:srgbClr val="0000CC"/>
              </a:solidFill>
              <a:latin typeface="Times New Roman" panose="02020603050405020304" pitchFamily="18" charset="0"/>
              <a:ea typeface="隶书" panose="02010509060101010101" pitchFamily="49" charset="-122"/>
            </a:endParaRPr>
          </a:p>
        </p:txBody>
      </p:sp>
      <p:sp>
        <p:nvSpPr>
          <p:cNvPr id="592902" name="Rectangle 6">
            <a:hlinkClick r:id="rId4" action="ppaction://hlinksldjump"/>
          </p:cNvPr>
          <p:cNvSpPr>
            <a:spLocks noChangeArrowheads="1"/>
          </p:cNvSpPr>
          <p:nvPr/>
        </p:nvSpPr>
        <p:spPr bwMode="auto">
          <a:xfrm>
            <a:off x="1627188" y="4156075"/>
            <a:ext cx="7192962"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3.5</a:t>
            </a:r>
            <a:r>
              <a:rPr kumimoji="1" lang="zh-CN" altLang="en-US" sz="3600" b="1" i="0" u="none" dirty="0">
                <a:solidFill>
                  <a:srgbClr val="0000CC"/>
                </a:solidFill>
                <a:latin typeface="Times New Roman" panose="02020603050405020304" pitchFamily="18" charset="0"/>
                <a:ea typeface="楷体_GB2312" pitchFamily="49" charset="-122"/>
              </a:rPr>
              <a:t>复杂交流电路的分析与计算</a:t>
            </a:r>
          </a:p>
        </p:txBody>
      </p:sp>
      <p:sp>
        <p:nvSpPr>
          <p:cNvPr id="592903" name="Rectangle 7">
            <a:hlinkClick r:id="rId5" action="ppaction://hlinksldjump"/>
          </p:cNvPr>
          <p:cNvSpPr>
            <a:spLocks noChangeArrowheads="1"/>
          </p:cNvSpPr>
          <p:nvPr/>
        </p:nvSpPr>
        <p:spPr bwMode="auto">
          <a:xfrm>
            <a:off x="1793875" y="1557338"/>
            <a:ext cx="583247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a:solidFill>
                  <a:srgbClr val="0000CC"/>
                </a:solidFill>
                <a:latin typeface="Times New Roman" panose="02020603050405020304" pitchFamily="18" charset="0"/>
                <a:ea typeface="楷体_GB2312" pitchFamily="49" charset="-122"/>
              </a:rPr>
              <a:t>3.1 </a:t>
            </a:r>
            <a:r>
              <a:rPr kumimoji="1" lang="zh-CN" altLang="en-US" sz="3600" b="1" i="0" u="none">
                <a:solidFill>
                  <a:srgbClr val="0000CC"/>
                </a:solidFill>
                <a:latin typeface="Times New Roman" panose="02020603050405020304" pitchFamily="18" charset="0"/>
                <a:ea typeface="楷体_GB2312" pitchFamily="49" charset="-122"/>
              </a:rPr>
              <a:t>正弦交流电的基本概念</a:t>
            </a:r>
            <a:endParaRPr kumimoji="1" lang="zh-CN" altLang="en-US" sz="3600" b="1" i="0" u="none">
              <a:solidFill>
                <a:srgbClr val="0000CC"/>
              </a:solidFill>
              <a:latin typeface="Times New Roman" panose="02020603050405020304" pitchFamily="18" charset="0"/>
              <a:ea typeface="隶书" panose="02010509060101010101" pitchFamily="49" charset="-122"/>
            </a:endParaRPr>
          </a:p>
        </p:txBody>
      </p:sp>
      <p:sp>
        <p:nvSpPr>
          <p:cNvPr id="592904" name="Rectangle 8">
            <a:hlinkClick r:id="rId6" action="ppaction://hlinksldjump"/>
          </p:cNvPr>
          <p:cNvSpPr>
            <a:spLocks noChangeArrowheads="1"/>
          </p:cNvSpPr>
          <p:nvPr/>
        </p:nvSpPr>
        <p:spPr bwMode="auto">
          <a:xfrm>
            <a:off x="1601788" y="5516563"/>
            <a:ext cx="602456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3.7</a:t>
            </a:r>
            <a:r>
              <a:rPr kumimoji="1" lang="zh-CN" altLang="en-US" sz="3600" b="1" i="0" u="none" dirty="0">
                <a:solidFill>
                  <a:srgbClr val="0000CC"/>
                </a:solidFill>
                <a:latin typeface="Times New Roman" panose="02020603050405020304" pitchFamily="18" charset="0"/>
                <a:ea typeface="楷体_GB2312" pitchFamily="49" charset="-122"/>
              </a:rPr>
              <a:t>非正弦周期的电路分析</a:t>
            </a:r>
          </a:p>
        </p:txBody>
      </p:sp>
      <p:sp>
        <p:nvSpPr>
          <p:cNvPr id="592906" name="Rectangle 10">
            <a:hlinkClick r:id="rId7" action="ppaction://hlinksldjump"/>
          </p:cNvPr>
          <p:cNvSpPr>
            <a:spLocks noChangeArrowheads="1"/>
          </p:cNvSpPr>
          <p:nvPr/>
        </p:nvSpPr>
        <p:spPr bwMode="auto">
          <a:xfrm>
            <a:off x="1535113" y="2859088"/>
            <a:ext cx="5211762"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3.3 </a:t>
            </a:r>
            <a:r>
              <a:rPr kumimoji="1" lang="zh-CN" altLang="en-US" sz="3600" b="1" i="0" u="none" dirty="0">
                <a:solidFill>
                  <a:srgbClr val="0000CC"/>
                </a:solidFill>
                <a:latin typeface="Times New Roman" panose="02020603050405020304" pitchFamily="18" charset="0"/>
                <a:ea typeface="楷体_GB2312" pitchFamily="49" charset="-122"/>
              </a:rPr>
              <a:t>单一元件参数</a:t>
            </a:r>
            <a:endParaRPr kumimoji="1" lang="zh-CN" altLang="en-US" sz="3600" b="1" i="0" u="none" dirty="0">
              <a:solidFill>
                <a:srgbClr val="0000CC"/>
              </a:solidFill>
              <a:latin typeface="Times New Roman" panose="02020603050405020304" pitchFamily="18" charset="0"/>
              <a:ea typeface="隶书" panose="02010509060101010101" pitchFamily="49" charset="-122"/>
            </a:endParaRPr>
          </a:p>
        </p:txBody>
      </p:sp>
      <p:sp>
        <p:nvSpPr>
          <p:cNvPr id="592907" name="Rectangle 11">
            <a:hlinkClick r:id="rId8" action="ppaction://hlinksldjump"/>
          </p:cNvPr>
          <p:cNvSpPr>
            <a:spLocks noChangeArrowheads="1"/>
          </p:cNvSpPr>
          <p:nvPr/>
        </p:nvSpPr>
        <p:spPr bwMode="auto">
          <a:xfrm>
            <a:off x="1539875" y="3508375"/>
            <a:ext cx="508317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3.4</a:t>
            </a:r>
            <a:r>
              <a:rPr kumimoji="1" lang="en-US" altLang="zh-CN" sz="3600" b="1" u="none" dirty="0">
                <a:solidFill>
                  <a:srgbClr val="0000CC"/>
                </a:solidFill>
                <a:latin typeface="Times New Roman" panose="02020603050405020304" pitchFamily="18" charset="0"/>
                <a:ea typeface="楷体_GB2312" pitchFamily="49" charset="-122"/>
              </a:rPr>
              <a:t> </a:t>
            </a:r>
            <a:r>
              <a:rPr kumimoji="1" lang="zh-CN" altLang="en-US" sz="3600" b="1" i="0" u="none" dirty="0">
                <a:solidFill>
                  <a:srgbClr val="0000CC"/>
                </a:solidFill>
                <a:latin typeface="Times New Roman" panose="02020603050405020304" pitchFamily="18" charset="0"/>
                <a:ea typeface="楷体_GB2312" pitchFamily="49" charset="-122"/>
              </a:rPr>
              <a:t>简单正弦交流电路</a:t>
            </a:r>
            <a:endParaRPr kumimoji="1" lang="zh-CN" altLang="en-US" sz="3600" b="1" i="0" u="none" dirty="0">
              <a:solidFill>
                <a:srgbClr val="0000CC"/>
              </a:solidFill>
              <a:latin typeface="Times New Roman" panose="02020603050405020304" pitchFamily="18" charset="0"/>
              <a:ea typeface="隶书"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92898"/>
                                        </p:tgtEl>
                                        <p:attrNameLst>
                                          <p:attrName>style.visibility</p:attrName>
                                        </p:attrNameLst>
                                      </p:cBhvr>
                                      <p:to>
                                        <p:strVal val="visible"/>
                                      </p:to>
                                    </p:set>
                                    <p:animEffect transition="in" filter="wipe(left)">
                                      <p:cBhvr>
                                        <p:cTn id="7" dur="500"/>
                                        <p:tgtEl>
                                          <p:spTgt spid="59289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2903"/>
                                        </p:tgtEl>
                                        <p:attrNameLst>
                                          <p:attrName>style.visibility</p:attrName>
                                        </p:attrNameLst>
                                      </p:cBhvr>
                                      <p:to>
                                        <p:strVal val="visible"/>
                                      </p:to>
                                    </p:set>
                                    <p:animEffect transition="in" filter="wipe(left)">
                                      <p:cBhvr>
                                        <p:cTn id="11" dur="500"/>
                                        <p:tgtEl>
                                          <p:spTgt spid="59290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2901"/>
                                        </p:tgtEl>
                                        <p:attrNameLst>
                                          <p:attrName>style.visibility</p:attrName>
                                        </p:attrNameLst>
                                      </p:cBhvr>
                                      <p:to>
                                        <p:strVal val="visible"/>
                                      </p:to>
                                    </p:set>
                                    <p:animEffect transition="in" filter="wipe(left)">
                                      <p:cBhvr>
                                        <p:cTn id="15" dur="500"/>
                                        <p:tgtEl>
                                          <p:spTgt spid="59290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92906"/>
                                        </p:tgtEl>
                                        <p:attrNameLst>
                                          <p:attrName>style.visibility</p:attrName>
                                        </p:attrNameLst>
                                      </p:cBhvr>
                                      <p:to>
                                        <p:strVal val="visible"/>
                                      </p:to>
                                    </p:set>
                                    <p:animEffect transition="in" filter="wipe(left)">
                                      <p:cBhvr>
                                        <p:cTn id="19" dur="500"/>
                                        <p:tgtEl>
                                          <p:spTgt spid="59290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92907"/>
                                        </p:tgtEl>
                                        <p:attrNameLst>
                                          <p:attrName>style.visibility</p:attrName>
                                        </p:attrNameLst>
                                      </p:cBhvr>
                                      <p:to>
                                        <p:strVal val="visible"/>
                                      </p:to>
                                    </p:set>
                                    <p:animEffect transition="in" filter="wipe(left)">
                                      <p:cBhvr>
                                        <p:cTn id="23" dur="500"/>
                                        <p:tgtEl>
                                          <p:spTgt spid="59290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92902"/>
                                        </p:tgtEl>
                                        <p:attrNameLst>
                                          <p:attrName>style.visibility</p:attrName>
                                        </p:attrNameLst>
                                      </p:cBhvr>
                                      <p:to>
                                        <p:strVal val="visible"/>
                                      </p:to>
                                    </p:set>
                                    <p:animEffect transition="in" filter="wipe(left)">
                                      <p:cBhvr>
                                        <p:cTn id="27" dur="500"/>
                                        <p:tgtEl>
                                          <p:spTgt spid="592902"/>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92900"/>
                                        </p:tgtEl>
                                        <p:attrNameLst>
                                          <p:attrName>style.visibility</p:attrName>
                                        </p:attrNameLst>
                                      </p:cBhvr>
                                      <p:to>
                                        <p:strVal val="visible"/>
                                      </p:to>
                                    </p:set>
                                    <p:animEffect transition="in" filter="wipe(left)">
                                      <p:cBhvr>
                                        <p:cTn id="31" dur="500"/>
                                        <p:tgtEl>
                                          <p:spTgt spid="59290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92904"/>
                                        </p:tgtEl>
                                        <p:attrNameLst>
                                          <p:attrName>style.visibility</p:attrName>
                                        </p:attrNameLst>
                                      </p:cBhvr>
                                      <p:to>
                                        <p:strVal val="visible"/>
                                      </p:to>
                                    </p:set>
                                    <p:animEffect transition="in" filter="wipe(left)">
                                      <p:cBhvr>
                                        <p:cTn id="35" dur="500"/>
                                        <p:tgtEl>
                                          <p:spTgt spid="592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898" grpId="0" autoUpdateAnimBg="0"/>
      <p:bldP spid="592900" grpId="0"/>
      <p:bldP spid="592901" grpId="0"/>
      <p:bldP spid="592902" grpId="0"/>
      <p:bldP spid="592903" grpId="0"/>
      <p:bldP spid="592904" grpId="0"/>
      <p:bldP spid="592906" grpId="0"/>
      <p:bldP spid="59290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633EA7BE-6E85-42AA-BDB7-CFD665C2CD96}" type="slidenum">
              <a:rPr lang="en-US" altLang="zh-CN" i="0" u="none" smtClean="0">
                <a:latin typeface="Times New Roman" panose="02020603050405020304" pitchFamily="18" charset="0"/>
              </a:rPr>
              <a:t>40</a:t>
            </a:fld>
            <a:endParaRPr lang="en-US" altLang="zh-CN" i="0" u="none">
              <a:latin typeface="Times New Roman" panose="02020603050405020304" pitchFamily="18" charset="0"/>
            </a:endParaRPr>
          </a:p>
        </p:txBody>
      </p:sp>
      <p:graphicFrame>
        <p:nvGraphicFramePr>
          <p:cNvPr id="630786" name="Object 2">
            <a:hlinkClick r:id="" action="ppaction://ole?verb=0"/>
          </p:cNvPr>
          <p:cNvGraphicFramePr/>
          <p:nvPr/>
        </p:nvGraphicFramePr>
        <p:xfrm>
          <a:off x="473075" y="979488"/>
          <a:ext cx="6115050" cy="1728787"/>
        </p:xfrm>
        <a:graphic>
          <a:graphicData uri="http://schemas.openxmlformats.org/presentationml/2006/ole">
            <mc:AlternateContent xmlns:mc="http://schemas.openxmlformats.org/markup-compatibility/2006">
              <mc:Choice xmlns:v="urn:schemas-microsoft-com:vml" Requires="v">
                <p:oleObj name="公式" r:id="rId2" imgW="2388235" imgH="688340" progId="Equation.3">
                  <p:embed/>
                </p:oleObj>
              </mc:Choice>
              <mc:Fallback>
                <p:oleObj name="公式" r:id="rId2" imgW="2388235" imgH="688340" progId="Equation.3">
                  <p:embed/>
                  <p:pic>
                    <p:nvPicPr>
                      <p:cNvPr id="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75" y="979488"/>
                        <a:ext cx="6115050" cy="1728787"/>
                      </a:xfrm>
                      <a:prstGeom prst="rect">
                        <a:avLst/>
                      </a:prstGeom>
                      <a:noFill/>
                      <a:ln w="19050">
                        <a:solidFill>
                          <a:srgbClr val="8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0787" name="Text Box 3"/>
          <p:cNvSpPr txBox="1">
            <a:spLocks noChangeArrowheads="1"/>
          </p:cNvSpPr>
          <p:nvPr/>
        </p:nvSpPr>
        <p:spPr bwMode="auto">
          <a:xfrm>
            <a:off x="368300" y="2781300"/>
            <a:ext cx="41322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i="0" u="none">
                <a:solidFill>
                  <a:srgbClr val="FF0000"/>
                </a:solidFill>
                <a:latin typeface="楷体_GB2312" pitchFamily="49" charset="-122"/>
                <a:ea typeface="楷体_GB2312" pitchFamily="49" charset="-122"/>
              </a:rPr>
              <a:t>①</a:t>
            </a:r>
            <a:r>
              <a:rPr kumimoji="1" lang="zh-CN" altLang="en-US" sz="2800" b="1" i="0" u="none">
                <a:solidFill>
                  <a:srgbClr val="FF0000"/>
                </a:solidFill>
                <a:latin typeface="楷体_GB2312" pitchFamily="49" charset="-122"/>
                <a:ea typeface="楷体_GB2312" pitchFamily="49" charset="-122"/>
              </a:rPr>
              <a:t>相位关系：</a:t>
            </a:r>
            <a:r>
              <a:rPr kumimoji="1" lang="en-US" altLang="zh-CN" sz="2800" b="1" u="none">
                <a:solidFill>
                  <a:srgbClr val="0000FF"/>
                </a:solidFill>
                <a:latin typeface="Times New Roman" panose="02020603050405020304" pitchFamily="18" charset="0"/>
                <a:ea typeface="楷体_GB2312" pitchFamily="49" charset="-122"/>
              </a:rPr>
              <a:t>u </a:t>
            </a:r>
            <a:r>
              <a:rPr kumimoji="1" lang="zh-CN" altLang="en-US" sz="2800" b="1" i="0" u="none">
                <a:solidFill>
                  <a:srgbClr val="0000FF"/>
                </a:solidFill>
                <a:latin typeface="Times New Roman" panose="02020603050405020304" pitchFamily="18" charset="0"/>
                <a:ea typeface="楷体_GB2312" pitchFamily="49" charset="-122"/>
              </a:rPr>
              <a:t>与</a:t>
            </a:r>
            <a:r>
              <a:rPr kumimoji="1" lang="en-US" altLang="zh-CN" sz="2800" b="1" u="none">
                <a:solidFill>
                  <a:srgbClr val="0000FF"/>
                </a:solidFill>
                <a:latin typeface="Times New Roman" panose="02020603050405020304" pitchFamily="18" charset="0"/>
                <a:ea typeface="楷体_GB2312" pitchFamily="49" charset="-122"/>
              </a:rPr>
              <a:t>i</a:t>
            </a:r>
            <a:r>
              <a:rPr kumimoji="1" lang="zh-CN" altLang="en-US" sz="2800" b="1" i="0" u="none">
                <a:solidFill>
                  <a:srgbClr val="0000FF"/>
                </a:solidFill>
                <a:latin typeface="楷体_GB2312" pitchFamily="49" charset="-122"/>
                <a:ea typeface="楷体_GB2312" pitchFamily="49" charset="-122"/>
              </a:rPr>
              <a:t>同相</a:t>
            </a:r>
          </a:p>
        </p:txBody>
      </p:sp>
      <p:grpSp>
        <p:nvGrpSpPr>
          <p:cNvPr id="630788" name="Group 4"/>
          <p:cNvGrpSpPr/>
          <p:nvPr/>
        </p:nvGrpSpPr>
        <p:grpSpPr bwMode="auto">
          <a:xfrm>
            <a:off x="447675" y="3422650"/>
            <a:ext cx="4133850" cy="582613"/>
            <a:chOff x="437" y="2598"/>
            <a:chExt cx="2738" cy="352"/>
          </a:xfrm>
        </p:grpSpPr>
        <p:sp>
          <p:nvSpPr>
            <p:cNvPr id="35866" name="Text Box 5"/>
            <p:cNvSpPr txBox="1">
              <a:spLocks noChangeArrowheads="1"/>
            </p:cNvSpPr>
            <p:nvPr/>
          </p:nvSpPr>
          <p:spPr bwMode="auto">
            <a:xfrm>
              <a:off x="437" y="2598"/>
              <a:ext cx="1752"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i="0" u="none">
                  <a:solidFill>
                    <a:srgbClr val="FF0000"/>
                  </a:solidFill>
                  <a:latin typeface="楷体_GB2312" pitchFamily="49" charset="-122"/>
                  <a:ea typeface="楷体_GB2312" pitchFamily="49" charset="-122"/>
                </a:rPr>
                <a:t>②</a:t>
              </a:r>
              <a:r>
                <a:rPr kumimoji="1" lang="zh-CN" altLang="en-US" sz="2800" b="1" i="0" u="none">
                  <a:solidFill>
                    <a:srgbClr val="FF0000"/>
                  </a:solidFill>
                  <a:latin typeface="楷体_GB2312" pitchFamily="49" charset="-122"/>
                  <a:ea typeface="楷体_GB2312" pitchFamily="49" charset="-122"/>
                </a:rPr>
                <a:t>有效值关系</a:t>
              </a:r>
              <a:r>
                <a:rPr kumimoji="1" lang="zh-CN" altLang="en-US" sz="2400" b="1" i="0" u="none">
                  <a:solidFill>
                    <a:srgbClr val="FF0000"/>
                  </a:solidFill>
                  <a:latin typeface="楷体_GB2312" pitchFamily="49" charset="-122"/>
                  <a:ea typeface="楷体_GB2312" pitchFamily="49" charset="-122"/>
                </a:rPr>
                <a:t>：</a:t>
              </a:r>
              <a:endParaRPr kumimoji="1" lang="zh-CN" altLang="en-US" sz="1400" i="0" u="none">
                <a:solidFill>
                  <a:srgbClr val="FF0000"/>
                </a:solidFill>
                <a:latin typeface="楷体_GB2312" pitchFamily="49" charset="-122"/>
                <a:ea typeface="楷体_GB2312" pitchFamily="49" charset="-122"/>
              </a:endParaRPr>
            </a:p>
          </p:txBody>
        </p:sp>
        <p:graphicFrame>
          <p:nvGraphicFramePr>
            <p:cNvPr id="35867" name="Object 6"/>
            <p:cNvGraphicFramePr>
              <a:graphicFrameLocks noChangeAspect="1"/>
            </p:cNvGraphicFramePr>
            <p:nvPr/>
          </p:nvGraphicFramePr>
          <p:xfrm>
            <a:off x="1999" y="2628"/>
            <a:ext cx="1176" cy="322"/>
          </p:xfrm>
          <a:graphic>
            <a:graphicData uri="http://schemas.openxmlformats.org/presentationml/2006/ole">
              <mc:AlternateContent xmlns:mc="http://schemas.openxmlformats.org/markup-compatibility/2006">
                <mc:Choice xmlns:v="urn:schemas-microsoft-com:vml" Requires="v">
                  <p:oleObj name="公式" r:id="rId4" imgW="505460" imgH="150495" progId="Equation.3">
                    <p:embed/>
                  </p:oleObj>
                </mc:Choice>
                <mc:Fallback>
                  <p:oleObj name="公式" r:id="rId4" imgW="505460" imgH="150495"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9" y="2628"/>
                          <a:ext cx="1176" cy="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30791" name="Rectangle 7"/>
          <p:cNvSpPr>
            <a:spLocks noChangeArrowheads="1"/>
          </p:cNvSpPr>
          <p:nvPr/>
        </p:nvSpPr>
        <p:spPr bwMode="auto">
          <a:xfrm>
            <a:off x="438150" y="342900"/>
            <a:ext cx="4648200"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spcBef>
                <a:spcPct val="50000"/>
              </a:spcBef>
            </a:pPr>
            <a:r>
              <a:rPr kumimoji="1" lang="en-US" altLang="zh-CN" sz="3600" b="1" i="0" u="none">
                <a:solidFill>
                  <a:schemeClr val="accent2"/>
                </a:solidFill>
                <a:latin typeface="楷体_GB2312" pitchFamily="49" charset="-122"/>
                <a:ea typeface="楷体_GB2312" pitchFamily="49" charset="-122"/>
              </a:rPr>
              <a:t>(2)</a:t>
            </a:r>
            <a:r>
              <a:rPr kumimoji="1" lang="zh-CN" altLang="en-US" sz="3600" b="1" i="0" u="none">
                <a:solidFill>
                  <a:schemeClr val="accent2"/>
                </a:solidFill>
                <a:latin typeface="楷体_GB2312" pitchFamily="49" charset="-122"/>
                <a:ea typeface="楷体_GB2312" pitchFamily="49" charset="-122"/>
              </a:rPr>
              <a:t>电压与电流的关系</a:t>
            </a:r>
          </a:p>
        </p:txBody>
      </p:sp>
      <p:grpSp>
        <p:nvGrpSpPr>
          <p:cNvPr id="630792" name="Group 8"/>
          <p:cNvGrpSpPr/>
          <p:nvPr/>
        </p:nvGrpSpPr>
        <p:grpSpPr bwMode="auto">
          <a:xfrm>
            <a:off x="5435600" y="2565400"/>
            <a:ext cx="2386013" cy="1209675"/>
            <a:chOff x="3420" y="2006"/>
            <a:chExt cx="1503" cy="762"/>
          </a:xfrm>
        </p:grpSpPr>
        <p:grpSp>
          <p:nvGrpSpPr>
            <p:cNvPr id="35860" name="Group 9"/>
            <p:cNvGrpSpPr/>
            <p:nvPr/>
          </p:nvGrpSpPr>
          <p:grpSpPr bwMode="auto">
            <a:xfrm>
              <a:off x="3420" y="2006"/>
              <a:ext cx="1503" cy="423"/>
              <a:chOff x="3576" y="2642"/>
              <a:chExt cx="1503" cy="423"/>
            </a:xfrm>
          </p:grpSpPr>
          <p:sp>
            <p:nvSpPr>
              <p:cNvPr id="35862" name="Line 10"/>
              <p:cNvSpPr>
                <a:spLocks noChangeShapeType="1"/>
              </p:cNvSpPr>
              <p:nvPr/>
            </p:nvSpPr>
            <p:spPr bwMode="auto">
              <a:xfrm>
                <a:off x="3576" y="2976"/>
                <a:ext cx="1200"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35863" name="Object 11"/>
              <p:cNvGraphicFramePr>
                <a:graphicFrameLocks noChangeAspect="1"/>
              </p:cNvGraphicFramePr>
              <p:nvPr/>
            </p:nvGraphicFramePr>
            <p:xfrm>
              <a:off x="4820" y="2745"/>
              <a:ext cx="259" cy="320"/>
            </p:xfrm>
            <a:graphic>
              <a:graphicData uri="http://schemas.openxmlformats.org/presentationml/2006/ole">
                <mc:AlternateContent xmlns:mc="http://schemas.openxmlformats.org/markup-compatibility/2006">
                  <mc:Choice xmlns:v="urn:schemas-microsoft-com:vml" Requires="v">
                    <p:oleObj name="公式" r:id="rId6" imgW="128905" imgH="172085" progId="Equation.3">
                      <p:embed/>
                    </p:oleObj>
                  </mc:Choice>
                  <mc:Fallback>
                    <p:oleObj name="公式" r:id="rId6" imgW="128905" imgH="172085"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0" y="2745"/>
                            <a:ext cx="259"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64" name="Line 12"/>
              <p:cNvSpPr>
                <a:spLocks noChangeShapeType="1"/>
              </p:cNvSpPr>
              <p:nvPr/>
            </p:nvSpPr>
            <p:spPr bwMode="auto">
              <a:xfrm>
                <a:off x="3588" y="2940"/>
                <a:ext cx="672" cy="0"/>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35865" name="Object 13"/>
              <p:cNvGraphicFramePr>
                <a:graphicFrameLocks noChangeAspect="1"/>
              </p:cNvGraphicFramePr>
              <p:nvPr/>
            </p:nvGraphicFramePr>
            <p:xfrm>
              <a:off x="4283" y="2642"/>
              <a:ext cx="212" cy="321"/>
            </p:xfrm>
            <a:graphic>
              <a:graphicData uri="http://schemas.openxmlformats.org/presentationml/2006/ole">
                <mc:AlternateContent xmlns:mc="http://schemas.openxmlformats.org/markup-compatibility/2006">
                  <mc:Choice xmlns:v="urn:schemas-microsoft-com:vml" Requires="v">
                    <p:oleObj name="公式" r:id="rId8" imgW="86360" imgH="161290" progId="Equation.3">
                      <p:embed/>
                    </p:oleObj>
                  </mc:Choice>
                  <mc:Fallback>
                    <p:oleObj name="公式" r:id="rId8" imgW="86360" imgH="161290"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3" y="2642"/>
                            <a:ext cx="212" cy="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861" name="Rectangle 14"/>
            <p:cNvSpPr>
              <a:spLocks noChangeArrowheads="1"/>
            </p:cNvSpPr>
            <p:nvPr/>
          </p:nvSpPr>
          <p:spPr bwMode="auto">
            <a:xfrm>
              <a:off x="3587" y="2441"/>
              <a:ext cx="7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FF3300"/>
                  </a:solidFill>
                  <a:latin typeface="楷体_GB2312" pitchFamily="49" charset="-122"/>
                  <a:ea typeface="楷体_GB2312" pitchFamily="49" charset="-122"/>
                </a:rPr>
                <a:t>相量图</a:t>
              </a:r>
            </a:p>
          </p:txBody>
        </p:sp>
      </p:grpSp>
      <p:graphicFrame>
        <p:nvGraphicFramePr>
          <p:cNvPr id="630799" name="Object 15"/>
          <p:cNvGraphicFramePr/>
          <p:nvPr/>
        </p:nvGraphicFramePr>
        <p:xfrm>
          <a:off x="361950" y="4972050"/>
          <a:ext cx="5224463" cy="1143000"/>
        </p:xfrm>
        <a:graphic>
          <a:graphicData uri="http://schemas.openxmlformats.org/presentationml/2006/ole">
            <mc:AlternateContent xmlns:mc="http://schemas.openxmlformats.org/markup-compatibility/2006">
              <mc:Choice xmlns:v="urn:schemas-microsoft-com:vml" Requires="v">
                <p:oleObj name="公式" r:id="rId10" imgW="2388235" imgH="419735" progId="Equation.3">
                  <p:embed/>
                </p:oleObj>
              </mc:Choice>
              <mc:Fallback>
                <p:oleObj name="公式" r:id="rId10" imgW="2388235" imgH="419735" progId="Equation.3">
                  <p:embed/>
                  <p:pic>
                    <p:nvPicPr>
                      <p:cNvPr id="0" name="Object 1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1950" y="4972050"/>
                        <a:ext cx="5224463"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30800" name="Group 16"/>
          <p:cNvGrpSpPr/>
          <p:nvPr/>
        </p:nvGrpSpPr>
        <p:grpSpPr bwMode="auto">
          <a:xfrm>
            <a:off x="5846763" y="4786313"/>
            <a:ext cx="2473325" cy="1538287"/>
            <a:chOff x="3683" y="3015"/>
            <a:chExt cx="1558" cy="969"/>
          </a:xfrm>
        </p:grpSpPr>
        <p:sp>
          <p:nvSpPr>
            <p:cNvPr id="35856" name="Text Box 17"/>
            <p:cNvSpPr txBox="1">
              <a:spLocks noChangeArrowheads="1"/>
            </p:cNvSpPr>
            <p:nvPr/>
          </p:nvSpPr>
          <p:spPr bwMode="auto">
            <a:xfrm>
              <a:off x="3683" y="3304"/>
              <a:ext cx="79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i="0" u="none">
                  <a:solidFill>
                    <a:srgbClr val="0000FF"/>
                  </a:solidFill>
                  <a:latin typeface="Times New Roman" panose="02020603050405020304" pitchFamily="18" charset="0"/>
                  <a:ea typeface="楷体_GB2312" pitchFamily="49" charset="-122"/>
                </a:rPr>
                <a:t>其中：</a:t>
              </a:r>
              <a:endParaRPr kumimoji="1" lang="zh-CN" altLang="en-US" sz="3600" b="1" i="0" u="none">
                <a:solidFill>
                  <a:srgbClr val="0000FF"/>
                </a:solidFill>
                <a:latin typeface="Times New Roman" panose="02020603050405020304" pitchFamily="18" charset="0"/>
                <a:ea typeface="楷体_GB2312" pitchFamily="49" charset="-122"/>
              </a:endParaRPr>
            </a:p>
          </p:txBody>
        </p:sp>
        <p:graphicFrame>
          <p:nvGraphicFramePr>
            <p:cNvPr id="35857" name="Object 18"/>
            <p:cNvGraphicFramePr/>
            <p:nvPr/>
          </p:nvGraphicFramePr>
          <p:xfrm>
            <a:off x="4524" y="3015"/>
            <a:ext cx="717" cy="602"/>
          </p:xfrm>
          <a:graphic>
            <a:graphicData uri="http://schemas.openxmlformats.org/presentationml/2006/ole">
              <mc:AlternateContent xmlns:mc="http://schemas.openxmlformats.org/markup-compatibility/2006">
                <mc:Choice xmlns:v="urn:schemas-microsoft-com:vml" Requires="v">
                  <p:oleObj name="公式" r:id="rId12" imgW="430530" imgH="408940" progId="Equation.3">
                    <p:embed/>
                  </p:oleObj>
                </mc:Choice>
                <mc:Fallback>
                  <p:oleObj name="公式" r:id="rId12" imgW="430530" imgH="408940" progId="Equation.3">
                    <p:embed/>
                    <p:pic>
                      <p:nvPicPr>
                        <p:cNvPr id="0" name="Object 18"/>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24" y="3015"/>
                          <a:ext cx="717" cy="6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8" name="Object 19"/>
            <p:cNvGraphicFramePr/>
            <p:nvPr/>
          </p:nvGraphicFramePr>
          <p:xfrm>
            <a:off x="4546" y="3624"/>
            <a:ext cx="664" cy="360"/>
          </p:xfrm>
          <a:graphic>
            <a:graphicData uri="http://schemas.openxmlformats.org/presentationml/2006/ole">
              <mc:AlternateContent xmlns:mc="http://schemas.openxmlformats.org/markup-compatibility/2006">
                <mc:Choice xmlns:v="urn:schemas-microsoft-com:vml" Requires="v">
                  <p:oleObj name="公式" r:id="rId14" imgW="537845" imgH="204470" progId="Equation.3">
                    <p:embed/>
                  </p:oleObj>
                </mc:Choice>
                <mc:Fallback>
                  <p:oleObj name="公式" r:id="rId14" imgW="537845" imgH="204470" progId="Equation.3">
                    <p:embed/>
                    <p:pic>
                      <p:nvPicPr>
                        <p:cNvPr id="0" name="Object 19"/>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46" y="3624"/>
                          <a:ext cx="664"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59" name="AutoShape 20"/>
            <p:cNvSpPr/>
            <p:nvPr/>
          </p:nvSpPr>
          <p:spPr bwMode="auto">
            <a:xfrm>
              <a:off x="4284" y="3300"/>
              <a:ext cx="192" cy="552"/>
            </a:xfrm>
            <a:prstGeom prst="leftBrace">
              <a:avLst>
                <a:gd name="adj1" fmla="val 23958"/>
                <a:gd name="adj2" fmla="val 50000"/>
              </a:avLst>
            </a:prstGeom>
            <a:noFill/>
            <a:ln w="3810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30805" name="Group 21"/>
          <p:cNvGrpSpPr/>
          <p:nvPr/>
        </p:nvGrpSpPr>
        <p:grpSpPr bwMode="auto">
          <a:xfrm>
            <a:off x="466725" y="3862388"/>
            <a:ext cx="7434263" cy="1128712"/>
            <a:chOff x="294" y="2433"/>
            <a:chExt cx="4683" cy="711"/>
          </a:xfrm>
        </p:grpSpPr>
        <p:sp>
          <p:nvSpPr>
            <p:cNvPr id="35851" name="Text Box 22"/>
            <p:cNvSpPr txBox="1">
              <a:spLocks noChangeArrowheads="1"/>
            </p:cNvSpPr>
            <p:nvPr/>
          </p:nvSpPr>
          <p:spPr bwMode="auto">
            <a:xfrm>
              <a:off x="294" y="2543"/>
              <a:ext cx="14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i="0" u="none">
                  <a:solidFill>
                    <a:srgbClr val="FF0000"/>
                  </a:solidFill>
                  <a:latin typeface="楷体_GB2312" pitchFamily="49" charset="-122"/>
                  <a:ea typeface="楷体_GB2312" pitchFamily="49" charset="-122"/>
                </a:rPr>
                <a:t>③</a:t>
              </a:r>
              <a:r>
                <a:rPr kumimoji="1" lang="zh-CN" altLang="en-US" sz="2800" b="1" i="0" u="none">
                  <a:solidFill>
                    <a:srgbClr val="FF0000"/>
                  </a:solidFill>
                  <a:latin typeface="楷体_GB2312" pitchFamily="49" charset="-122"/>
                  <a:ea typeface="楷体_GB2312" pitchFamily="49" charset="-122"/>
                </a:rPr>
                <a:t>相量关系</a:t>
              </a:r>
              <a:r>
                <a:rPr kumimoji="1" lang="zh-CN" altLang="en-US" sz="2400" b="1" i="0" u="none">
                  <a:solidFill>
                    <a:srgbClr val="FF0000"/>
                  </a:solidFill>
                  <a:latin typeface="楷体_GB2312" pitchFamily="49" charset="-122"/>
                  <a:ea typeface="楷体_GB2312" pitchFamily="49" charset="-122"/>
                </a:rPr>
                <a:t>：</a:t>
              </a:r>
              <a:endParaRPr kumimoji="1" lang="zh-CN" altLang="en-US" sz="1400" i="0" u="none">
                <a:solidFill>
                  <a:srgbClr val="FF0000"/>
                </a:solidFill>
                <a:latin typeface="楷体_GB2312" pitchFamily="49" charset="-122"/>
                <a:ea typeface="楷体_GB2312" pitchFamily="49" charset="-122"/>
              </a:endParaRPr>
            </a:p>
          </p:txBody>
        </p:sp>
        <p:sp>
          <p:nvSpPr>
            <p:cNvPr id="35852" name="Text Box 23"/>
            <p:cNvSpPr txBox="1">
              <a:spLocks noChangeArrowheads="1"/>
            </p:cNvSpPr>
            <p:nvPr/>
          </p:nvSpPr>
          <p:spPr bwMode="auto">
            <a:xfrm>
              <a:off x="2625" y="2632"/>
              <a:ext cx="3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i="0" u="none">
                  <a:solidFill>
                    <a:srgbClr val="0000FF"/>
                  </a:solidFill>
                  <a:latin typeface="Times New Roman" panose="02020603050405020304" pitchFamily="18" charset="0"/>
                  <a:ea typeface="楷体_GB2312" pitchFamily="49" charset="-122"/>
                </a:rPr>
                <a:t>或</a:t>
              </a:r>
              <a:endParaRPr kumimoji="1" lang="zh-CN" altLang="en-US" sz="3600" b="1" i="0" u="none">
                <a:solidFill>
                  <a:srgbClr val="0000FF"/>
                </a:solidFill>
                <a:latin typeface="Times New Roman" panose="02020603050405020304" pitchFamily="18" charset="0"/>
                <a:ea typeface="楷体_GB2312" pitchFamily="49" charset="-122"/>
              </a:endParaRPr>
            </a:p>
          </p:txBody>
        </p:sp>
        <p:graphicFrame>
          <p:nvGraphicFramePr>
            <p:cNvPr id="35853" name="Object 24"/>
            <p:cNvGraphicFramePr/>
            <p:nvPr/>
          </p:nvGraphicFramePr>
          <p:xfrm>
            <a:off x="1774" y="2448"/>
            <a:ext cx="804" cy="696"/>
          </p:xfrm>
          <a:graphic>
            <a:graphicData uri="http://schemas.openxmlformats.org/presentationml/2006/ole">
              <mc:AlternateContent xmlns:mc="http://schemas.openxmlformats.org/markup-compatibility/2006">
                <mc:Choice xmlns:v="urn:schemas-microsoft-com:vml" Requires="v">
                  <p:oleObj name="公式" r:id="rId16" imgW="430530" imgH="419735" progId="Equation.3">
                    <p:embed/>
                  </p:oleObj>
                </mc:Choice>
                <mc:Fallback>
                  <p:oleObj name="公式" r:id="rId16" imgW="430530" imgH="419735" progId="Equation.3">
                    <p:embed/>
                    <p:pic>
                      <p:nvPicPr>
                        <p:cNvPr id="0" name="Object 24"/>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74" y="2448"/>
                          <a:ext cx="804" cy="6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4" name="Object 25"/>
            <p:cNvGraphicFramePr/>
            <p:nvPr/>
          </p:nvGraphicFramePr>
          <p:xfrm>
            <a:off x="2986" y="2592"/>
            <a:ext cx="972" cy="368"/>
          </p:xfrm>
          <a:graphic>
            <a:graphicData uri="http://schemas.openxmlformats.org/presentationml/2006/ole">
              <mc:AlternateContent xmlns:mc="http://schemas.openxmlformats.org/markup-compatibility/2006">
                <mc:Choice xmlns:v="urn:schemas-microsoft-com:vml" Requires="v">
                  <p:oleObj name="公式" r:id="rId18" imgW="516255" imgH="172085" progId="Equation.3">
                    <p:embed/>
                  </p:oleObj>
                </mc:Choice>
                <mc:Fallback>
                  <p:oleObj name="公式" r:id="rId18" imgW="516255" imgH="172085" progId="Equation.3">
                    <p:embed/>
                    <p:pic>
                      <p:nvPicPr>
                        <p:cNvPr id="0" name="Object 25"/>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86" y="2592"/>
                          <a:ext cx="972"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5" name="Object 26"/>
            <p:cNvGraphicFramePr/>
            <p:nvPr/>
          </p:nvGraphicFramePr>
          <p:xfrm>
            <a:off x="4102" y="2433"/>
            <a:ext cx="875" cy="699"/>
          </p:xfrm>
          <a:graphic>
            <a:graphicData uri="http://schemas.openxmlformats.org/presentationml/2006/ole">
              <mc:AlternateContent xmlns:mc="http://schemas.openxmlformats.org/markup-compatibility/2006">
                <mc:Choice xmlns:v="urn:schemas-microsoft-com:vml" Requires="v">
                  <p:oleObj name="公式" r:id="rId20" imgW="462280" imgH="419735" progId="Equation.3">
                    <p:embed/>
                  </p:oleObj>
                </mc:Choice>
                <mc:Fallback>
                  <p:oleObj name="公式" r:id="rId20" imgW="462280" imgH="419735" progId="Equation.3">
                    <p:embed/>
                    <p:pic>
                      <p:nvPicPr>
                        <p:cNvPr id="0" name="Object 26"/>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02" y="2433"/>
                          <a:ext cx="875" cy="6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0791"/>
                                        </p:tgtEl>
                                        <p:attrNameLst>
                                          <p:attrName>style.visibility</p:attrName>
                                        </p:attrNameLst>
                                      </p:cBhvr>
                                      <p:to>
                                        <p:strVal val="visible"/>
                                      </p:to>
                                    </p:set>
                                    <p:animEffect transition="in" filter="wipe(left)">
                                      <p:cBhvr>
                                        <p:cTn id="7" dur="500"/>
                                        <p:tgtEl>
                                          <p:spTgt spid="6307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30786"/>
                                        </p:tgtEl>
                                        <p:attrNameLst>
                                          <p:attrName>style.visibility</p:attrName>
                                        </p:attrNameLst>
                                      </p:cBhvr>
                                      <p:to>
                                        <p:strVal val="visible"/>
                                      </p:to>
                                    </p:set>
                                    <p:animEffect transition="in" filter="wipe(left)">
                                      <p:cBhvr>
                                        <p:cTn id="12" dur="500"/>
                                        <p:tgtEl>
                                          <p:spTgt spid="6307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30787">
                                            <p:txEl>
                                              <p:pRg st="0" end="0"/>
                                            </p:txEl>
                                          </p:spTgt>
                                        </p:tgtEl>
                                        <p:attrNameLst>
                                          <p:attrName>style.visibility</p:attrName>
                                        </p:attrNameLst>
                                      </p:cBhvr>
                                      <p:to>
                                        <p:strVal val="visible"/>
                                      </p:to>
                                    </p:set>
                                    <p:animEffect transition="in" filter="wipe(left)">
                                      <p:cBhvr>
                                        <p:cTn id="17" dur="500"/>
                                        <p:tgtEl>
                                          <p:spTgt spid="63078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30792"/>
                                        </p:tgtEl>
                                        <p:attrNameLst>
                                          <p:attrName>style.visibility</p:attrName>
                                        </p:attrNameLst>
                                      </p:cBhvr>
                                      <p:to>
                                        <p:strVal val="visible"/>
                                      </p:to>
                                    </p:set>
                                    <p:animEffect transition="in" filter="wipe(left)">
                                      <p:cBhvr>
                                        <p:cTn id="22" dur="500"/>
                                        <p:tgtEl>
                                          <p:spTgt spid="63079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30788"/>
                                        </p:tgtEl>
                                        <p:attrNameLst>
                                          <p:attrName>style.visibility</p:attrName>
                                        </p:attrNameLst>
                                      </p:cBhvr>
                                      <p:to>
                                        <p:strVal val="visible"/>
                                      </p:to>
                                    </p:set>
                                    <p:animEffect transition="in" filter="wipe(left)">
                                      <p:cBhvr>
                                        <p:cTn id="27" dur="500"/>
                                        <p:tgtEl>
                                          <p:spTgt spid="6307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30805"/>
                                        </p:tgtEl>
                                        <p:attrNameLst>
                                          <p:attrName>style.visibility</p:attrName>
                                        </p:attrNameLst>
                                      </p:cBhvr>
                                      <p:to>
                                        <p:strVal val="visible"/>
                                      </p:to>
                                    </p:set>
                                    <p:animEffect transition="in" filter="wipe(left)">
                                      <p:cBhvr>
                                        <p:cTn id="32" dur="500"/>
                                        <p:tgtEl>
                                          <p:spTgt spid="63080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30799"/>
                                        </p:tgtEl>
                                        <p:attrNameLst>
                                          <p:attrName>style.visibility</p:attrName>
                                        </p:attrNameLst>
                                      </p:cBhvr>
                                      <p:to>
                                        <p:strVal val="visible"/>
                                      </p:to>
                                    </p:set>
                                    <p:animEffect transition="in" filter="wipe(left)">
                                      <p:cBhvr>
                                        <p:cTn id="37" dur="500"/>
                                        <p:tgtEl>
                                          <p:spTgt spid="63079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30800"/>
                                        </p:tgtEl>
                                        <p:attrNameLst>
                                          <p:attrName>style.visibility</p:attrName>
                                        </p:attrNameLst>
                                      </p:cBhvr>
                                      <p:to>
                                        <p:strVal val="visible"/>
                                      </p:to>
                                    </p:set>
                                    <p:animEffect transition="in" filter="wipe(left)">
                                      <p:cBhvr>
                                        <p:cTn id="42" dur="500"/>
                                        <p:tgtEl>
                                          <p:spTgt spid="630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7" grpId="0" build="p" autoUpdateAnimBg="0"/>
      <p:bldP spid="630791"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4E77529E-E176-4062-94E0-28AAB44F2665}" type="slidenum">
              <a:rPr lang="en-US" altLang="zh-CN" i="0" u="none" smtClean="0">
                <a:latin typeface="Times New Roman" panose="02020603050405020304" pitchFamily="18" charset="0"/>
              </a:rPr>
              <a:t>41</a:t>
            </a:fld>
            <a:endParaRPr lang="en-US" altLang="zh-CN" i="0" u="none">
              <a:latin typeface="Times New Roman" panose="02020603050405020304" pitchFamily="18" charset="0"/>
            </a:endParaRPr>
          </a:p>
        </p:txBody>
      </p:sp>
      <p:sp>
        <p:nvSpPr>
          <p:cNvPr id="631810" name="Rectangle 2"/>
          <p:cNvSpPr>
            <a:spLocks noChangeArrowheads="1"/>
          </p:cNvSpPr>
          <p:nvPr/>
        </p:nvSpPr>
        <p:spPr bwMode="auto">
          <a:xfrm>
            <a:off x="95250" y="452438"/>
            <a:ext cx="3162300" cy="528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lnSpc>
                <a:spcPct val="80000"/>
              </a:lnSpc>
              <a:spcBef>
                <a:spcPct val="50000"/>
              </a:spcBef>
            </a:pPr>
            <a:r>
              <a:rPr kumimoji="1" lang="zh-CN" altLang="en-US" sz="3600" b="1" i="0" u="none">
                <a:solidFill>
                  <a:schemeClr val="accent2"/>
                </a:solidFill>
                <a:latin typeface="楷体_GB2312" pitchFamily="49" charset="-122"/>
                <a:ea typeface="楷体_GB2312" pitchFamily="49" charset="-122"/>
              </a:rPr>
              <a:t>（</a:t>
            </a:r>
            <a:r>
              <a:rPr kumimoji="1" lang="en-US" altLang="zh-CN" sz="3600" b="1" i="0" u="none">
                <a:solidFill>
                  <a:schemeClr val="accent2"/>
                </a:solidFill>
                <a:latin typeface="楷体_GB2312" pitchFamily="49" charset="-122"/>
                <a:ea typeface="楷体_GB2312" pitchFamily="49" charset="-122"/>
              </a:rPr>
              <a:t>3</a:t>
            </a:r>
            <a:r>
              <a:rPr kumimoji="1" lang="zh-CN" altLang="en-US" sz="3600" b="1" i="0" u="none">
                <a:solidFill>
                  <a:schemeClr val="accent2"/>
                </a:solidFill>
                <a:latin typeface="楷体_GB2312" pitchFamily="49" charset="-122"/>
                <a:ea typeface="楷体_GB2312" pitchFamily="49" charset="-122"/>
              </a:rPr>
              <a:t>）电功率</a:t>
            </a:r>
          </a:p>
        </p:txBody>
      </p:sp>
      <p:graphicFrame>
        <p:nvGraphicFramePr>
          <p:cNvPr id="631811" name="Object 3">
            <a:hlinkClick r:id="" action="ppaction://ole?verb=0"/>
          </p:cNvPr>
          <p:cNvGraphicFramePr/>
          <p:nvPr/>
        </p:nvGraphicFramePr>
        <p:xfrm>
          <a:off x="2339975" y="1196975"/>
          <a:ext cx="6283325" cy="1500188"/>
        </p:xfrm>
        <a:graphic>
          <a:graphicData uri="http://schemas.openxmlformats.org/presentationml/2006/ole">
            <mc:AlternateContent xmlns:mc="http://schemas.openxmlformats.org/markup-compatibility/2006">
              <mc:Choice xmlns:v="urn:schemas-microsoft-com:vml" Requires="v">
                <p:oleObj name="公式" r:id="rId3" imgW="2145665" imgH="495300" progId="Equation.3">
                  <p:embed/>
                </p:oleObj>
              </mc:Choice>
              <mc:Fallback>
                <p:oleObj name="公式" r:id="rId3" imgW="2145665" imgH="495300"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1196975"/>
                        <a:ext cx="6283325" cy="150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1812" name="Rectangle 4"/>
          <p:cNvSpPr>
            <a:spLocks noChangeArrowheads="1"/>
          </p:cNvSpPr>
          <p:nvPr/>
        </p:nvSpPr>
        <p:spPr bwMode="auto">
          <a:xfrm>
            <a:off x="361950" y="846138"/>
            <a:ext cx="2968625"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3200" b="1" i="0" u="none">
                <a:solidFill>
                  <a:srgbClr val="FF0000"/>
                </a:solidFill>
                <a:latin typeface="楷体_GB2312" pitchFamily="49" charset="-122"/>
                <a:ea typeface="楷体_GB2312" pitchFamily="49" charset="-122"/>
              </a:rPr>
              <a:t>①</a:t>
            </a:r>
            <a:r>
              <a:rPr kumimoji="1" lang="zh-CN" altLang="en-US" sz="3200" b="1" i="0" u="none">
                <a:solidFill>
                  <a:srgbClr val="FF0000"/>
                </a:solidFill>
                <a:latin typeface="楷体_GB2312" pitchFamily="49" charset="-122"/>
                <a:ea typeface="楷体_GB2312" pitchFamily="49" charset="-122"/>
              </a:rPr>
              <a:t>瞬时功率</a:t>
            </a:r>
            <a:r>
              <a:rPr kumimoji="1" lang="zh-CN" altLang="en-US" sz="3200" b="1" u="none">
                <a:solidFill>
                  <a:srgbClr val="FF0000"/>
                </a:solidFill>
                <a:latin typeface="Times New Roman" panose="02020603050405020304" pitchFamily="18" charset="0"/>
              </a:rPr>
              <a:t> </a:t>
            </a:r>
            <a:r>
              <a:rPr kumimoji="1" lang="en-US" altLang="zh-CN" sz="3600" b="1" u="none">
                <a:solidFill>
                  <a:srgbClr val="FF0000"/>
                </a:solidFill>
                <a:latin typeface="Times New Roman" panose="02020603050405020304" pitchFamily="18" charset="0"/>
              </a:rPr>
              <a:t>p</a:t>
            </a:r>
            <a:r>
              <a:rPr kumimoji="1" lang="zh-CN" altLang="en-US" sz="3200" b="1" i="0" u="none">
                <a:solidFill>
                  <a:srgbClr val="FF0000"/>
                </a:solidFill>
                <a:latin typeface="宋体" panose="02010600030101010101" pitchFamily="2" charset="-122"/>
              </a:rPr>
              <a:t>：</a:t>
            </a:r>
            <a:endParaRPr kumimoji="1" lang="zh-CN" altLang="en-US" sz="3200" b="1" i="0" u="none">
              <a:latin typeface="楷体_GB2312" pitchFamily="49" charset="-122"/>
              <a:ea typeface="楷体_GB2312" pitchFamily="49" charset="-122"/>
            </a:endParaRPr>
          </a:p>
        </p:txBody>
      </p:sp>
      <p:grpSp>
        <p:nvGrpSpPr>
          <p:cNvPr id="631813" name="Group 5"/>
          <p:cNvGrpSpPr/>
          <p:nvPr/>
        </p:nvGrpSpPr>
        <p:grpSpPr bwMode="auto">
          <a:xfrm>
            <a:off x="304800" y="1358900"/>
            <a:ext cx="1843088" cy="1493838"/>
            <a:chOff x="3696" y="1332"/>
            <a:chExt cx="1161" cy="941"/>
          </a:xfrm>
        </p:grpSpPr>
        <p:sp>
          <p:nvSpPr>
            <p:cNvPr id="36908" name="Line 6"/>
            <p:cNvSpPr>
              <a:spLocks noChangeShapeType="1"/>
            </p:cNvSpPr>
            <p:nvPr/>
          </p:nvSpPr>
          <p:spPr bwMode="auto">
            <a:xfrm>
              <a:off x="3788" y="1385"/>
              <a:ext cx="770"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6909" name="Group 7"/>
            <p:cNvGrpSpPr/>
            <p:nvPr/>
          </p:nvGrpSpPr>
          <p:grpSpPr bwMode="auto">
            <a:xfrm>
              <a:off x="4519" y="1385"/>
              <a:ext cx="113" cy="823"/>
              <a:chOff x="1584" y="869"/>
              <a:chExt cx="48" cy="471"/>
            </a:xfrm>
          </p:grpSpPr>
          <p:sp useBgFill="1">
            <p:nvSpPr>
              <p:cNvPr id="36918" name="Line 8"/>
              <p:cNvSpPr>
                <a:spLocks noChangeShapeType="1"/>
              </p:cNvSpPr>
              <p:nvPr/>
            </p:nvSpPr>
            <p:spPr bwMode="auto">
              <a:xfrm>
                <a:off x="1604" y="869"/>
                <a:ext cx="0" cy="471"/>
              </a:xfrm>
              <a:prstGeom prst="line">
                <a:avLst/>
              </a:prstGeom>
              <a:ln w="38100">
                <a:solidFill>
                  <a:srgbClr val="0000CC"/>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36919" name="Rectangle 9"/>
              <p:cNvSpPr>
                <a:spLocks noChangeArrowheads="1"/>
              </p:cNvSpPr>
              <p:nvPr/>
            </p:nvSpPr>
            <p:spPr bwMode="auto">
              <a:xfrm>
                <a:off x="1584" y="980"/>
                <a:ext cx="48" cy="219"/>
              </a:xfrm>
              <a:prstGeom prst="rect">
                <a:avLst/>
              </a:prstGeom>
              <a:ln w="38100">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6910" name="Line 10"/>
            <p:cNvSpPr>
              <a:spLocks noChangeShapeType="1"/>
            </p:cNvSpPr>
            <p:nvPr/>
          </p:nvSpPr>
          <p:spPr bwMode="auto">
            <a:xfrm flipH="1">
              <a:off x="3844" y="2208"/>
              <a:ext cx="727"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1" name="Line 11"/>
            <p:cNvSpPr>
              <a:spLocks noChangeShapeType="1"/>
            </p:cNvSpPr>
            <p:nvPr/>
          </p:nvSpPr>
          <p:spPr bwMode="auto">
            <a:xfrm>
              <a:off x="3788" y="1581"/>
              <a:ext cx="0" cy="477"/>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2" name="Line 12"/>
            <p:cNvSpPr>
              <a:spLocks noChangeShapeType="1"/>
            </p:cNvSpPr>
            <p:nvPr/>
          </p:nvSpPr>
          <p:spPr bwMode="auto">
            <a:xfrm>
              <a:off x="3991" y="1384"/>
              <a:ext cx="248"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3" name="Rectangle 13"/>
            <p:cNvSpPr>
              <a:spLocks noChangeArrowheads="1"/>
            </p:cNvSpPr>
            <p:nvPr/>
          </p:nvSpPr>
          <p:spPr bwMode="auto">
            <a:xfrm>
              <a:off x="3745" y="1608"/>
              <a:ext cx="306"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3200" u="none">
                  <a:latin typeface="Times New Roman" panose="02020603050405020304" pitchFamily="18" charset="0"/>
                </a:rPr>
                <a:t> u</a:t>
              </a:r>
              <a:endParaRPr kumimoji="1" lang="en-US" altLang="zh-CN" sz="3200" i="0" u="none">
                <a:latin typeface="Times New Roman" panose="02020603050405020304" pitchFamily="18" charset="0"/>
              </a:endParaRPr>
            </a:p>
          </p:txBody>
        </p:sp>
        <p:sp>
          <p:nvSpPr>
            <p:cNvPr id="36914" name="Rectangle 14"/>
            <p:cNvSpPr>
              <a:spLocks noChangeArrowheads="1"/>
            </p:cNvSpPr>
            <p:nvPr/>
          </p:nvSpPr>
          <p:spPr bwMode="auto">
            <a:xfrm>
              <a:off x="4124" y="1356"/>
              <a:ext cx="194" cy="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3600" u="none">
                  <a:latin typeface="Times New Roman" panose="02020603050405020304" pitchFamily="18" charset="0"/>
                </a:rPr>
                <a:t>i</a:t>
              </a:r>
              <a:endParaRPr kumimoji="1" lang="en-US" altLang="zh-CN" sz="3200" i="0" u="none">
                <a:latin typeface="Times New Roman" panose="02020603050405020304" pitchFamily="18" charset="0"/>
              </a:endParaRPr>
            </a:p>
          </p:txBody>
        </p:sp>
        <p:sp>
          <p:nvSpPr>
            <p:cNvPr id="36915" name="Text Box 15"/>
            <p:cNvSpPr txBox="1">
              <a:spLocks noChangeArrowheads="1"/>
            </p:cNvSpPr>
            <p:nvPr/>
          </p:nvSpPr>
          <p:spPr bwMode="auto">
            <a:xfrm>
              <a:off x="4613" y="1641"/>
              <a:ext cx="24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u="none">
                  <a:latin typeface="Times New Roman" panose="02020603050405020304" pitchFamily="18" charset="0"/>
                </a:rPr>
                <a:t>R</a:t>
              </a:r>
              <a:endParaRPr kumimoji="1" lang="en-US" altLang="zh-CN" sz="2400" b="1" i="0" u="none">
                <a:latin typeface="Times New Roman" panose="02020603050405020304" pitchFamily="18" charset="0"/>
              </a:endParaRPr>
            </a:p>
          </p:txBody>
        </p:sp>
        <p:sp useBgFill="1">
          <p:nvSpPr>
            <p:cNvPr id="36916" name="Oval 16"/>
            <p:cNvSpPr>
              <a:spLocks noChangeArrowheads="1"/>
            </p:cNvSpPr>
            <p:nvPr/>
          </p:nvSpPr>
          <p:spPr bwMode="auto">
            <a:xfrm>
              <a:off x="3744" y="2160"/>
              <a:ext cx="113" cy="113"/>
            </a:xfrm>
            <a:prstGeom prst="ellipse">
              <a:avLst/>
            </a:prstGeom>
            <a:ln w="381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36917" name="Oval 17"/>
            <p:cNvSpPr>
              <a:spLocks noChangeArrowheads="1"/>
            </p:cNvSpPr>
            <p:nvPr/>
          </p:nvSpPr>
          <p:spPr bwMode="auto">
            <a:xfrm>
              <a:off x="3696" y="1332"/>
              <a:ext cx="113" cy="113"/>
            </a:xfrm>
            <a:prstGeom prst="ellipse">
              <a:avLst/>
            </a:prstGeom>
            <a:ln w="381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31826" name="Group 18"/>
          <p:cNvGrpSpPr/>
          <p:nvPr/>
        </p:nvGrpSpPr>
        <p:grpSpPr bwMode="auto">
          <a:xfrm>
            <a:off x="200025" y="3001963"/>
            <a:ext cx="5019675" cy="725487"/>
            <a:chOff x="2598" y="2575"/>
            <a:chExt cx="3162" cy="457"/>
          </a:xfrm>
        </p:grpSpPr>
        <p:sp>
          <p:nvSpPr>
            <p:cNvPr id="36906" name="Rectangle 19"/>
            <p:cNvSpPr>
              <a:spLocks noChangeArrowheads="1"/>
            </p:cNvSpPr>
            <p:nvPr/>
          </p:nvSpPr>
          <p:spPr bwMode="auto">
            <a:xfrm>
              <a:off x="2598" y="2575"/>
              <a:ext cx="3162"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lnSpc>
                  <a:spcPct val="130000"/>
                </a:lnSpc>
                <a:spcBef>
                  <a:spcPct val="50000"/>
                </a:spcBef>
              </a:pPr>
              <a:r>
                <a:rPr kumimoji="1" lang="en-US" altLang="zh-CN" sz="2800" b="1" i="0" u="none">
                  <a:latin typeface="Times New Roman" panose="02020603050405020304" pitchFamily="18" charset="0"/>
                </a:rPr>
                <a:t>              </a:t>
              </a:r>
              <a:r>
                <a:rPr kumimoji="1" lang="zh-CN" altLang="en-US" sz="2800" b="1" i="0" u="none">
                  <a:latin typeface="宋体" panose="02010600030101010101" pitchFamily="2" charset="-122"/>
                </a:rPr>
                <a:t>，</a:t>
              </a:r>
              <a:r>
                <a:rPr kumimoji="1" lang="zh-CN" altLang="en-US" sz="2800" b="1" i="0" u="none">
                  <a:latin typeface="楷体_GB2312" pitchFamily="49" charset="-122"/>
                  <a:ea typeface="楷体_GB2312" pitchFamily="49" charset="-122"/>
                </a:rPr>
                <a:t>电阻为耗能元件</a:t>
              </a:r>
              <a:r>
                <a:rPr kumimoji="1" lang="zh-CN" altLang="en-US" sz="2800" b="1" i="0" u="none">
                  <a:latin typeface="宋体" panose="02010600030101010101" pitchFamily="2" charset="-122"/>
                </a:rPr>
                <a:t>。</a:t>
              </a:r>
            </a:p>
          </p:txBody>
        </p:sp>
        <p:graphicFrame>
          <p:nvGraphicFramePr>
            <p:cNvPr id="36907" name="Object 20"/>
            <p:cNvGraphicFramePr>
              <a:graphicFrameLocks noChangeAspect="1"/>
            </p:cNvGraphicFramePr>
            <p:nvPr/>
          </p:nvGraphicFramePr>
          <p:xfrm>
            <a:off x="2673" y="2638"/>
            <a:ext cx="764" cy="394"/>
          </p:xfrm>
          <a:graphic>
            <a:graphicData uri="http://schemas.openxmlformats.org/presentationml/2006/ole">
              <mc:AlternateContent xmlns:mc="http://schemas.openxmlformats.org/markup-compatibility/2006">
                <mc:Choice xmlns:v="urn:schemas-microsoft-com:vml" Requires="v">
                  <p:oleObj name="公式" r:id="rId5" imgW="368300" imgH="203200" progId="Equation.3">
                    <p:embed/>
                  </p:oleObj>
                </mc:Choice>
                <mc:Fallback>
                  <p:oleObj name="公式" r:id="rId5" imgW="368300" imgH="203200" progId="Equation.3">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3" y="2638"/>
                          <a:ext cx="764"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31829" name="Group 21"/>
          <p:cNvGrpSpPr/>
          <p:nvPr/>
        </p:nvGrpSpPr>
        <p:grpSpPr bwMode="auto">
          <a:xfrm>
            <a:off x="468313" y="3860800"/>
            <a:ext cx="2686050" cy="685800"/>
            <a:chOff x="3018" y="3097"/>
            <a:chExt cx="1574" cy="395"/>
          </a:xfrm>
        </p:grpSpPr>
        <p:sp>
          <p:nvSpPr>
            <p:cNvPr id="36904" name="Text Box 22"/>
            <p:cNvSpPr txBox="1">
              <a:spLocks noChangeArrowheads="1"/>
            </p:cNvSpPr>
            <p:nvPr/>
          </p:nvSpPr>
          <p:spPr bwMode="auto">
            <a:xfrm>
              <a:off x="3018" y="3097"/>
              <a:ext cx="1574" cy="3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nSpc>
                  <a:spcPct val="130000"/>
                </a:lnSpc>
                <a:spcBef>
                  <a:spcPct val="50000"/>
                </a:spcBef>
              </a:pPr>
              <a:r>
                <a:rPr kumimoji="1" lang="en-US" altLang="zh-CN" sz="2800" b="1" i="0" u="none">
                  <a:latin typeface="Times New Roman" panose="02020603050405020304" pitchFamily="18" charset="0"/>
                </a:rPr>
                <a:t>        </a:t>
              </a:r>
              <a:r>
                <a:rPr kumimoji="1" lang="zh-CN" altLang="en-US" sz="2800" b="1" i="0" u="none">
                  <a:latin typeface="楷体_GB2312" pitchFamily="49" charset="-122"/>
                  <a:ea typeface="楷体_GB2312" pitchFamily="49" charset="-122"/>
                </a:rPr>
                <a:t>随时间变化</a:t>
              </a:r>
              <a:endParaRPr kumimoji="1" lang="zh-CN" altLang="en-US" sz="2800" i="0" u="none">
                <a:latin typeface="楷体_GB2312" pitchFamily="49" charset="-122"/>
                <a:ea typeface="楷体_GB2312" pitchFamily="49" charset="-122"/>
              </a:endParaRPr>
            </a:p>
          </p:txBody>
        </p:sp>
        <p:graphicFrame>
          <p:nvGraphicFramePr>
            <p:cNvPr id="36905" name="Object 23"/>
            <p:cNvGraphicFramePr>
              <a:graphicFrameLocks noChangeAspect="1"/>
            </p:cNvGraphicFramePr>
            <p:nvPr/>
          </p:nvGraphicFramePr>
          <p:xfrm>
            <a:off x="3183" y="3181"/>
            <a:ext cx="329" cy="311"/>
          </p:xfrm>
          <a:graphic>
            <a:graphicData uri="http://schemas.openxmlformats.org/presentationml/2006/ole">
              <mc:AlternateContent xmlns:mc="http://schemas.openxmlformats.org/markup-compatibility/2006">
                <mc:Choice xmlns:v="urn:schemas-microsoft-com:vml" Requires="v">
                  <p:oleObj name="公式" r:id="rId7" imgW="152400" imgH="165100" progId="Equation.3">
                    <p:embed/>
                  </p:oleObj>
                </mc:Choice>
                <mc:Fallback>
                  <p:oleObj name="公式" r:id="rId7" imgW="152400" imgH="165100" progId="Equation.3">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3" y="3181"/>
                          <a:ext cx="329"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31832" name="Group 24"/>
          <p:cNvGrpSpPr/>
          <p:nvPr/>
        </p:nvGrpSpPr>
        <p:grpSpPr bwMode="auto">
          <a:xfrm>
            <a:off x="5076825" y="2565400"/>
            <a:ext cx="3698875" cy="2452688"/>
            <a:chOff x="0" y="854"/>
            <a:chExt cx="2330" cy="1545"/>
          </a:xfrm>
        </p:grpSpPr>
        <p:sp>
          <p:nvSpPr>
            <p:cNvPr id="36877" name="Line 25"/>
            <p:cNvSpPr>
              <a:spLocks noChangeShapeType="1"/>
            </p:cNvSpPr>
            <p:nvPr/>
          </p:nvSpPr>
          <p:spPr bwMode="auto">
            <a:xfrm>
              <a:off x="327" y="1827"/>
              <a:ext cx="1890"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8" name="Line 26"/>
            <p:cNvSpPr>
              <a:spLocks noChangeShapeType="1"/>
            </p:cNvSpPr>
            <p:nvPr/>
          </p:nvSpPr>
          <p:spPr bwMode="auto">
            <a:xfrm>
              <a:off x="339" y="1827"/>
              <a:ext cx="1854" cy="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9" name="Line 27"/>
            <p:cNvSpPr>
              <a:spLocks noChangeShapeType="1"/>
            </p:cNvSpPr>
            <p:nvPr/>
          </p:nvSpPr>
          <p:spPr bwMode="auto">
            <a:xfrm>
              <a:off x="1104" y="1827"/>
              <a:ext cx="0"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0" name="Rectangle 28"/>
            <p:cNvSpPr>
              <a:spLocks noChangeArrowheads="1"/>
            </p:cNvSpPr>
            <p:nvPr/>
          </p:nvSpPr>
          <p:spPr bwMode="auto">
            <a:xfrm>
              <a:off x="1933" y="1787"/>
              <a:ext cx="397"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algn="l" eaLnBrk="0" hangingPunct="0">
                <a:spcBef>
                  <a:spcPct val="50000"/>
                </a:spcBef>
              </a:pPr>
              <a:r>
                <a:rPr kumimoji="1" lang="en-US" altLang="zh-CN" sz="2800" b="1" u="none">
                  <a:latin typeface="宋体" panose="02010600030101010101" pitchFamily="2" charset="-122"/>
                </a:rPr>
                <a:t>ω</a:t>
              </a:r>
              <a:r>
                <a:rPr kumimoji="1" lang="en-US" altLang="zh-CN" sz="2800" b="1" u="none">
                  <a:latin typeface="Times New Roman" panose="02020603050405020304" pitchFamily="18" charset="0"/>
                </a:rPr>
                <a:t>t</a:t>
              </a:r>
              <a:endParaRPr kumimoji="1" lang="en-US" altLang="zh-CN" sz="2800" b="1" u="none">
                <a:solidFill>
                  <a:srgbClr val="0000FF"/>
                </a:solidFill>
                <a:latin typeface="Times New Roman" panose="02020603050405020304" pitchFamily="18" charset="0"/>
              </a:endParaRPr>
            </a:p>
          </p:txBody>
        </p:sp>
        <p:sp>
          <p:nvSpPr>
            <p:cNvPr id="36881" name="Rectangle 29"/>
            <p:cNvSpPr>
              <a:spLocks noChangeArrowheads="1"/>
            </p:cNvSpPr>
            <p:nvPr/>
          </p:nvSpPr>
          <p:spPr bwMode="auto">
            <a:xfrm>
              <a:off x="608" y="1139"/>
              <a:ext cx="230"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eaLnBrk="0" hangingPunct="0">
                <a:spcBef>
                  <a:spcPct val="50000"/>
                </a:spcBef>
              </a:pPr>
              <a:r>
                <a:rPr kumimoji="1" lang="en-US" altLang="zh-CN" sz="2800" b="1" u="none">
                  <a:solidFill>
                    <a:srgbClr val="663300"/>
                  </a:solidFill>
                  <a:latin typeface="Times New Roman" panose="02020603050405020304" pitchFamily="18" charset="0"/>
                </a:rPr>
                <a:t>u</a:t>
              </a:r>
            </a:p>
          </p:txBody>
        </p:sp>
        <p:grpSp>
          <p:nvGrpSpPr>
            <p:cNvPr id="36882" name="Group 30"/>
            <p:cNvGrpSpPr/>
            <p:nvPr/>
          </p:nvGrpSpPr>
          <p:grpSpPr bwMode="auto">
            <a:xfrm>
              <a:off x="328" y="1415"/>
              <a:ext cx="1614" cy="816"/>
              <a:chOff x="765" y="1824"/>
              <a:chExt cx="1304" cy="577"/>
            </a:xfrm>
          </p:grpSpPr>
          <p:sp>
            <p:nvSpPr>
              <p:cNvPr id="36902" name="Freeform 31"/>
              <p:cNvSpPr/>
              <p:nvPr/>
            </p:nvSpPr>
            <p:spPr bwMode="auto">
              <a:xfrm>
                <a:off x="765" y="1824"/>
                <a:ext cx="652" cy="289"/>
              </a:xfrm>
              <a:custGeom>
                <a:avLst/>
                <a:gdLst>
                  <a:gd name="T0" fmla="*/ 0 w 652"/>
                  <a:gd name="T1" fmla="*/ 288 h 289"/>
                  <a:gd name="T2" fmla="*/ 54 w 652"/>
                  <a:gd name="T3" fmla="*/ 209 h 289"/>
                  <a:gd name="T4" fmla="*/ 109 w 652"/>
                  <a:gd name="T5" fmla="*/ 141 h 289"/>
                  <a:gd name="T6" fmla="*/ 165 w 652"/>
                  <a:gd name="T7" fmla="*/ 83 h 289"/>
                  <a:gd name="T8" fmla="*/ 219 w 652"/>
                  <a:gd name="T9" fmla="*/ 34 h 289"/>
                  <a:gd name="T10" fmla="*/ 266 w 652"/>
                  <a:gd name="T11" fmla="*/ 9 h 289"/>
                  <a:gd name="T12" fmla="*/ 320 w 652"/>
                  <a:gd name="T13" fmla="*/ 0 h 289"/>
                  <a:gd name="T14" fmla="*/ 376 w 652"/>
                  <a:gd name="T15" fmla="*/ 9 h 289"/>
                  <a:gd name="T16" fmla="*/ 431 w 652"/>
                  <a:gd name="T17" fmla="*/ 34 h 289"/>
                  <a:gd name="T18" fmla="*/ 485 w 652"/>
                  <a:gd name="T19" fmla="*/ 83 h 289"/>
                  <a:gd name="T20" fmla="*/ 541 w 652"/>
                  <a:gd name="T21" fmla="*/ 141 h 289"/>
                  <a:gd name="T22" fmla="*/ 595 w 652"/>
                  <a:gd name="T23" fmla="*/ 214 h 289"/>
                  <a:gd name="T24" fmla="*/ 651 w 652"/>
                  <a:gd name="T25" fmla="*/ 288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2" h="289">
                    <a:moveTo>
                      <a:pt x="0" y="288"/>
                    </a:moveTo>
                    <a:lnTo>
                      <a:pt x="54" y="209"/>
                    </a:lnTo>
                    <a:lnTo>
                      <a:pt x="109" y="141"/>
                    </a:lnTo>
                    <a:lnTo>
                      <a:pt x="165" y="83"/>
                    </a:lnTo>
                    <a:lnTo>
                      <a:pt x="219" y="34"/>
                    </a:lnTo>
                    <a:lnTo>
                      <a:pt x="266" y="9"/>
                    </a:lnTo>
                    <a:lnTo>
                      <a:pt x="320" y="0"/>
                    </a:lnTo>
                    <a:lnTo>
                      <a:pt x="376" y="9"/>
                    </a:lnTo>
                    <a:lnTo>
                      <a:pt x="431" y="34"/>
                    </a:lnTo>
                    <a:lnTo>
                      <a:pt x="485" y="83"/>
                    </a:lnTo>
                    <a:lnTo>
                      <a:pt x="541" y="141"/>
                    </a:lnTo>
                    <a:lnTo>
                      <a:pt x="595" y="214"/>
                    </a:lnTo>
                    <a:lnTo>
                      <a:pt x="651" y="288"/>
                    </a:lnTo>
                  </a:path>
                </a:pathLst>
              </a:custGeom>
              <a:noFill/>
              <a:ln w="38100" cap="rnd" cmpd="sng">
                <a:solidFill>
                  <a:srgbClr val="66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3" name="Freeform 32"/>
              <p:cNvSpPr/>
              <p:nvPr/>
            </p:nvSpPr>
            <p:spPr bwMode="auto">
              <a:xfrm>
                <a:off x="1416" y="2112"/>
                <a:ext cx="653" cy="289"/>
              </a:xfrm>
              <a:custGeom>
                <a:avLst/>
                <a:gdLst>
                  <a:gd name="T0" fmla="*/ 652 w 653"/>
                  <a:gd name="T1" fmla="*/ 0 h 289"/>
                  <a:gd name="T2" fmla="*/ 596 w 653"/>
                  <a:gd name="T3" fmla="*/ 77 h 289"/>
                  <a:gd name="T4" fmla="*/ 542 w 653"/>
                  <a:gd name="T5" fmla="*/ 146 h 289"/>
                  <a:gd name="T6" fmla="*/ 486 w 653"/>
                  <a:gd name="T7" fmla="*/ 204 h 289"/>
                  <a:gd name="T8" fmla="*/ 432 w 653"/>
                  <a:gd name="T9" fmla="*/ 253 h 289"/>
                  <a:gd name="T10" fmla="*/ 385 w 653"/>
                  <a:gd name="T11" fmla="*/ 278 h 289"/>
                  <a:gd name="T12" fmla="*/ 329 w 653"/>
                  <a:gd name="T13" fmla="*/ 288 h 289"/>
                  <a:gd name="T14" fmla="*/ 275 w 653"/>
                  <a:gd name="T15" fmla="*/ 278 h 289"/>
                  <a:gd name="T16" fmla="*/ 219 w 653"/>
                  <a:gd name="T17" fmla="*/ 253 h 289"/>
                  <a:gd name="T18" fmla="*/ 165 w 653"/>
                  <a:gd name="T19" fmla="*/ 204 h 289"/>
                  <a:gd name="T20" fmla="*/ 109 w 653"/>
                  <a:gd name="T21" fmla="*/ 146 h 289"/>
                  <a:gd name="T22" fmla="*/ 54 w 653"/>
                  <a:gd name="T23" fmla="*/ 73 h 289"/>
                  <a:gd name="T24" fmla="*/ 0 w 653"/>
                  <a:gd name="T25" fmla="*/ 0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3" h="289">
                    <a:moveTo>
                      <a:pt x="652" y="0"/>
                    </a:moveTo>
                    <a:lnTo>
                      <a:pt x="596" y="77"/>
                    </a:lnTo>
                    <a:lnTo>
                      <a:pt x="542" y="146"/>
                    </a:lnTo>
                    <a:lnTo>
                      <a:pt x="486" y="204"/>
                    </a:lnTo>
                    <a:lnTo>
                      <a:pt x="432" y="253"/>
                    </a:lnTo>
                    <a:lnTo>
                      <a:pt x="385" y="278"/>
                    </a:lnTo>
                    <a:lnTo>
                      <a:pt x="329" y="288"/>
                    </a:lnTo>
                    <a:lnTo>
                      <a:pt x="275" y="278"/>
                    </a:lnTo>
                    <a:lnTo>
                      <a:pt x="219" y="253"/>
                    </a:lnTo>
                    <a:lnTo>
                      <a:pt x="165" y="204"/>
                    </a:lnTo>
                    <a:lnTo>
                      <a:pt x="109" y="146"/>
                    </a:lnTo>
                    <a:lnTo>
                      <a:pt x="54" y="73"/>
                    </a:lnTo>
                    <a:lnTo>
                      <a:pt x="0" y="0"/>
                    </a:lnTo>
                  </a:path>
                </a:pathLst>
              </a:custGeom>
              <a:noFill/>
              <a:ln w="38100" cap="rnd" cmpd="sng">
                <a:solidFill>
                  <a:srgbClr val="66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883" name="Rectangle 33"/>
            <p:cNvSpPr>
              <a:spLocks noChangeArrowheads="1"/>
            </p:cNvSpPr>
            <p:nvPr/>
          </p:nvSpPr>
          <p:spPr bwMode="auto">
            <a:xfrm>
              <a:off x="571" y="1397"/>
              <a:ext cx="176"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800" b="1" u="none">
                  <a:solidFill>
                    <a:srgbClr val="0000FF"/>
                  </a:solidFill>
                  <a:latin typeface="Times New Roman" panose="02020603050405020304" pitchFamily="18" charset="0"/>
                </a:rPr>
                <a:t>i</a:t>
              </a:r>
            </a:p>
          </p:txBody>
        </p:sp>
        <p:sp>
          <p:nvSpPr>
            <p:cNvPr id="36884" name="Rectangle 34"/>
            <p:cNvSpPr>
              <a:spLocks noChangeArrowheads="1"/>
            </p:cNvSpPr>
            <p:nvPr/>
          </p:nvSpPr>
          <p:spPr bwMode="auto">
            <a:xfrm>
              <a:off x="717" y="854"/>
              <a:ext cx="226"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800" b="1" u="none">
                  <a:solidFill>
                    <a:srgbClr val="FF0000"/>
                  </a:solidFill>
                  <a:latin typeface="Times New Roman" panose="02020603050405020304" pitchFamily="18" charset="0"/>
                </a:rPr>
                <a:t>p</a:t>
              </a:r>
            </a:p>
          </p:txBody>
        </p:sp>
        <p:sp>
          <p:nvSpPr>
            <p:cNvPr id="36885" name="Line 35"/>
            <p:cNvSpPr>
              <a:spLocks noChangeShapeType="1"/>
            </p:cNvSpPr>
            <p:nvPr/>
          </p:nvSpPr>
          <p:spPr bwMode="auto">
            <a:xfrm flipV="1">
              <a:off x="336" y="1039"/>
              <a:ext cx="0" cy="1360"/>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36886" name="Group 36"/>
            <p:cNvGrpSpPr/>
            <p:nvPr/>
          </p:nvGrpSpPr>
          <p:grpSpPr bwMode="auto">
            <a:xfrm>
              <a:off x="339" y="1135"/>
              <a:ext cx="1809" cy="705"/>
              <a:chOff x="327" y="2671"/>
              <a:chExt cx="1809" cy="705"/>
            </a:xfrm>
          </p:grpSpPr>
          <p:grpSp>
            <p:nvGrpSpPr>
              <p:cNvPr id="36893" name="Group 37"/>
              <p:cNvGrpSpPr/>
              <p:nvPr/>
            </p:nvGrpSpPr>
            <p:grpSpPr bwMode="auto">
              <a:xfrm>
                <a:off x="327" y="2671"/>
                <a:ext cx="1790" cy="705"/>
                <a:chOff x="327" y="2671"/>
                <a:chExt cx="1790" cy="705"/>
              </a:xfrm>
            </p:grpSpPr>
            <p:sp>
              <p:nvSpPr>
                <p:cNvPr id="36895" name="Line 38"/>
                <p:cNvSpPr>
                  <a:spLocks noChangeShapeType="1"/>
                </p:cNvSpPr>
                <p:nvPr/>
              </p:nvSpPr>
              <p:spPr bwMode="auto">
                <a:xfrm flipH="1">
                  <a:off x="327" y="2965"/>
                  <a:ext cx="170" cy="411"/>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6896" name="Group 39"/>
                <p:cNvGrpSpPr/>
                <p:nvPr/>
              </p:nvGrpSpPr>
              <p:grpSpPr bwMode="auto">
                <a:xfrm>
                  <a:off x="480" y="2671"/>
                  <a:ext cx="813" cy="668"/>
                  <a:chOff x="912" y="2640"/>
                  <a:chExt cx="673" cy="386"/>
                </a:xfrm>
              </p:grpSpPr>
              <p:sp>
                <p:nvSpPr>
                  <p:cNvPr id="36900" name="Freeform 40"/>
                  <p:cNvSpPr/>
                  <p:nvPr/>
                </p:nvSpPr>
                <p:spPr bwMode="auto">
                  <a:xfrm>
                    <a:off x="912" y="2640"/>
                    <a:ext cx="337" cy="194"/>
                  </a:xfrm>
                  <a:custGeom>
                    <a:avLst/>
                    <a:gdLst>
                      <a:gd name="T0" fmla="*/ 0 w 337"/>
                      <a:gd name="T1" fmla="*/ 193 h 194"/>
                      <a:gd name="T2" fmla="*/ 28 w 337"/>
                      <a:gd name="T3" fmla="*/ 140 h 194"/>
                      <a:gd name="T4" fmla="*/ 57 w 337"/>
                      <a:gd name="T5" fmla="*/ 94 h 194"/>
                      <a:gd name="T6" fmla="*/ 85 w 337"/>
                      <a:gd name="T7" fmla="*/ 55 h 194"/>
                      <a:gd name="T8" fmla="*/ 113 w 337"/>
                      <a:gd name="T9" fmla="*/ 23 h 194"/>
                      <a:gd name="T10" fmla="*/ 137 w 337"/>
                      <a:gd name="T11" fmla="*/ 6 h 194"/>
                      <a:gd name="T12" fmla="*/ 165 w 337"/>
                      <a:gd name="T13" fmla="*/ 0 h 194"/>
                      <a:gd name="T14" fmla="*/ 194 w 337"/>
                      <a:gd name="T15" fmla="*/ 6 h 194"/>
                      <a:gd name="T16" fmla="*/ 222 w 337"/>
                      <a:gd name="T17" fmla="*/ 23 h 194"/>
                      <a:gd name="T18" fmla="*/ 250 w 337"/>
                      <a:gd name="T19" fmla="*/ 55 h 194"/>
                      <a:gd name="T20" fmla="*/ 279 w 337"/>
                      <a:gd name="T21" fmla="*/ 94 h 194"/>
                      <a:gd name="T22" fmla="*/ 307 w 337"/>
                      <a:gd name="T23" fmla="*/ 144 h 194"/>
                      <a:gd name="T24" fmla="*/ 336 w 337"/>
                      <a:gd name="T25" fmla="*/ 193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7" h="194">
                        <a:moveTo>
                          <a:pt x="0" y="193"/>
                        </a:moveTo>
                        <a:lnTo>
                          <a:pt x="28" y="140"/>
                        </a:lnTo>
                        <a:lnTo>
                          <a:pt x="57" y="94"/>
                        </a:lnTo>
                        <a:lnTo>
                          <a:pt x="85" y="55"/>
                        </a:lnTo>
                        <a:lnTo>
                          <a:pt x="113" y="23"/>
                        </a:lnTo>
                        <a:lnTo>
                          <a:pt x="137" y="6"/>
                        </a:lnTo>
                        <a:lnTo>
                          <a:pt x="165" y="0"/>
                        </a:lnTo>
                        <a:lnTo>
                          <a:pt x="194" y="6"/>
                        </a:lnTo>
                        <a:lnTo>
                          <a:pt x="222" y="23"/>
                        </a:lnTo>
                        <a:lnTo>
                          <a:pt x="250" y="55"/>
                        </a:lnTo>
                        <a:lnTo>
                          <a:pt x="279" y="94"/>
                        </a:lnTo>
                        <a:lnTo>
                          <a:pt x="307" y="144"/>
                        </a:lnTo>
                        <a:lnTo>
                          <a:pt x="336" y="193"/>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1" name="Freeform 41"/>
                  <p:cNvSpPr/>
                  <p:nvPr/>
                </p:nvSpPr>
                <p:spPr bwMode="auto">
                  <a:xfrm>
                    <a:off x="1247" y="2832"/>
                    <a:ext cx="338" cy="194"/>
                  </a:xfrm>
                  <a:custGeom>
                    <a:avLst/>
                    <a:gdLst>
                      <a:gd name="T0" fmla="*/ 337 w 338"/>
                      <a:gd name="T1" fmla="*/ 0 h 194"/>
                      <a:gd name="T2" fmla="*/ 308 w 338"/>
                      <a:gd name="T3" fmla="*/ 52 h 194"/>
                      <a:gd name="T4" fmla="*/ 279 w 338"/>
                      <a:gd name="T5" fmla="*/ 98 h 194"/>
                      <a:gd name="T6" fmla="*/ 251 w 338"/>
                      <a:gd name="T7" fmla="*/ 137 h 194"/>
                      <a:gd name="T8" fmla="*/ 223 w 338"/>
                      <a:gd name="T9" fmla="*/ 169 h 194"/>
                      <a:gd name="T10" fmla="*/ 199 w 338"/>
                      <a:gd name="T11" fmla="*/ 186 h 194"/>
                      <a:gd name="T12" fmla="*/ 171 w 338"/>
                      <a:gd name="T13" fmla="*/ 193 h 194"/>
                      <a:gd name="T14" fmla="*/ 142 w 338"/>
                      <a:gd name="T15" fmla="*/ 186 h 194"/>
                      <a:gd name="T16" fmla="*/ 113 w 338"/>
                      <a:gd name="T17" fmla="*/ 169 h 194"/>
                      <a:gd name="T18" fmla="*/ 85 w 338"/>
                      <a:gd name="T19" fmla="*/ 137 h 194"/>
                      <a:gd name="T20" fmla="*/ 57 w 338"/>
                      <a:gd name="T21" fmla="*/ 98 h 194"/>
                      <a:gd name="T22" fmla="*/ 28 w 338"/>
                      <a:gd name="T23" fmla="*/ 49 h 194"/>
                      <a:gd name="T24" fmla="*/ 0 w 338"/>
                      <a:gd name="T25" fmla="*/ 0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8" h="194">
                        <a:moveTo>
                          <a:pt x="337" y="0"/>
                        </a:moveTo>
                        <a:lnTo>
                          <a:pt x="308" y="52"/>
                        </a:lnTo>
                        <a:lnTo>
                          <a:pt x="279" y="98"/>
                        </a:lnTo>
                        <a:lnTo>
                          <a:pt x="251" y="137"/>
                        </a:lnTo>
                        <a:lnTo>
                          <a:pt x="223" y="169"/>
                        </a:lnTo>
                        <a:lnTo>
                          <a:pt x="199" y="186"/>
                        </a:lnTo>
                        <a:lnTo>
                          <a:pt x="171" y="193"/>
                        </a:lnTo>
                        <a:lnTo>
                          <a:pt x="142" y="186"/>
                        </a:lnTo>
                        <a:lnTo>
                          <a:pt x="113" y="169"/>
                        </a:lnTo>
                        <a:lnTo>
                          <a:pt x="85" y="137"/>
                        </a:lnTo>
                        <a:lnTo>
                          <a:pt x="57" y="98"/>
                        </a:lnTo>
                        <a:lnTo>
                          <a:pt x="28" y="49"/>
                        </a:lnTo>
                        <a:lnTo>
                          <a:pt x="0" y="0"/>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6897" name="Group 42"/>
                <p:cNvGrpSpPr/>
                <p:nvPr/>
              </p:nvGrpSpPr>
              <p:grpSpPr bwMode="auto">
                <a:xfrm>
                  <a:off x="1304" y="2671"/>
                  <a:ext cx="813" cy="668"/>
                  <a:chOff x="1584" y="2640"/>
                  <a:chExt cx="673" cy="386"/>
                </a:xfrm>
              </p:grpSpPr>
              <p:sp>
                <p:nvSpPr>
                  <p:cNvPr id="36898" name="Freeform 43"/>
                  <p:cNvSpPr/>
                  <p:nvPr/>
                </p:nvSpPr>
                <p:spPr bwMode="auto">
                  <a:xfrm>
                    <a:off x="1584" y="2640"/>
                    <a:ext cx="337" cy="194"/>
                  </a:xfrm>
                  <a:custGeom>
                    <a:avLst/>
                    <a:gdLst>
                      <a:gd name="T0" fmla="*/ 0 w 337"/>
                      <a:gd name="T1" fmla="*/ 193 h 194"/>
                      <a:gd name="T2" fmla="*/ 28 w 337"/>
                      <a:gd name="T3" fmla="*/ 140 h 194"/>
                      <a:gd name="T4" fmla="*/ 57 w 337"/>
                      <a:gd name="T5" fmla="*/ 94 h 194"/>
                      <a:gd name="T6" fmla="*/ 85 w 337"/>
                      <a:gd name="T7" fmla="*/ 55 h 194"/>
                      <a:gd name="T8" fmla="*/ 113 w 337"/>
                      <a:gd name="T9" fmla="*/ 23 h 194"/>
                      <a:gd name="T10" fmla="*/ 137 w 337"/>
                      <a:gd name="T11" fmla="*/ 6 h 194"/>
                      <a:gd name="T12" fmla="*/ 165 w 337"/>
                      <a:gd name="T13" fmla="*/ 0 h 194"/>
                      <a:gd name="T14" fmla="*/ 194 w 337"/>
                      <a:gd name="T15" fmla="*/ 6 h 194"/>
                      <a:gd name="T16" fmla="*/ 222 w 337"/>
                      <a:gd name="T17" fmla="*/ 23 h 194"/>
                      <a:gd name="T18" fmla="*/ 250 w 337"/>
                      <a:gd name="T19" fmla="*/ 55 h 194"/>
                      <a:gd name="T20" fmla="*/ 279 w 337"/>
                      <a:gd name="T21" fmla="*/ 94 h 194"/>
                      <a:gd name="T22" fmla="*/ 307 w 337"/>
                      <a:gd name="T23" fmla="*/ 144 h 194"/>
                      <a:gd name="T24" fmla="*/ 336 w 337"/>
                      <a:gd name="T25" fmla="*/ 193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7" h="194">
                        <a:moveTo>
                          <a:pt x="0" y="193"/>
                        </a:moveTo>
                        <a:lnTo>
                          <a:pt x="28" y="140"/>
                        </a:lnTo>
                        <a:lnTo>
                          <a:pt x="57" y="94"/>
                        </a:lnTo>
                        <a:lnTo>
                          <a:pt x="85" y="55"/>
                        </a:lnTo>
                        <a:lnTo>
                          <a:pt x="113" y="23"/>
                        </a:lnTo>
                        <a:lnTo>
                          <a:pt x="137" y="6"/>
                        </a:lnTo>
                        <a:lnTo>
                          <a:pt x="165" y="0"/>
                        </a:lnTo>
                        <a:lnTo>
                          <a:pt x="194" y="6"/>
                        </a:lnTo>
                        <a:lnTo>
                          <a:pt x="222" y="23"/>
                        </a:lnTo>
                        <a:lnTo>
                          <a:pt x="250" y="55"/>
                        </a:lnTo>
                        <a:lnTo>
                          <a:pt x="279" y="94"/>
                        </a:lnTo>
                        <a:lnTo>
                          <a:pt x="307" y="144"/>
                        </a:lnTo>
                        <a:lnTo>
                          <a:pt x="336" y="193"/>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9" name="Freeform 44"/>
                  <p:cNvSpPr/>
                  <p:nvPr/>
                </p:nvSpPr>
                <p:spPr bwMode="auto">
                  <a:xfrm>
                    <a:off x="1919" y="2832"/>
                    <a:ext cx="338" cy="194"/>
                  </a:xfrm>
                  <a:custGeom>
                    <a:avLst/>
                    <a:gdLst>
                      <a:gd name="T0" fmla="*/ 337 w 338"/>
                      <a:gd name="T1" fmla="*/ 0 h 194"/>
                      <a:gd name="T2" fmla="*/ 308 w 338"/>
                      <a:gd name="T3" fmla="*/ 52 h 194"/>
                      <a:gd name="T4" fmla="*/ 279 w 338"/>
                      <a:gd name="T5" fmla="*/ 98 h 194"/>
                      <a:gd name="T6" fmla="*/ 251 w 338"/>
                      <a:gd name="T7" fmla="*/ 137 h 194"/>
                      <a:gd name="T8" fmla="*/ 223 w 338"/>
                      <a:gd name="T9" fmla="*/ 169 h 194"/>
                      <a:gd name="T10" fmla="*/ 199 w 338"/>
                      <a:gd name="T11" fmla="*/ 186 h 194"/>
                      <a:gd name="T12" fmla="*/ 171 w 338"/>
                      <a:gd name="T13" fmla="*/ 193 h 194"/>
                      <a:gd name="T14" fmla="*/ 142 w 338"/>
                      <a:gd name="T15" fmla="*/ 186 h 194"/>
                      <a:gd name="T16" fmla="*/ 113 w 338"/>
                      <a:gd name="T17" fmla="*/ 169 h 194"/>
                      <a:gd name="T18" fmla="*/ 85 w 338"/>
                      <a:gd name="T19" fmla="*/ 137 h 194"/>
                      <a:gd name="T20" fmla="*/ 57 w 338"/>
                      <a:gd name="T21" fmla="*/ 98 h 194"/>
                      <a:gd name="T22" fmla="*/ 28 w 338"/>
                      <a:gd name="T23" fmla="*/ 49 h 194"/>
                      <a:gd name="T24" fmla="*/ 0 w 338"/>
                      <a:gd name="T25" fmla="*/ 0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8" h="194">
                        <a:moveTo>
                          <a:pt x="337" y="0"/>
                        </a:moveTo>
                        <a:lnTo>
                          <a:pt x="308" y="52"/>
                        </a:lnTo>
                        <a:lnTo>
                          <a:pt x="279" y="98"/>
                        </a:lnTo>
                        <a:lnTo>
                          <a:pt x="251" y="137"/>
                        </a:lnTo>
                        <a:lnTo>
                          <a:pt x="223" y="169"/>
                        </a:lnTo>
                        <a:lnTo>
                          <a:pt x="199" y="186"/>
                        </a:lnTo>
                        <a:lnTo>
                          <a:pt x="171" y="193"/>
                        </a:lnTo>
                        <a:lnTo>
                          <a:pt x="142" y="186"/>
                        </a:lnTo>
                        <a:lnTo>
                          <a:pt x="113" y="169"/>
                        </a:lnTo>
                        <a:lnTo>
                          <a:pt x="85" y="137"/>
                        </a:lnTo>
                        <a:lnTo>
                          <a:pt x="57" y="98"/>
                        </a:lnTo>
                        <a:lnTo>
                          <a:pt x="28" y="49"/>
                        </a:lnTo>
                        <a:lnTo>
                          <a:pt x="0" y="0"/>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useBgFill="1">
            <p:nvSpPr>
              <p:cNvPr id="36894" name="Rectangle 45"/>
              <p:cNvSpPr>
                <a:spLocks noChangeArrowheads="1"/>
              </p:cNvSpPr>
              <p:nvPr/>
            </p:nvSpPr>
            <p:spPr bwMode="auto">
              <a:xfrm>
                <a:off x="1932" y="2832"/>
                <a:ext cx="204" cy="492"/>
              </a:xfrm>
              <a:prstGeom prst="rect">
                <a:avLst/>
              </a:prstGeom>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36887" name="Rectangle 46"/>
            <p:cNvSpPr>
              <a:spLocks noChangeArrowheads="1"/>
            </p:cNvSpPr>
            <p:nvPr/>
          </p:nvSpPr>
          <p:spPr bwMode="auto">
            <a:xfrm>
              <a:off x="139" y="1708"/>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800" b="1" u="none">
                  <a:latin typeface="Times New Roman" panose="02020603050405020304" pitchFamily="18" charset="0"/>
                </a:rPr>
                <a:t>o</a:t>
              </a:r>
            </a:p>
          </p:txBody>
        </p:sp>
        <p:grpSp>
          <p:nvGrpSpPr>
            <p:cNvPr id="36888" name="Group 47"/>
            <p:cNvGrpSpPr/>
            <p:nvPr/>
          </p:nvGrpSpPr>
          <p:grpSpPr bwMode="auto">
            <a:xfrm>
              <a:off x="328" y="1667"/>
              <a:ext cx="1614" cy="340"/>
              <a:chOff x="765" y="1824"/>
              <a:chExt cx="1304" cy="577"/>
            </a:xfrm>
          </p:grpSpPr>
          <p:sp>
            <p:nvSpPr>
              <p:cNvPr id="36891" name="Freeform 48"/>
              <p:cNvSpPr/>
              <p:nvPr/>
            </p:nvSpPr>
            <p:spPr bwMode="auto">
              <a:xfrm>
                <a:off x="765" y="1824"/>
                <a:ext cx="652" cy="289"/>
              </a:xfrm>
              <a:custGeom>
                <a:avLst/>
                <a:gdLst>
                  <a:gd name="T0" fmla="*/ 0 w 652"/>
                  <a:gd name="T1" fmla="*/ 288 h 289"/>
                  <a:gd name="T2" fmla="*/ 54 w 652"/>
                  <a:gd name="T3" fmla="*/ 209 h 289"/>
                  <a:gd name="T4" fmla="*/ 109 w 652"/>
                  <a:gd name="T5" fmla="*/ 141 h 289"/>
                  <a:gd name="T6" fmla="*/ 165 w 652"/>
                  <a:gd name="T7" fmla="*/ 83 h 289"/>
                  <a:gd name="T8" fmla="*/ 219 w 652"/>
                  <a:gd name="T9" fmla="*/ 34 h 289"/>
                  <a:gd name="T10" fmla="*/ 266 w 652"/>
                  <a:gd name="T11" fmla="*/ 9 h 289"/>
                  <a:gd name="T12" fmla="*/ 320 w 652"/>
                  <a:gd name="T13" fmla="*/ 0 h 289"/>
                  <a:gd name="T14" fmla="*/ 376 w 652"/>
                  <a:gd name="T15" fmla="*/ 9 h 289"/>
                  <a:gd name="T16" fmla="*/ 431 w 652"/>
                  <a:gd name="T17" fmla="*/ 34 h 289"/>
                  <a:gd name="T18" fmla="*/ 485 w 652"/>
                  <a:gd name="T19" fmla="*/ 83 h 289"/>
                  <a:gd name="T20" fmla="*/ 541 w 652"/>
                  <a:gd name="T21" fmla="*/ 141 h 289"/>
                  <a:gd name="T22" fmla="*/ 595 w 652"/>
                  <a:gd name="T23" fmla="*/ 214 h 289"/>
                  <a:gd name="T24" fmla="*/ 651 w 652"/>
                  <a:gd name="T25" fmla="*/ 288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2" h="289">
                    <a:moveTo>
                      <a:pt x="0" y="288"/>
                    </a:moveTo>
                    <a:lnTo>
                      <a:pt x="54" y="209"/>
                    </a:lnTo>
                    <a:lnTo>
                      <a:pt x="109" y="141"/>
                    </a:lnTo>
                    <a:lnTo>
                      <a:pt x="165" y="83"/>
                    </a:lnTo>
                    <a:lnTo>
                      <a:pt x="219" y="34"/>
                    </a:lnTo>
                    <a:lnTo>
                      <a:pt x="266" y="9"/>
                    </a:lnTo>
                    <a:lnTo>
                      <a:pt x="320" y="0"/>
                    </a:lnTo>
                    <a:lnTo>
                      <a:pt x="376" y="9"/>
                    </a:lnTo>
                    <a:lnTo>
                      <a:pt x="431" y="34"/>
                    </a:lnTo>
                    <a:lnTo>
                      <a:pt x="485" y="83"/>
                    </a:lnTo>
                    <a:lnTo>
                      <a:pt x="541" y="141"/>
                    </a:lnTo>
                    <a:lnTo>
                      <a:pt x="595" y="214"/>
                    </a:lnTo>
                    <a:lnTo>
                      <a:pt x="651" y="288"/>
                    </a:lnTo>
                  </a:path>
                </a:pathLst>
              </a:custGeom>
              <a:noFill/>
              <a:ln w="3810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2" name="Freeform 49"/>
              <p:cNvSpPr/>
              <p:nvPr/>
            </p:nvSpPr>
            <p:spPr bwMode="auto">
              <a:xfrm>
                <a:off x="1416" y="2112"/>
                <a:ext cx="653" cy="289"/>
              </a:xfrm>
              <a:custGeom>
                <a:avLst/>
                <a:gdLst>
                  <a:gd name="T0" fmla="*/ 652 w 653"/>
                  <a:gd name="T1" fmla="*/ 0 h 289"/>
                  <a:gd name="T2" fmla="*/ 596 w 653"/>
                  <a:gd name="T3" fmla="*/ 77 h 289"/>
                  <a:gd name="T4" fmla="*/ 542 w 653"/>
                  <a:gd name="T5" fmla="*/ 146 h 289"/>
                  <a:gd name="T6" fmla="*/ 486 w 653"/>
                  <a:gd name="T7" fmla="*/ 204 h 289"/>
                  <a:gd name="T8" fmla="*/ 432 w 653"/>
                  <a:gd name="T9" fmla="*/ 253 h 289"/>
                  <a:gd name="T10" fmla="*/ 385 w 653"/>
                  <a:gd name="T11" fmla="*/ 278 h 289"/>
                  <a:gd name="T12" fmla="*/ 329 w 653"/>
                  <a:gd name="T13" fmla="*/ 288 h 289"/>
                  <a:gd name="T14" fmla="*/ 275 w 653"/>
                  <a:gd name="T15" fmla="*/ 278 h 289"/>
                  <a:gd name="T16" fmla="*/ 219 w 653"/>
                  <a:gd name="T17" fmla="*/ 253 h 289"/>
                  <a:gd name="T18" fmla="*/ 165 w 653"/>
                  <a:gd name="T19" fmla="*/ 204 h 289"/>
                  <a:gd name="T20" fmla="*/ 109 w 653"/>
                  <a:gd name="T21" fmla="*/ 146 h 289"/>
                  <a:gd name="T22" fmla="*/ 54 w 653"/>
                  <a:gd name="T23" fmla="*/ 73 h 289"/>
                  <a:gd name="T24" fmla="*/ 0 w 653"/>
                  <a:gd name="T25" fmla="*/ 0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3" h="289">
                    <a:moveTo>
                      <a:pt x="652" y="0"/>
                    </a:moveTo>
                    <a:lnTo>
                      <a:pt x="596" y="77"/>
                    </a:lnTo>
                    <a:lnTo>
                      <a:pt x="542" y="146"/>
                    </a:lnTo>
                    <a:lnTo>
                      <a:pt x="486" y="204"/>
                    </a:lnTo>
                    <a:lnTo>
                      <a:pt x="432" y="253"/>
                    </a:lnTo>
                    <a:lnTo>
                      <a:pt x="385" y="278"/>
                    </a:lnTo>
                    <a:lnTo>
                      <a:pt x="329" y="288"/>
                    </a:lnTo>
                    <a:lnTo>
                      <a:pt x="275" y="278"/>
                    </a:lnTo>
                    <a:lnTo>
                      <a:pt x="219" y="253"/>
                    </a:lnTo>
                    <a:lnTo>
                      <a:pt x="165" y="204"/>
                    </a:lnTo>
                    <a:lnTo>
                      <a:pt x="109" y="146"/>
                    </a:lnTo>
                    <a:lnTo>
                      <a:pt x="54" y="73"/>
                    </a:lnTo>
                    <a:lnTo>
                      <a:pt x="0" y="0"/>
                    </a:lnTo>
                  </a:path>
                </a:pathLst>
              </a:custGeom>
              <a:noFill/>
              <a:ln w="3810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889" name="Line 50"/>
            <p:cNvSpPr>
              <a:spLocks noChangeShapeType="1"/>
            </p:cNvSpPr>
            <p:nvPr/>
          </p:nvSpPr>
          <p:spPr bwMode="auto">
            <a:xfrm>
              <a:off x="324" y="1476"/>
              <a:ext cx="1596" cy="0"/>
            </a:xfrm>
            <a:prstGeom prst="line">
              <a:avLst/>
            </a:prstGeom>
            <a:noFill/>
            <a:ln w="38100">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0" name="Rectangle 51"/>
            <p:cNvSpPr>
              <a:spLocks noChangeArrowheads="1"/>
            </p:cNvSpPr>
            <p:nvPr/>
          </p:nvSpPr>
          <p:spPr bwMode="auto">
            <a:xfrm>
              <a:off x="0" y="1298"/>
              <a:ext cx="323"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eaLnBrk="0" hangingPunct="0">
                <a:spcBef>
                  <a:spcPct val="50000"/>
                </a:spcBef>
              </a:pPr>
              <a:r>
                <a:rPr kumimoji="1" lang="en-US" altLang="zh-CN" sz="2800" b="1" u="none">
                  <a:solidFill>
                    <a:srgbClr val="FF0000"/>
                  </a:solidFill>
                  <a:latin typeface="Times New Roman" panose="02020603050405020304" pitchFamily="18" charset="0"/>
                </a:rPr>
                <a:t>P</a:t>
              </a:r>
            </a:p>
          </p:txBody>
        </p:sp>
      </p:grpSp>
      <p:sp>
        <p:nvSpPr>
          <p:cNvPr id="631860" name="Rectangle 52"/>
          <p:cNvSpPr>
            <a:spLocks noChangeArrowheads="1"/>
          </p:cNvSpPr>
          <p:nvPr/>
        </p:nvSpPr>
        <p:spPr bwMode="auto">
          <a:xfrm>
            <a:off x="250825" y="4437063"/>
            <a:ext cx="5524500"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spcBef>
                <a:spcPct val="50000"/>
              </a:spcBef>
            </a:pPr>
            <a:r>
              <a:rPr kumimoji="1" lang="en-US" altLang="zh-CN" sz="3200" b="1" i="0" u="none">
                <a:solidFill>
                  <a:srgbClr val="FF0000"/>
                </a:solidFill>
                <a:latin typeface="Times New Roman" panose="02020603050405020304" pitchFamily="18" charset="0"/>
              </a:rPr>
              <a:t>②</a:t>
            </a:r>
            <a:r>
              <a:rPr kumimoji="1" lang="zh-CN" altLang="en-US" sz="3200" b="1" i="0" u="none">
                <a:solidFill>
                  <a:srgbClr val="FF0000"/>
                </a:solidFill>
                <a:latin typeface="楷体_GB2312" pitchFamily="49" charset="-122"/>
                <a:ea typeface="楷体_GB2312" pitchFamily="49" charset="-122"/>
              </a:rPr>
              <a:t>平均功率（有功功率</a:t>
            </a:r>
            <a:r>
              <a:rPr kumimoji="1" lang="zh-CN" altLang="en-US" sz="3200" b="1" i="0" u="none">
                <a:solidFill>
                  <a:srgbClr val="FF0000"/>
                </a:solidFill>
                <a:latin typeface="宋体" panose="02010600030101010101" pitchFamily="2" charset="-122"/>
              </a:rPr>
              <a:t>）</a:t>
            </a:r>
            <a:r>
              <a:rPr kumimoji="1" lang="en-US" altLang="zh-CN" sz="3600" b="1" u="none">
                <a:solidFill>
                  <a:srgbClr val="FF0000"/>
                </a:solidFill>
                <a:latin typeface="宋体" panose="02010600030101010101" pitchFamily="2" charset="-122"/>
              </a:rPr>
              <a:t>P</a:t>
            </a:r>
            <a:endParaRPr kumimoji="1" lang="en-US" altLang="zh-CN" sz="3200" b="1" i="0" u="none">
              <a:latin typeface="楷体_GB2312" pitchFamily="49" charset="-122"/>
              <a:ea typeface="楷体_GB2312" pitchFamily="49" charset="-122"/>
            </a:endParaRPr>
          </a:p>
        </p:txBody>
      </p:sp>
      <p:graphicFrame>
        <p:nvGraphicFramePr>
          <p:cNvPr id="631861" name="Object 53">
            <a:hlinkClick r:id="" action="ppaction://ole?verb=0"/>
          </p:cNvPr>
          <p:cNvGraphicFramePr/>
          <p:nvPr/>
        </p:nvGraphicFramePr>
        <p:xfrm>
          <a:off x="827088" y="5013325"/>
          <a:ext cx="2914650" cy="1219200"/>
        </p:xfrm>
        <a:graphic>
          <a:graphicData uri="http://schemas.openxmlformats.org/presentationml/2006/ole">
            <mc:AlternateContent xmlns:mc="http://schemas.openxmlformats.org/markup-compatibility/2006">
              <mc:Choice xmlns:v="urn:schemas-microsoft-com:vml" Requires="v">
                <p:oleObj name="公式" r:id="rId9" imgW="913765" imgH="406400" progId="Equation.3">
                  <p:embed/>
                </p:oleObj>
              </mc:Choice>
              <mc:Fallback>
                <p:oleObj name="公式" r:id="rId9" imgW="913765" imgH="406400" progId="Equation.3">
                  <p:embed/>
                  <p:pic>
                    <p:nvPicPr>
                      <p:cNvPr id="0" name="Object 5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5013325"/>
                        <a:ext cx="291465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1862" name="Object 54"/>
          <p:cNvGraphicFramePr>
            <a:graphicFrameLocks noChangeAspect="1"/>
          </p:cNvGraphicFramePr>
          <p:nvPr/>
        </p:nvGraphicFramePr>
        <p:xfrm>
          <a:off x="4140200" y="5084763"/>
          <a:ext cx="3703638" cy="1185862"/>
        </p:xfrm>
        <a:graphic>
          <a:graphicData uri="http://schemas.openxmlformats.org/presentationml/2006/ole">
            <mc:AlternateContent xmlns:mc="http://schemas.openxmlformats.org/markup-compatibility/2006">
              <mc:Choice xmlns:v="urn:schemas-microsoft-com:vml" Requires="v">
                <p:oleObj name="公式" r:id="rId11" imgW="1270000" imgH="419100" progId="Equation.3">
                  <p:embed/>
                </p:oleObj>
              </mc:Choice>
              <mc:Fallback>
                <p:oleObj name="公式" r:id="rId11" imgW="1270000" imgH="419100" progId="Equation.3">
                  <p:embed/>
                  <p:pic>
                    <p:nvPicPr>
                      <p:cNvPr id="0" name="Object 5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0200" y="5084763"/>
                        <a:ext cx="3703638" cy="1185862"/>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1810"/>
                                        </p:tgtEl>
                                        <p:attrNameLst>
                                          <p:attrName>style.visibility</p:attrName>
                                        </p:attrNameLst>
                                      </p:cBhvr>
                                      <p:to>
                                        <p:strVal val="visible"/>
                                      </p:to>
                                    </p:set>
                                    <p:animEffect transition="in" filter="wipe(left)">
                                      <p:cBhvr>
                                        <p:cTn id="7" dur="500"/>
                                        <p:tgtEl>
                                          <p:spTgt spid="6318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31813"/>
                                        </p:tgtEl>
                                        <p:attrNameLst>
                                          <p:attrName>style.visibility</p:attrName>
                                        </p:attrNameLst>
                                      </p:cBhvr>
                                      <p:to>
                                        <p:strVal val="visible"/>
                                      </p:to>
                                    </p:set>
                                    <p:animEffect transition="in" filter="wipe(left)">
                                      <p:cBhvr>
                                        <p:cTn id="12" dur="500"/>
                                        <p:tgtEl>
                                          <p:spTgt spid="6318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31812"/>
                                        </p:tgtEl>
                                        <p:attrNameLst>
                                          <p:attrName>style.visibility</p:attrName>
                                        </p:attrNameLst>
                                      </p:cBhvr>
                                      <p:to>
                                        <p:strVal val="visible"/>
                                      </p:to>
                                    </p:set>
                                    <p:animEffect transition="in" filter="wipe(left)">
                                      <p:cBhvr>
                                        <p:cTn id="17" dur="500"/>
                                        <p:tgtEl>
                                          <p:spTgt spid="6318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31811"/>
                                        </p:tgtEl>
                                        <p:attrNameLst>
                                          <p:attrName>style.visibility</p:attrName>
                                        </p:attrNameLst>
                                      </p:cBhvr>
                                      <p:to>
                                        <p:strVal val="visible"/>
                                      </p:to>
                                    </p:set>
                                    <p:animEffect transition="in" filter="wipe(left)">
                                      <p:cBhvr>
                                        <p:cTn id="22" dur="500"/>
                                        <p:tgtEl>
                                          <p:spTgt spid="6318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31832"/>
                                        </p:tgtEl>
                                        <p:attrNameLst>
                                          <p:attrName>style.visibility</p:attrName>
                                        </p:attrNameLst>
                                      </p:cBhvr>
                                      <p:to>
                                        <p:strVal val="visible"/>
                                      </p:to>
                                    </p:set>
                                    <p:animEffect transition="in" filter="wipe(left)">
                                      <p:cBhvr>
                                        <p:cTn id="27" dur="500"/>
                                        <p:tgtEl>
                                          <p:spTgt spid="6318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31826"/>
                                        </p:tgtEl>
                                        <p:attrNameLst>
                                          <p:attrName>style.visibility</p:attrName>
                                        </p:attrNameLst>
                                      </p:cBhvr>
                                      <p:to>
                                        <p:strVal val="visible"/>
                                      </p:to>
                                    </p:set>
                                    <p:animEffect transition="in" filter="wipe(left)">
                                      <p:cBhvr>
                                        <p:cTn id="32" dur="500"/>
                                        <p:tgtEl>
                                          <p:spTgt spid="6318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31829"/>
                                        </p:tgtEl>
                                        <p:attrNameLst>
                                          <p:attrName>style.visibility</p:attrName>
                                        </p:attrNameLst>
                                      </p:cBhvr>
                                      <p:to>
                                        <p:strVal val="visible"/>
                                      </p:to>
                                    </p:set>
                                    <p:animEffect transition="in" filter="wipe(left)">
                                      <p:cBhvr>
                                        <p:cTn id="37" dur="500"/>
                                        <p:tgtEl>
                                          <p:spTgt spid="6318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631860"/>
                                        </p:tgtEl>
                                        <p:attrNameLst>
                                          <p:attrName>style.visibility</p:attrName>
                                        </p:attrNameLst>
                                      </p:cBhvr>
                                      <p:to>
                                        <p:strVal val="visible"/>
                                      </p:to>
                                    </p:set>
                                    <p:animEffect transition="in" filter="wipe(up)">
                                      <p:cBhvr>
                                        <p:cTn id="42" dur="500"/>
                                        <p:tgtEl>
                                          <p:spTgt spid="63186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31861"/>
                                        </p:tgtEl>
                                        <p:attrNameLst>
                                          <p:attrName>style.visibility</p:attrName>
                                        </p:attrNameLst>
                                      </p:cBhvr>
                                      <p:to>
                                        <p:strVal val="visible"/>
                                      </p:to>
                                    </p:set>
                                    <p:animEffect transition="in" filter="wipe(left)">
                                      <p:cBhvr>
                                        <p:cTn id="47" dur="500"/>
                                        <p:tgtEl>
                                          <p:spTgt spid="63186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31862"/>
                                        </p:tgtEl>
                                        <p:attrNameLst>
                                          <p:attrName>style.visibility</p:attrName>
                                        </p:attrNameLst>
                                      </p:cBhvr>
                                      <p:to>
                                        <p:strVal val="visible"/>
                                      </p:to>
                                    </p:set>
                                    <p:animEffect transition="in" filter="wipe(left)">
                                      <p:cBhvr>
                                        <p:cTn id="52" dur="500"/>
                                        <p:tgtEl>
                                          <p:spTgt spid="631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810" grpId="0" autoUpdateAnimBg="0"/>
      <p:bldP spid="631812" grpId="0" autoUpdateAnimBg="0"/>
      <p:bldP spid="631860"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4A326BDA-7D29-4CD5-B5B9-9BA6AC672949}" type="slidenum">
              <a:rPr lang="en-US" altLang="zh-CN" i="0" u="none" smtClean="0">
                <a:latin typeface="Times New Roman" panose="02020603050405020304" pitchFamily="18" charset="0"/>
              </a:rPr>
              <a:t>42</a:t>
            </a:fld>
            <a:endParaRPr lang="en-US" altLang="zh-CN" i="0" u="none">
              <a:latin typeface="Times New Roman" panose="02020603050405020304" pitchFamily="18" charset="0"/>
            </a:endParaRPr>
          </a:p>
        </p:txBody>
      </p:sp>
      <p:sp>
        <p:nvSpPr>
          <p:cNvPr id="633858" name="Text Box 2"/>
          <p:cNvSpPr txBox="1">
            <a:spLocks noChangeArrowheads="1"/>
          </p:cNvSpPr>
          <p:nvPr/>
        </p:nvSpPr>
        <p:spPr bwMode="auto">
          <a:xfrm>
            <a:off x="109538" y="339725"/>
            <a:ext cx="3382962"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600" b="1" i="0" u="none">
                <a:solidFill>
                  <a:srgbClr val="FF0000"/>
                </a:solidFill>
                <a:latin typeface="楷体_GB2312" pitchFamily="49" charset="-122"/>
                <a:ea typeface="楷体_GB2312" pitchFamily="49" charset="-122"/>
              </a:rPr>
              <a:t>2.</a:t>
            </a:r>
            <a:r>
              <a:rPr kumimoji="1" lang="zh-CN" altLang="en-US" sz="3600" b="1" i="0" u="none">
                <a:solidFill>
                  <a:srgbClr val="FF0000"/>
                </a:solidFill>
                <a:latin typeface="楷体_GB2312" pitchFamily="49" charset="-122"/>
                <a:ea typeface="楷体_GB2312" pitchFamily="49" charset="-122"/>
              </a:rPr>
              <a:t>电感电路</a:t>
            </a:r>
          </a:p>
        </p:txBody>
      </p:sp>
      <p:graphicFrame>
        <p:nvGraphicFramePr>
          <p:cNvPr id="633861" name="Object 5">
            <a:hlinkClick r:id="" action="ppaction://ole?verb=0"/>
          </p:cNvPr>
          <p:cNvGraphicFramePr/>
          <p:nvPr/>
        </p:nvGraphicFramePr>
        <p:xfrm>
          <a:off x="1547813" y="2779713"/>
          <a:ext cx="3024187" cy="719137"/>
        </p:xfrm>
        <a:graphic>
          <a:graphicData uri="http://schemas.openxmlformats.org/presentationml/2006/ole">
            <mc:AlternateContent xmlns:mc="http://schemas.openxmlformats.org/markup-compatibility/2006">
              <mc:Choice xmlns:v="urn:schemas-microsoft-com:vml" Requires="v">
                <p:oleObj name="公式" r:id="rId3" imgW="901065" imgH="241300" progId="Equation.3">
                  <p:embed/>
                </p:oleObj>
              </mc:Choice>
              <mc:Fallback>
                <p:oleObj name="公式" r:id="rId3" imgW="901065" imgH="241300"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2779713"/>
                        <a:ext cx="3024187"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3862" name="Text Box 6"/>
          <p:cNvSpPr txBox="1">
            <a:spLocks noChangeArrowheads="1"/>
          </p:cNvSpPr>
          <p:nvPr/>
        </p:nvSpPr>
        <p:spPr bwMode="auto">
          <a:xfrm>
            <a:off x="684213" y="2843213"/>
            <a:ext cx="5445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i="0" u="none">
                <a:latin typeface="Times New Roman" panose="02020603050405020304" pitchFamily="18" charset="0"/>
                <a:ea typeface="楷体_GB2312" pitchFamily="49" charset="-122"/>
              </a:rPr>
              <a:t>设</a:t>
            </a:r>
            <a:endParaRPr kumimoji="1" lang="zh-CN" altLang="en-US" sz="2400" b="1" i="0" u="none">
              <a:latin typeface="Times New Roman" panose="02020603050405020304" pitchFamily="18" charset="0"/>
              <a:ea typeface="楷体_GB2312" pitchFamily="49" charset="-122"/>
            </a:endParaRPr>
          </a:p>
        </p:txBody>
      </p:sp>
      <p:sp>
        <p:nvSpPr>
          <p:cNvPr id="633863" name="Line 7"/>
          <p:cNvSpPr>
            <a:spLocks noChangeShapeType="1"/>
          </p:cNvSpPr>
          <p:nvPr/>
        </p:nvSpPr>
        <p:spPr bwMode="auto">
          <a:xfrm>
            <a:off x="1331913" y="3500438"/>
            <a:ext cx="3500437"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33866" name="Object 10">
            <a:hlinkClick r:id="" action="ppaction://ole?verb=0"/>
          </p:cNvPr>
          <p:cNvGraphicFramePr/>
          <p:nvPr/>
        </p:nvGraphicFramePr>
        <p:xfrm>
          <a:off x="1476375" y="3500438"/>
          <a:ext cx="5649913" cy="1144587"/>
        </p:xfrm>
        <a:graphic>
          <a:graphicData uri="http://schemas.openxmlformats.org/presentationml/2006/ole">
            <mc:AlternateContent xmlns:mc="http://schemas.openxmlformats.org/markup-compatibility/2006">
              <mc:Choice xmlns:v="urn:schemas-microsoft-com:vml" Requires="v">
                <p:oleObj name="Equation" r:id="rId5" imgW="1713865" imgH="406400" progId="Equation.DSMT4">
                  <p:embed/>
                </p:oleObj>
              </mc:Choice>
              <mc:Fallback>
                <p:oleObj name="Equation" r:id="rId5" imgW="1713865" imgH="406400" progId="Equation.DSMT4">
                  <p:embed/>
                  <p:pic>
                    <p:nvPicPr>
                      <p:cNvPr id="0" name="Object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3500438"/>
                        <a:ext cx="5649913" cy="1144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3867" name="Text Box 11"/>
          <p:cNvSpPr txBox="1">
            <a:spLocks noChangeArrowheads="1"/>
          </p:cNvSpPr>
          <p:nvPr/>
        </p:nvSpPr>
        <p:spPr bwMode="auto">
          <a:xfrm>
            <a:off x="684213" y="3789363"/>
            <a:ext cx="5429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i="0" u="none">
                <a:latin typeface="Times New Roman" panose="02020603050405020304" pitchFamily="18" charset="0"/>
                <a:ea typeface="楷体_GB2312" pitchFamily="49" charset="-122"/>
              </a:rPr>
              <a:t>则</a:t>
            </a:r>
            <a:endParaRPr kumimoji="1" lang="zh-CN" altLang="en-US" sz="2400" b="1" i="0" u="none">
              <a:latin typeface="Times New Roman" panose="02020603050405020304" pitchFamily="18" charset="0"/>
              <a:ea typeface="楷体_GB2312" pitchFamily="49" charset="-122"/>
            </a:endParaRPr>
          </a:p>
        </p:txBody>
      </p:sp>
      <p:sp>
        <p:nvSpPr>
          <p:cNvPr id="633868" name="Line 12"/>
          <p:cNvSpPr>
            <a:spLocks noChangeShapeType="1"/>
          </p:cNvSpPr>
          <p:nvPr/>
        </p:nvSpPr>
        <p:spPr bwMode="auto">
          <a:xfrm>
            <a:off x="2195513" y="6021388"/>
            <a:ext cx="4005262"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3869" name="Rectangle 13"/>
          <p:cNvSpPr>
            <a:spLocks noChangeArrowheads="1"/>
          </p:cNvSpPr>
          <p:nvPr/>
        </p:nvSpPr>
        <p:spPr bwMode="auto">
          <a:xfrm>
            <a:off x="350838" y="858838"/>
            <a:ext cx="2781300"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lnSpc>
                <a:spcPct val="110000"/>
              </a:lnSpc>
              <a:spcBef>
                <a:spcPct val="50000"/>
              </a:spcBef>
            </a:pPr>
            <a:r>
              <a:rPr kumimoji="1" lang="en-US" altLang="zh-CN" sz="3200" b="1" i="0" u="none">
                <a:solidFill>
                  <a:schemeClr val="accent2"/>
                </a:solidFill>
                <a:latin typeface="楷体_GB2312" pitchFamily="49" charset="-122"/>
                <a:ea typeface="楷体_GB2312" pitchFamily="49" charset="-122"/>
              </a:rPr>
              <a:t>(1)</a:t>
            </a:r>
            <a:r>
              <a:rPr kumimoji="1" lang="zh-CN" altLang="en-US" sz="3200" b="1" i="0" u="none">
                <a:solidFill>
                  <a:schemeClr val="accent2"/>
                </a:solidFill>
                <a:latin typeface="楷体_GB2312" pitchFamily="49" charset="-122"/>
                <a:ea typeface="楷体_GB2312" pitchFamily="49" charset="-122"/>
              </a:rPr>
              <a:t>基本关系</a:t>
            </a:r>
            <a:endParaRPr kumimoji="1" lang="zh-CN" altLang="en-US" sz="3200" b="1" i="0" u="none">
              <a:solidFill>
                <a:schemeClr val="accent2"/>
              </a:solidFill>
              <a:latin typeface="Times New Roman" panose="02020603050405020304" pitchFamily="18" charset="0"/>
            </a:endParaRPr>
          </a:p>
        </p:txBody>
      </p:sp>
      <p:grpSp>
        <p:nvGrpSpPr>
          <p:cNvPr id="633870" name="Group 14"/>
          <p:cNvGrpSpPr/>
          <p:nvPr/>
        </p:nvGrpSpPr>
        <p:grpSpPr bwMode="auto">
          <a:xfrm>
            <a:off x="6040438" y="692150"/>
            <a:ext cx="1916112" cy="2057400"/>
            <a:chOff x="3648" y="343"/>
            <a:chExt cx="1207" cy="1296"/>
          </a:xfrm>
        </p:grpSpPr>
        <p:sp>
          <p:nvSpPr>
            <p:cNvPr id="37903" name="Rectangle 15"/>
            <p:cNvSpPr>
              <a:spLocks noChangeArrowheads="1"/>
            </p:cNvSpPr>
            <p:nvPr/>
          </p:nvSpPr>
          <p:spPr bwMode="auto">
            <a:xfrm>
              <a:off x="3846" y="343"/>
              <a:ext cx="236"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eaLnBrk="0" hangingPunct="0">
                <a:spcBef>
                  <a:spcPct val="50000"/>
                </a:spcBef>
              </a:pPr>
              <a:r>
                <a:rPr kumimoji="1" lang="en-US" altLang="zh-CN" sz="2800" b="1" u="none">
                  <a:solidFill>
                    <a:srgbClr val="FF0000"/>
                  </a:solidFill>
                  <a:latin typeface="Times New Roman" panose="02020603050405020304" pitchFamily="18" charset="0"/>
                </a:rPr>
                <a:t>i</a:t>
              </a:r>
              <a:endParaRPr kumimoji="1" lang="en-US" altLang="zh-CN" sz="2800" b="1" i="0" u="none">
                <a:solidFill>
                  <a:srgbClr val="FF0000"/>
                </a:solidFill>
                <a:latin typeface="Times New Roman" panose="02020603050405020304" pitchFamily="18" charset="0"/>
              </a:endParaRPr>
            </a:p>
          </p:txBody>
        </p:sp>
        <p:sp>
          <p:nvSpPr>
            <p:cNvPr id="37904" name="Line 16"/>
            <p:cNvSpPr>
              <a:spLocks noChangeShapeType="1"/>
            </p:cNvSpPr>
            <p:nvPr/>
          </p:nvSpPr>
          <p:spPr bwMode="auto">
            <a:xfrm>
              <a:off x="3765" y="662"/>
              <a:ext cx="709"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5" name="Line 17"/>
            <p:cNvSpPr>
              <a:spLocks noChangeShapeType="1"/>
            </p:cNvSpPr>
            <p:nvPr/>
          </p:nvSpPr>
          <p:spPr bwMode="auto">
            <a:xfrm flipH="1">
              <a:off x="3744" y="1581"/>
              <a:ext cx="728"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6" name="Line 18"/>
            <p:cNvSpPr>
              <a:spLocks noChangeShapeType="1"/>
            </p:cNvSpPr>
            <p:nvPr/>
          </p:nvSpPr>
          <p:spPr bwMode="auto">
            <a:xfrm>
              <a:off x="3767" y="921"/>
              <a:ext cx="0" cy="509"/>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7" name="Line 19"/>
            <p:cNvSpPr>
              <a:spLocks noChangeShapeType="1"/>
            </p:cNvSpPr>
            <p:nvPr/>
          </p:nvSpPr>
          <p:spPr bwMode="auto">
            <a:xfrm>
              <a:off x="3876" y="662"/>
              <a:ext cx="266"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8" name="Rectangle 20"/>
            <p:cNvSpPr>
              <a:spLocks noChangeArrowheads="1"/>
            </p:cNvSpPr>
            <p:nvPr/>
          </p:nvSpPr>
          <p:spPr bwMode="auto">
            <a:xfrm>
              <a:off x="3803" y="960"/>
              <a:ext cx="239"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800" b="1" u="none">
                  <a:solidFill>
                    <a:srgbClr val="FF0000"/>
                  </a:solidFill>
                  <a:latin typeface="Times New Roman" panose="02020603050405020304" pitchFamily="18" charset="0"/>
                </a:rPr>
                <a:t>u</a:t>
              </a:r>
              <a:endParaRPr kumimoji="1" lang="en-US" altLang="zh-CN" sz="2800" b="1" i="0" u="none">
                <a:solidFill>
                  <a:srgbClr val="FF0000"/>
                </a:solidFill>
                <a:latin typeface="Times New Roman" panose="02020603050405020304" pitchFamily="18" charset="0"/>
              </a:endParaRPr>
            </a:p>
          </p:txBody>
        </p:sp>
        <p:sp>
          <p:nvSpPr>
            <p:cNvPr id="37909" name="Rectangle 21"/>
            <p:cNvSpPr>
              <a:spLocks noChangeArrowheads="1"/>
            </p:cNvSpPr>
            <p:nvPr/>
          </p:nvSpPr>
          <p:spPr bwMode="auto">
            <a:xfrm>
              <a:off x="4604" y="960"/>
              <a:ext cx="251"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800" b="1" u="none">
                  <a:solidFill>
                    <a:srgbClr val="FF0000"/>
                  </a:solidFill>
                  <a:latin typeface="Times New Roman" panose="02020603050405020304" pitchFamily="18" charset="0"/>
                </a:rPr>
                <a:t>L</a:t>
              </a:r>
              <a:endParaRPr kumimoji="1" lang="en-US" altLang="zh-CN" sz="2800" b="1" i="0" u="none">
                <a:solidFill>
                  <a:srgbClr val="FF0000"/>
                </a:solidFill>
                <a:latin typeface="Times New Roman" panose="02020603050405020304" pitchFamily="18" charset="0"/>
              </a:endParaRPr>
            </a:p>
          </p:txBody>
        </p:sp>
        <p:grpSp>
          <p:nvGrpSpPr>
            <p:cNvPr id="37910" name="Group 22"/>
            <p:cNvGrpSpPr/>
            <p:nvPr/>
          </p:nvGrpSpPr>
          <p:grpSpPr bwMode="auto">
            <a:xfrm>
              <a:off x="4489" y="792"/>
              <a:ext cx="95" cy="612"/>
              <a:chOff x="433" y="3084"/>
              <a:chExt cx="95" cy="612"/>
            </a:xfrm>
          </p:grpSpPr>
          <p:sp>
            <p:nvSpPr>
              <p:cNvPr id="37915" name="AutoShape 23"/>
              <p:cNvSpPr>
                <a:spLocks noChangeArrowheads="1"/>
              </p:cNvSpPr>
              <p:nvPr/>
            </p:nvSpPr>
            <p:spPr bwMode="auto">
              <a:xfrm flipH="1">
                <a:off x="433" y="3276"/>
                <a:ext cx="83" cy="204"/>
              </a:xfrm>
              <a:prstGeom prst="moon">
                <a:avLst>
                  <a:gd name="adj" fmla="val 0"/>
                </a:avLst>
              </a:prstGeom>
              <a:solidFill>
                <a:srgbClr val="FFFFFF"/>
              </a:solidFill>
              <a:ln w="3810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7916" name="AutoShape 24"/>
              <p:cNvSpPr>
                <a:spLocks noChangeArrowheads="1"/>
              </p:cNvSpPr>
              <p:nvPr/>
            </p:nvSpPr>
            <p:spPr bwMode="auto">
              <a:xfrm flipH="1">
                <a:off x="445" y="3084"/>
                <a:ext cx="83" cy="204"/>
              </a:xfrm>
              <a:prstGeom prst="moon">
                <a:avLst>
                  <a:gd name="adj" fmla="val 0"/>
                </a:avLst>
              </a:prstGeom>
              <a:solidFill>
                <a:srgbClr val="FFFFFF"/>
              </a:solidFill>
              <a:ln w="3810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7917" name="AutoShape 25"/>
              <p:cNvSpPr>
                <a:spLocks noChangeArrowheads="1"/>
              </p:cNvSpPr>
              <p:nvPr/>
            </p:nvSpPr>
            <p:spPr bwMode="auto">
              <a:xfrm flipH="1">
                <a:off x="433" y="3492"/>
                <a:ext cx="83" cy="204"/>
              </a:xfrm>
              <a:prstGeom prst="moon">
                <a:avLst>
                  <a:gd name="adj" fmla="val 0"/>
                </a:avLst>
              </a:prstGeom>
              <a:solidFill>
                <a:srgbClr val="FFFFFF"/>
              </a:solidFill>
              <a:ln w="3810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37911" name="Line 26"/>
            <p:cNvSpPr>
              <a:spLocks noChangeShapeType="1"/>
            </p:cNvSpPr>
            <p:nvPr/>
          </p:nvSpPr>
          <p:spPr bwMode="auto">
            <a:xfrm>
              <a:off x="4488" y="1404"/>
              <a:ext cx="0" cy="18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7912" name="Line 27"/>
            <p:cNvSpPr>
              <a:spLocks noChangeShapeType="1"/>
            </p:cNvSpPr>
            <p:nvPr/>
          </p:nvSpPr>
          <p:spPr bwMode="auto">
            <a:xfrm>
              <a:off x="4476" y="648"/>
              <a:ext cx="0" cy="168"/>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37913" name="Oval 28"/>
            <p:cNvSpPr>
              <a:spLocks noChangeArrowheads="1"/>
            </p:cNvSpPr>
            <p:nvPr/>
          </p:nvSpPr>
          <p:spPr bwMode="auto">
            <a:xfrm>
              <a:off x="3648" y="1548"/>
              <a:ext cx="91" cy="91"/>
            </a:xfrm>
            <a:prstGeom prst="ellipse">
              <a:avLst/>
            </a:prstGeom>
            <a:ln w="381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37914" name="Oval 29"/>
            <p:cNvSpPr>
              <a:spLocks noChangeArrowheads="1"/>
            </p:cNvSpPr>
            <p:nvPr/>
          </p:nvSpPr>
          <p:spPr bwMode="auto">
            <a:xfrm>
              <a:off x="3660" y="612"/>
              <a:ext cx="91" cy="91"/>
            </a:xfrm>
            <a:prstGeom prst="ellipse">
              <a:avLst/>
            </a:prstGeom>
            <a:ln w="381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633886" name="Object 30"/>
          <p:cNvGraphicFramePr>
            <a:graphicFrameLocks noChangeAspect="1"/>
          </p:cNvGraphicFramePr>
          <p:nvPr/>
        </p:nvGraphicFramePr>
        <p:xfrm>
          <a:off x="2746375" y="1196975"/>
          <a:ext cx="2330450" cy="1425575"/>
        </p:xfrm>
        <a:graphic>
          <a:graphicData uri="http://schemas.openxmlformats.org/presentationml/2006/ole">
            <mc:AlternateContent xmlns:mc="http://schemas.openxmlformats.org/markup-compatibility/2006">
              <mc:Choice xmlns:v="urn:schemas-microsoft-com:vml" Requires="v">
                <p:oleObj name="公式" r:id="rId7" imgW="581025" imgH="408940" progId="Equation.3">
                  <p:embed/>
                </p:oleObj>
              </mc:Choice>
              <mc:Fallback>
                <p:oleObj name="公式" r:id="rId7" imgW="581025" imgH="408940" progId="Equation.3">
                  <p:embed/>
                  <p:pic>
                    <p:nvPicPr>
                      <p:cNvPr id="0"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6375" y="1196975"/>
                        <a:ext cx="2330450" cy="1425575"/>
                      </a:xfrm>
                      <a:prstGeom prst="rect">
                        <a:avLst/>
                      </a:prstGeom>
                      <a:solidFill>
                        <a:srgbClr val="CCFFCC"/>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3888" name="Object 32">
            <a:hlinkClick r:id="" action="ppaction://ole?verb=0"/>
          </p:cNvPr>
          <p:cNvGraphicFramePr/>
          <p:nvPr/>
        </p:nvGraphicFramePr>
        <p:xfrm>
          <a:off x="1763713" y="4581525"/>
          <a:ext cx="5313362" cy="714375"/>
        </p:xfrm>
        <a:graphic>
          <a:graphicData uri="http://schemas.openxmlformats.org/presentationml/2006/ole">
            <mc:AlternateContent xmlns:mc="http://schemas.openxmlformats.org/markup-compatibility/2006">
              <mc:Choice xmlns:v="urn:schemas-microsoft-com:vml" Requires="v">
                <p:oleObj name="公式" r:id="rId9" imgW="1612900" imgH="254000" progId="Equation.3">
                  <p:embed/>
                </p:oleObj>
              </mc:Choice>
              <mc:Fallback>
                <p:oleObj name="公式" r:id="rId9" imgW="1612900" imgH="254000" progId="Equation.3">
                  <p:embed/>
                  <p:pic>
                    <p:nvPicPr>
                      <p:cNvPr id="0" name="Object 3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713" y="4581525"/>
                        <a:ext cx="5313362"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3889" name="Object 33">
            <a:hlinkClick r:id="" action="ppaction://ole?verb=0"/>
          </p:cNvPr>
          <p:cNvGraphicFramePr/>
          <p:nvPr/>
        </p:nvGraphicFramePr>
        <p:xfrm>
          <a:off x="1763713" y="5341938"/>
          <a:ext cx="4476750" cy="679450"/>
        </p:xfrm>
        <a:graphic>
          <a:graphicData uri="http://schemas.openxmlformats.org/presentationml/2006/ole">
            <mc:AlternateContent xmlns:mc="http://schemas.openxmlformats.org/markup-compatibility/2006">
              <mc:Choice xmlns:v="urn:schemas-microsoft-com:vml" Requires="v">
                <p:oleObj name="公式" r:id="rId11" imgW="1358265" imgH="241300" progId="Equation.3">
                  <p:embed/>
                </p:oleObj>
              </mc:Choice>
              <mc:Fallback>
                <p:oleObj name="公式" r:id="rId11" imgW="1358265" imgH="241300" progId="Equation.3">
                  <p:embed/>
                  <p:pic>
                    <p:nvPicPr>
                      <p:cNvPr id="0" name="Object 3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63713" y="5341938"/>
                        <a:ext cx="447675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3858"/>
                                        </p:tgtEl>
                                        <p:attrNameLst>
                                          <p:attrName>style.visibility</p:attrName>
                                        </p:attrNameLst>
                                      </p:cBhvr>
                                      <p:to>
                                        <p:strVal val="visible"/>
                                      </p:to>
                                    </p:set>
                                    <p:animEffect transition="in" filter="wipe(left)">
                                      <p:cBhvr>
                                        <p:cTn id="7" dur="500"/>
                                        <p:tgtEl>
                                          <p:spTgt spid="6338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33870"/>
                                        </p:tgtEl>
                                        <p:attrNameLst>
                                          <p:attrName>style.visibility</p:attrName>
                                        </p:attrNameLst>
                                      </p:cBhvr>
                                      <p:to>
                                        <p:strVal val="visible"/>
                                      </p:to>
                                    </p:set>
                                    <p:animEffect transition="in" filter="wipe(up)">
                                      <p:cBhvr>
                                        <p:cTn id="12" dur="500"/>
                                        <p:tgtEl>
                                          <p:spTgt spid="6338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33869"/>
                                        </p:tgtEl>
                                        <p:attrNameLst>
                                          <p:attrName>style.visibility</p:attrName>
                                        </p:attrNameLst>
                                      </p:cBhvr>
                                      <p:to>
                                        <p:strVal val="visible"/>
                                      </p:to>
                                    </p:set>
                                    <p:animEffect transition="in" filter="wipe(left)">
                                      <p:cBhvr>
                                        <p:cTn id="17" dur="500"/>
                                        <p:tgtEl>
                                          <p:spTgt spid="6338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33886"/>
                                        </p:tgtEl>
                                        <p:attrNameLst>
                                          <p:attrName>style.visibility</p:attrName>
                                        </p:attrNameLst>
                                      </p:cBhvr>
                                      <p:to>
                                        <p:strVal val="visible"/>
                                      </p:to>
                                    </p:set>
                                    <p:animEffect transition="in" filter="wipe(left)">
                                      <p:cBhvr>
                                        <p:cTn id="22" dur="500"/>
                                        <p:tgtEl>
                                          <p:spTgt spid="63388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38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33861"/>
                                        </p:tgtEl>
                                        <p:attrNameLst>
                                          <p:attrName>style.visibility</p:attrName>
                                        </p:attrNameLst>
                                      </p:cBhvr>
                                      <p:to>
                                        <p:strVal val="visible"/>
                                      </p:to>
                                    </p:set>
                                    <p:animEffect transition="in" filter="wipe(left)">
                                      <p:cBhvr>
                                        <p:cTn id="31" dur="500"/>
                                        <p:tgtEl>
                                          <p:spTgt spid="63386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33863"/>
                                        </p:tgtEl>
                                        <p:attrNameLst>
                                          <p:attrName>style.visibility</p:attrName>
                                        </p:attrNameLst>
                                      </p:cBhvr>
                                      <p:to>
                                        <p:strVal val="visible"/>
                                      </p:to>
                                    </p:set>
                                    <p:animEffect transition="in" filter="wipe(left)">
                                      <p:cBhvr>
                                        <p:cTn id="36" dur="500"/>
                                        <p:tgtEl>
                                          <p:spTgt spid="63386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33867"/>
                                        </p:tgtEl>
                                        <p:attrNameLst>
                                          <p:attrName>style.visibility</p:attrName>
                                        </p:attrNameLst>
                                      </p:cBhvr>
                                      <p:to>
                                        <p:strVal val="visible"/>
                                      </p:to>
                                    </p:set>
                                    <p:animEffect transition="in" filter="wipe(left)">
                                      <p:cBhvr>
                                        <p:cTn id="41" dur="500"/>
                                        <p:tgtEl>
                                          <p:spTgt spid="633867"/>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633866"/>
                                        </p:tgtEl>
                                        <p:attrNameLst>
                                          <p:attrName>style.visibility</p:attrName>
                                        </p:attrNameLst>
                                      </p:cBhvr>
                                      <p:to>
                                        <p:strVal val="visible"/>
                                      </p:to>
                                    </p:set>
                                    <p:animEffect transition="in" filter="wipe(left)">
                                      <p:cBhvr>
                                        <p:cTn id="45" dur="500"/>
                                        <p:tgtEl>
                                          <p:spTgt spid="63386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633888"/>
                                        </p:tgtEl>
                                        <p:attrNameLst>
                                          <p:attrName>style.visibility</p:attrName>
                                        </p:attrNameLst>
                                      </p:cBhvr>
                                      <p:to>
                                        <p:strVal val="visible"/>
                                      </p:to>
                                    </p:set>
                                    <p:animEffect transition="in" filter="wipe(left)">
                                      <p:cBhvr>
                                        <p:cTn id="50" dur="500"/>
                                        <p:tgtEl>
                                          <p:spTgt spid="63388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633889"/>
                                        </p:tgtEl>
                                        <p:attrNameLst>
                                          <p:attrName>style.visibility</p:attrName>
                                        </p:attrNameLst>
                                      </p:cBhvr>
                                      <p:to>
                                        <p:strVal val="visible"/>
                                      </p:to>
                                    </p:set>
                                    <p:animEffect transition="in" filter="wipe(left)">
                                      <p:cBhvr>
                                        <p:cTn id="55" dur="500"/>
                                        <p:tgtEl>
                                          <p:spTgt spid="633889"/>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633868"/>
                                        </p:tgtEl>
                                        <p:attrNameLst>
                                          <p:attrName>style.visibility</p:attrName>
                                        </p:attrNameLst>
                                      </p:cBhvr>
                                      <p:to>
                                        <p:strVal val="visible"/>
                                      </p:to>
                                    </p:set>
                                    <p:animEffect transition="in" filter="wipe(left)">
                                      <p:cBhvr>
                                        <p:cTn id="59" dur="500"/>
                                        <p:tgtEl>
                                          <p:spTgt spid="633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858" grpId="0" autoUpdateAnimBg="0"/>
      <p:bldP spid="633862" grpId="0"/>
      <p:bldP spid="633863" grpId="0" animBg="1"/>
      <p:bldP spid="633867" grpId="0"/>
      <p:bldP spid="633868" grpId="0" animBg="1"/>
      <p:bldP spid="633869"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55511530-D61F-4719-A51F-FFE6AC9C4D8F}" type="slidenum">
              <a:rPr lang="en-US" altLang="zh-CN" i="0" u="none" smtClean="0">
                <a:latin typeface="Times New Roman" panose="02020603050405020304" pitchFamily="18" charset="0"/>
              </a:rPr>
              <a:t>43</a:t>
            </a:fld>
            <a:endParaRPr lang="en-US" altLang="zh-CN" i="0" u="none">
              <a:latin typeface="Times New Roman" panose="02020603050405020304" pitchFamily="18" charset="0"/>
            </a:endParaRPr>
          </a:p>
        </p:txBody>
      </p:sp>
      <p:sp>
        <p:nvSpPr>
          <p:cNvPr id="635906" name="Rectangle 2"/>
          <p:cNvSpPr>
            <a:spLocks noChangeArrowheads="1"/>
          </p:cNvSpPr>
          <p:nvPr/>
        </p:nvSpPr>
        <p:spPr bwMode="auto">
          <a:xfrm>
            <a:off x="38100" y="331788"/>
            <a:ext cx="4965700"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spcBef>
                <a:spcPct val="50000"/>
              </a:spcBef>
            </a:pPr>
            <a:r>
              <a:rPr kumimoji="1" lang="en-US" altLang="zh-CN" sz="3200" b="1" i="0" u="none">
                <a:solidFill>
                  <a:schemeClr val="accent2"/>
                </a:solidFill>
                <a:latin typeface="楷体_GB2312" pitchFamily="49" charset="-122"/>
                <a:ea typeface="楷体_GB2312" pitchFamily="49" charset="-122"/>
              </a:rPr>
              <a:t>(2)</a:t>
            </a:r>
            <a:r>
              <a:rPr kumimoji="1" lang="zh-CN" altLang="en-US" sz="3200" b="1" i="0" u="none">
                <a:solidFill>
                  <a:schemeClr val="accent2"/>
                </a:solidFill>
                <a:latin typeface="楷体_GB2312" pitchFamily="49" charset="-122"/>
                <a:ea typeface="楷体_GB2312" pitchFamily="49" charset="-122"/>
              </a:rPr>
              <a:t>电压与电流的关系</a:t>
            </a:r>
          </a:p>
        </p:txBody>
      </p:sp>
      <p:graphicFrame>
        <p:nvGraphicFramePr>
          <p:cNvPr id="635907" name="Object 3">
            <a:hlinkClick r:id="" action="ppaction://ole?verb=0"/>
          </p:cNvPr>
          <p:cNvGraphicFramePr/>
          <p:nvPr/>
        </p:nvGraphicFramePr>
        <p:xfrm>
          <a:off x="395288" y="908050"/>
          <a:ext cx="4681537" cy="1368425"/>
        </p:xfrm>
        <a:graphic>
          <a:graphicData uri="http://schemas.openxmlformats.org/presentationml/2006/ole">
            <mc:AlternateContent xmlns:mc="http://schemas.openxmlformats.org/markup-compatibility/2006">
              <mc:Choice xmlns:v="urn:schemas-microsoft-com:vml" Requires="v">
                <p:oleObj name="公式" r:id="rId2" imgW="1613535" imgH="516255" progId="Equation.3">
                  <p:embed/>
                </p:oleObj>
              </mc:Choice>
              <mc:Fallback>
                <p:oleObj name="公式" r:id="rId2" imgW="1613535" imgH="516255" progId="Equation.3">
                  <p:embed/>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908050"/>
                        <a:ext cx="4681537" cy="1368425"/>
                      </a:xfrm>
                      <a:prstGeom prst="rect">
                        <a:avLst/>
                      </a:prstGeom>
                      <a:noFill/>
                      <a:ln w="38100">
                        <a:solidFill>
                          <a:srgbClr val="8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5908" name="Text Box 4"/>
          <p:cNvSpPr txBox="1">
            <a:spLocks noChangeArrowheads="1"/>
          </p:cNvSpPr>
          <p:nvPr/>
        </p:nvSpPr>
        <p:spPr bwMode="auto">
          <a:xfrm>
            <a:off x="95250" y="2577078"/>
            <a:ext cx="4837113"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i="0" u="none" dirty="0">
                <a:solidFill>
                  <a:srgbClr val="FF0000"/>
                </a:solidFill>
                <a:latin typeface="楷体_GB2312" pitchFamily="49" charset="-122"/>
                <a:ea typeface="楷体_GB2312" pitchFamily="49" charset="-122"/>
              </a:rPr>
              <a:t>①</a:t>
            </a:r>
            <a:r>
              <a:rPr kumimoji="1" lang="zh-CN" altLang="en-US" sz="2800" b="1" i="0" u="none" dirty="0">
                <a:solidFill>
                  <a:srgbClr val="FF0000"/>
                </a:solidFill>
                <a:latin typeface="楷体_GB2312" pitchFamily="49" charset="-122"/>
                <a:ea typeface="楷体_GB2312" pitchFamily="49" charset="-122"/>
              </a:rPr>
              <a:t>相位关系：</a:t>
            </a:r>
            <a:r>
              <a:rPr kumimoji="1" lang="en-US" altLang="zh-CN" sz="3600" b="1" u="none" dirty="0">
                <a:solidFill>
                  <a:srgbClr val="0000FF"/>
                </a:solidFill>
                <a:latin typeface="Times New Roman" panose="02020603050405020304" pitchFamily="18" charset="0"/>
              </a:rPr>
              <a:t>u</a:t>
            </a:r>
            <a:r>
              <a:rPr kumimoji="1" lang="en-US" altLang="zh-CN" sz="2400" b="1" i="0" u="none" dirty="0">
                <a:solidFill>
                  <a:srgbClr val="0000FF"/>
                </a:solidFill>
                <a:latin typeface="Times New Roman" panose="02020603050405020304" pitchFamily="18" charset="0"/>
              </a:rPr>
              <a:t>  </a:t>
            </a:r>
            <a:r>
              <a:rPr kumimoji="1" lang="zh-CN" altLang="en-US" sz="2800" b="1" i="0" u="none" dirty="0">
                <a:solidFill>
                  <a:srgbClr val="0000FF"/>
                </a:solidFill>
                <a:latin typeface="楷体_GB2312" pitchFamily="49" charset="-122"/>
                <a:ea typeface="楷体_GB2312" pitchFamily="49" charset="-122"/>
              </a:rPr>
              <a:t>超前</a:t>
            </a:r>
            <a:r>
              <a:rPr kumimoji="1" lang="zh-CN" altLang="en-US" sz="2400" b="1" i="0" u="none" dirty="0">
                <a:solidFill>
                  <a:srgbClr val="0000FF"/>
                </a:solidFill>
                <a:latin typeface="宋体" panose="02010600030101010101" pitchFamily="2" charset="-122"/>
              </a:rPr>
              <a:t> </a:t>
            </a:r>
            <a:r>
              <a:rPr kumimoji="1" lang="en-US" altLang="zh-CN" sz="3600" b="1" u="none" dirty="0">
                <a:solidFill>
                  <a:srgbClr val="0000FF"/>
                </a:solidFill>
                <a:latin typeface="Times New Roman" panose="02020603050405020304" pitchFamily="18" charset="0"/>
              </a:rPr>
              <a:t>i</a:t>
            </a:r>
            <a:r>
              <a:rPr kumimoji="1" lang="en-US" altLang="zh-CN" sz="2400" b="1" i="0" u="none" dirty="0">
                <a:solidFill>
                  <a:srgbClr val="0000FF"/>
                </a:solidFill>
                <a:latin typeface="宋体" panose="02010600030101010101" pitchFamily="2" charset="-122"/>
              </a:rPr>
              <a:t> </a:t>
            </a:r>
            <a:r>
              <a:rPr kumimoji="1" lang="en-US" altLang="zh-CN" sz="2800" b="1" i="0" u="none" dirty="0">
                <a:solidFill>
                  <a:srgbClr val="0000FF"/>
                </a:solidFill>
                <a:latin typeface="Times New Roman" panose="02020603050405020304" pitchFamily="18" charset="0"/>
              </a:rPr>
              <a:t>90</a:t>
            </a:r>
            <a:r>
              <a:rPr kumimoji="1" lang="en-US" altLang="zh-CN" sz="2400" b="1" i="0" u="none" baseline="40000" dirty="0">
                <a:solidFill>
                  <a:srgbClr val="0000FF"/>
                </a:solidFill>
                <a:latin typeface="Times New Roman" panose="02020603050405020304" pitchFamily="18" charset="0"/>
              </a:rPr>
              <a:t> </a:t>
            </a:r>
            <a:r>
              <a:rPr kumimoji="1" lang="en-US" altLang="zh-CN" sz="2400" b="1" i="0" u="none" dirty="0">
                <a:solidFill>
                  <a:srgbClr val="0000FF"/>
                </a:solidFill>
                <a:latin typeface="Times New Roman" panose="02020603050405020304" pitchFamily="18" charset="0"/>
              </a:rPr>
              <a:t>°</a:t>
            </a:r>
          </a:p>
        </p:txBody>
      </p:sp>
      <p:grpSp>
        <p:nvGrpSpPr>
          <p:cNvPr id="635910" name="Group 6"/>
          <p:cNvGrpSpPr/>
          <p:nvPr/>
        </p:nvGrpSpPr>
        <p:grpSpPr bwMode="auto">
          <a:xfrm>
            <a:off x="160634" y="3489855"/>
            <a:ext cx="5503862" cy="617538"/>
            <a:chOff x="205" y="1827"/>
            <a:chExt cx="3467" cy="389"/>
          </a:xfrm>
        </p:grpSpPr>
        <p:sp>
          <p:nvSpPr>
            <p:cNvPr id="38937" name="Text Box 7"/>
            <p:cNvSpPr txBox="1">
              <a:spLocks noChangeArrowheads="1"/>
            </p:cNvSpPr>
            <p:nvPr/>
          </p:nvSpPr>
          <p:spPr bwMode="auto">
            <a:xfrm>
              <a:off x="205" y="1827"/>
              <a:ext cx="165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i="0" u="none" dirty="0">
                  <a:solidFill>
                    <a:srgbClr val="FF0000"/>
                  </a:solidFill>
                  <a:latin typeface="楷体_GB2312" pitchFamily="49" charset="-122"/>
                  <a:ea typeface="楷体_GB2312" pitchFamily="49" charset="-122"/>
                </a:rPr>
                <a:t>②</a:t>
              </a:r>
              <a:r>
                <a:rPr kumimoji="1" lang="zh-CN" altLang="en-US" sz="2800" b="1" i="0" u="none" dirty="0">
                  <a:solidFill>
                    <a:srgbClr val="FF0000"/>
                  </a:solidFill>
                  <a:latin typeface="楷体_GB2312" pitchFamily="49" charset="-122"/>
                  <a:ea typeface="楷体_GB2312" pitchFamily="49" charset="-122"/>
                </a:rPr>
                <a:t>有效值关系</a:t>
              </a:r>
              <a:r>
                <a:rPr kumimoji="1" lang="zh-CN" altLang="en-US" sz="2400" b="1" i="0" u="none" dirty="0">
                  <a:solidFill>
                    <a:srgbClr val="FF0000"/>
                  </a:solidFill>
                  <a:latin typeface="楷体_GB2312" pitchFamily="49" charset="-122"/>
                  <a:ea typeface="楷体_GB2312" pitchFamily="49" charset="-122"/>
                </a:rPr>
                <a:t>：</a:t>
              </a:r>
              <a:endParaRPr kumimoji="1" lang="zh-CN" altLang="en-US" sz="1400" i="0" u="none" dirty="0">
                <a:solidFill>
                  <a:srgbClr val="FF0000"/>
                </a:solidFill>
                <a:latin typeface="楷体_GB2312" pitchFamily="49" charset="-122"/>
                <a:ea typeface="楷体_GB2312" pitchFamily="49" charset="-122"/>
              </a:endParaRPr>
            </a:p>
          </p:txBody>
        </p:sp>
        <p:graphicFrame>
          <p:nvGraphicFramePr>
            <p:cNvPr id="38938" name="Object 8"/>
            <p:cNvGraphicFramePr>
              <a:graphicFrameLocks noChangeAspect="1"/>
            </p:cNvGraphicFramePr>
            <p:nvPr/>
          </p:nvGraphicFramePr>
          <p:xfrm>
            <a:off x="1753" y="1838"/>
            <a:ext cx="1919" cy="378"/>
          </p:xfrm>
          <a:graphic>
            <a:graphicData uri="http://schemas.openxmlformats.org/presentationml/2006/ole">
              <mc:AlternateContent xmlns:mc="http://schemas.openxmlformats.org/markup-compatibility/2006">
                <mc:Choice xmlns:v="urn:schemas-microsoft-com:vml" Requires="v">
                  <p:oleObj name="公式" r:id="rId4" imgW="1108075" imgH="193675" progId="Equation.3">
                    <p:embed/>
                  </p:oleObj>
                </mc:Choice>
                <mc:Fallback>
                  <p:oleObj name="公式" r:id="rId4" imgW="1108075" imgH="193675"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3" y="1838"/>
                          <a:ext cx="1919" cy="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35913" name="Group 9"/>
          <p:cNvGrpSpPr/>
          <p:nvPr/>
        </p:nvGrpSpPr>
        <p:grpSpPr bwMode="auto">
          <a:xfrm>
            <a:off x="331788" y="4492246"/>
            <a:ext cx="5865812" cy="1196974"/>
            <a:chOff x="181" y="2182"/>
            <a:chExt cx="3695" cy="754"/>
          </a:xfrm>
        </p:grpSpPr>
        <p:sp>
          <p:nvSpPr>
            <p:cNvPr id="38934" name="Rectangle 10"/>
            <p:cNvSpPr>
              <a:spLocks noChangeArrowheads="1"/>
            </p:cNvSpPr>
            <p:nvPr/>
          </p:nvSpPr>
          <p:spPr bwMode="auto">
            <a:xfrm>
              <a:off x="277" y="2573"/>
              <a:ext cx="3599"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zh-CN" altLang="en-US" sz="2800" b="1" i="0" u="none">
                  <a:solidFill>
                    <a:schemeClr val="accent2"/>
                  </a:solidFill>
                  <a:latin typeface="楷体_GB2312" pitchFamily="49" charset="-122"/>
                  <a:ea typeface="楷体_GB2312" pitchFamily="49" charset="-122"/>
                </a:rPr>
                <a:t>单位：</a:t>
              </a:r>
              <a:r>
                <a:rPr kumimoji="1" lang="en-US" altLang="zh-CN" sz="2800" b="1" u="none">
                  <a:solidFill>
                    <a:schemeClr val="accent2"/>
                  </a:solidFill>
                  <a:latin typeface="Times New Roman" panose="02020603050405020304" pitchFamily="18" charset="0"/>
                </a:rPr>
                <a:t>f</a:t>
              </a:r>
              <a:r>
                <a:rPr kumimoji="1" lang="zh-CN" altLang="en-US" sz="2800" b="1" i="0" u="none">
                  <a:solidFill>
                    <a:schemeClr val="accent2"/>
                  </a:solidFill>
                  <a:latin typeface="Times New Roman" panose="02020603050405020304" pitchFamily="18" charset="0"/>
                </a:rPr>
                <a:t>（</a:t>
              </a:r>
              <a:r>
                <a:rPr kumimoji="1" lang="en-US" altLang="zh-CN" sz="2800" b="1" i="0" u="none">
                  <a:solidFill>
                    <a:schemeClr val="accent2"/>
                  </a:solidFill>
                  <a:latin typeface="Times New Roman" panose="02020603050405020304" pitchFamily="18" charset="0"/>
                </a:rPr>
                <a:t>Hz</a:t>
              </a:r>
              <a:r>
                <a:rPr kumimoji="1" lang="zh-CN" altLang="en-US" sz="2800" b="1" i="0" u="none">
                  <a:solidFill>
                    <a:schemeClr val="accent2"/>
                  </a:solidFill>
                  <a:latin typeface="Times New Roman" panose="02020603050405020304" pitchFamily="18" charset="0"/>
                </a:rPr>
                <a:t>）</a:t>
              </a:r>
              <a:r>
                <a:rPr kumimoji="1" lang="en-US" altLang="zh-CN" sz="2800" b="1" u="none">
                  <a:solidFill>
                    <a:schemeClr val="accent2"/>
                  </a:solidFill>
                  <a:latin typeface="Times New Roman" panose="02020603050405020304" pitchFamily="18" charset="0"/>
                </a:rPr>
                <a:t>L</a:t>
              </a:r>
              <a:r>
                <a:rPr kumimoji="1" lang="zh-CN" altLang="en-US" sz="2800" b="1" i="0" u="none">
                  <a:solidFill>
                    <a:schemeClr val="accent2"/>
                  </a:solidFill>
                  <a:latin typeface="Times New Roman" panose="02020603050405020304" pitchFamily="18" charset="0"/>
                </a:rPr>
                <a:t>（</a:t>
              </a:r>
              <a:r>
                <a:rPr kumimoji="1" lang="en-US" altLang="zh-CN" sz="2800" b="1" i="0" u="none">
                  <a:solidFill>
                    <a:schemeClr val="accent2"/>
                  </a:solidFill>
                  <a:latin typeface="Times New Roman" panose="02020603050405020304" pitchFamily="18" charset="0"/>
                </a:rPr>
                <a:t>H</a:t>
              </a:r>
              <a:r>
                <a:rPr kumimoji="1" lang="zh-CN" altLang="en-US" sz="2800" b="1" i="0" u="none">
                  <a:solidFill>
                    <a:schemeClr val="accent2"/>
                  </a:solidFill>
                  <a:latin typeface="Times New Roman" panose="02020603050405020304" pitchFamily="18" charset="0"/>
                </a:rPr>
                <a:t>）</a:t>
              </a:r>
              <a:r>
                <a:rPr kumimoji="1" lang="en-US" altLang="zh-CN" sz="2800" b="1" u="none">
                  <a:solidFill>
                    <a:schemeClr val="accent2"/>
                  </a:solidFill>
                  <a:latin typeface="Times New Roman" panose="02020603050405020304" pitchFamily="18" charset="0"/>
                </a:rPr>
                <a:t>X </a:t>
              </a:r>
              <a:r>
                <a:rPr kumimoji="1" lang="en-US" altLang="zh-CN" sz="2800" b="1" i="0" u="none" baseline="-30000">
                  <a:solidFill>
                    <a:schemeClr val="accent2"/>
                  </a:solidFill>
                  <a:latin typeface="宋体" panose="02010600030101010101" pitchFamily="2" charset="-122"/>
                </a:rPr>
                <a:t>L</a:t>
              </a:r>
              <a:r>
                <a:rPr kumimoji="1" lang="zh-CN" altLang="en-US" sz="2800" b="1" i="0" u="none">
                  <a:solidFill>
                    <a:schemeClr val="accent2"/>
                  </a:solidFill>
                  <a:latin typeface="Times New Roman" panose="02020603050405020304" pitchFamily="18" charset="0"/>
                </a:rPr>
                <a:t>（</a:t>
              </a:r>
              <a:r>
                <a:rPr kumimoji="1" lang="en-US" altLang="zh-CN" sz="3200" b="1" i="0" u="none">
                  <a:solidFill>
                    <a:schemeClr val="accent2"/>
                  </a:solidFill>
                  <a:latin typeface="宋体" panose="02010600030101010101" pitchFamily="2" charset="-122"/>
                </a:rPr>
                <a:t>Ω</a:t>
              </a:r>
              <a:r>
                <a:rPr kumimoji="1" lang="zh-CN" altLang="en-US" sz="3200" b="1" i="0" u="none">
                  <a:solidFill>
                    <a:schemeClr val="accent2"/>
                  </a:solidFill>
                  <a:latin typeface="宋体" panose="02010600030101010101" pitchFamily="2" charset="-122"/>
                </a:rPr>
                <a:t>）</a:t>
              </a:r>
            </a:p>
          </p:txBody>
        </p:sp>
        <p:graphicFrame>
          <p:nvGraphicFramePr>
            <p:cNvPr id="38935" name="Object 11">
              <a:hlinkClick r:id="" action="ppaction://ole?verb=0"/>
            </p:cNvPr>
            <p:cNvGraphicFramePr/>
            <p:nvPr/>
          </p:nvGraphicFramePr>
          <p:xfrm>
            <a:off x="824" y="2182"/>
            <a:ext cx="2504" cy="391"/>
          </p:xfrm>
          <a:graphic>
            <a:graphicData uri="http://schemas.openxmlformats.org/presentationml/2006/ole">
              <mc:AlternateContent xmlns:mc="http://schemas.openxmlformats.org/markup-compatibility/2006">
                <mc:Choice xmlns:v="urn:schemas-microsoft-com:vml" Requires="v">
                  <p:oleObj name="公式" r:id="rId6" imgW="1162050" imgH="193675" progId="Equation.3">
                    <p:embed/>
                  </p:oleObj>
                </mc:Choice>
                <mc:Fallback>
                  <p:oleObj name="公式" r:id="rId6" imgW="1162050" imgH="193675" progId="Equation.3">
                    <p:embed/>
                    <p:pic>
                      <p:nvPicPr>
                        <p:cNvPr id="0" name="Object 1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 y="2182"/>
                          <a:ext cx="2504" cy="391"/>
                        </a:xfrm>
                        <a:prstGeom prst="rect">
                          <a:avLst/>
                        </a:prstGeom>
                        <a:noFill/>
                        <a:ln w="28575">
                          <a:solidFill>
                            <a:srgbClr val="8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36" name="Text Box 12"/>
            <p:cNvSpPr txBox="1">
              <a:spLocks noChangeArrowheads="1"/>
            </p:cNvSpPr>
            <p:nvPr/>
          </p:nvSpPr>
          <p:spPr bwMode="auto">
            <a:xfrm>
              <a:off x="181" y="2187"/>
              <a:ext cx="7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i="0" u="none">
                  <a:solidFill>
                    <a:schemeClr val="accent2"/>
                  </a:solidFill>
                  <a:latin typeface="Times New Roman" panose="02020603050405020304" pitchFamily="18" charset="0"/>
                  <a:ea typeface="楷体_GB2312" pitchFamily="49" charset="-122"/>
                </a:rPr>
                <a:t>感抗：</a:t>
              </a:r>
            </a:p>
          </p:txBody>
        </p:sp>
      </p:grpSp>
      <p:grpSp>
        <p:nvGrpSpPr>
          <p:cNvPr id="635917" name="Group 13"/>
          <p:cNvGrpSpPr/>
          <p:nvPr/>
        </p:nvGrpSpPr>
        <p:grpSpPr bwMode="auto">
          <a:xfrm>
            <a:off x="6253163" y="617538"/>
            <a:ext cx="1990725" cy="2316162"/>
            <a:chOff x="4010" y="485"/>
            <a:chExt cx="1015" cy="1299"/>
          </a:xfrm>
        </p:grpSpPr>
        <p:sp>
          <p:nvSpPr>
            <p:cNvPr id="38927" name="Line 14"/>
            <p:cNvSpPr>
              <a:spLocks noChangeShapeType="1"/>
            </p:cNvSpPr>
            <p:nvPr/>
          </p:nvSpPr>
          <p:spPr bwMode="auto">
            <a:xfrm>
              <a:off x="4015" y="1387"/>
              <a:ext cx="815"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8" name="Line 15"/>
            <p:cNvSpPr>
              <a:spLocks noChangeShapeType="1"/>
            </p:cNvSpPr>
            <p:nvPr/>
          </p:nvSpPr>
          <p:spPr bwMode="auto">
            <a:xfrm flipV="1">
              <a:off x="4010" y="501"/>
              <a:ext cx="0" cy="891"/>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9" name="Line 16"/>
            <p:cNvSpPr>
              <a:spLocks noChangeShapeType="1"/>
            </p:cNvSpPr>
            <p:nvPr/>
          </p:nvSpPr>
          <p:spPr bwMode="auto">
            <a:xfrm>
              <a:off x="4015" y="1283"/>
              <a:ext cx="10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0" name="Line 17"/>
            <p:cNvSpPr>
              <a:spLocks noChangeShapeType="1"/>
            </p:cNvSpPr>
            <p:nvPr/>
          </p:nvSpPr>
          <p:spPr bwMode="auto">
            <a:xfrm>
              <a:off x="4132" y="1289"/>
              <a:ext cx="0" cy="9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8931" name="Object 18">
              <a:hlinkClick r:id="" action="ppaction://ole?verb=0"/>
            </p:cNvPr>
            <p:cNvGraphicFramePr/>
            <p:nvPr/>
          </p:nvGraphicFramePr>
          <p:xfrm>
            <a:off x="4134" y="485"/>
            <a:ext cx="195" cy="196"/>
          </p:xfrm>
          <a:graphic>
            <a:graphicData uri="http://schemas.openxmlformats.org/presentationml/2006/ole">
              <mc:AlternateContent xmlns:mc="http://schemas.openxmlformats.org/markup-compatibility/2006">
                <mc:Choice xmlns:v="urn:schemas-microsoft-com:vml" Requires="v">
                  <p:oleObj name="公式" r:id="rId8" imgW="165100" imgH="203200" progId="Equation.3">
                    <p:embed/>
                  </p:oleObj>
                </mc:Choice>
                <mc:Fallback>
                  <p:oleObj name="公式" r:id="rId8" imgW="165100" imgH="203200" progId="Equation.3">
                    <p:embed/>
                    <p:pic>
                      <p:nvPicPr>
                        <p:cNvPr id="0" name="Object 1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4" y="485"/>
                          <a:ext cx="195"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32" name="Object 19">
              <a:hlinkClick r:id="" action="ppaction://ole?verb=0"/>
            </p:cNvPr>
            <p:cNvGraphicFramePr/>
            <p:nvPr/>
          </p:nvGraphicFramePr>
          <p:xfrm>
            <a:off x="4892" y="1247"/>
            <a:ext cx="133" cy="175"/>
          </p:xfrm>
          <a:graphic>
            <a:graphicData uri="http://schemas.openxmlformats.org/presentationml/2006/ole">
              <mc:AlternateContent xmlns:mc="http://schemas.openxmlformats.org/markup-compatibility/2006">
                <mc:Choice xmlns:v="urn:schemas-microsoft-com:vml" Requires="v">
                  <p:oleObj name="公式" r:id="rId10" imgW="86360" imgH="161290" progId="Equation.3">
                    <p:embed/>
                  </p:oleObj>
                </mc:Choice>
                <mc:Fallback>
                  <p:oleObj name="公式" r:id="rId10" imgW="86360" imgH="161290" progId="Equation.3">
                    <p:embed/>
                    <p:pic>
                      <p:nvPicPr>
                        <p:cNvPr id="0" name="Object 1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92" y="1247"/>
                          <a:ext cx="133" cy="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33" name="Rectangle 20"/>
            <p:cNvSpPr>
              <a:spLocks noChangeArrowheads="1"/>
            </p:cNvSpPr>
            <p:nvPr/>
          </p:nvSpPr>
          <p:spPr bwMode="auto">
            <a:xfrm>
              <a:off x="4073" y="1493"/>
              <a:ext cx="63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chemeClr val="accent2"/>
                  </a:solidFill>
                  <a:latin typeface="楷体_GB2312" pitchFamily="49" charset="-122"/>
                  <a:ea typeface="楷体_GB2312" pitchFamily="49" charset="-122"/>
                </a:rPr>
                <a:t>相量图</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5906"/>
                                        </p:tgtEl>
                                        <p:attrNameLst>
                                          <p:attrName>style.visibility</p:attrName>
                                        </p:attrNameLst>
                                      </p:cBhvr>
                                      <p:to>
                                        <p:strVal val="visible"/>
                                      </p:to>
                                    </p:set>
                                    <p:animEffect transition="in" filter="wipe(left)">
                                      <p:cBhvr>
                                        <p:cTn id="7" dur="500"/>
                                        <p:tgtEl>
                                          <p:spTgt spid="6359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35907"/>
                                        </p:tgtEl>
                                        <p:attrNameLst>
                                          <p:attrName>style.visibility</p:attrName>
                                        </p:attrNameLst>
                                      </p:cBhvr>
                                      <p:to>
                                        <p:strVal val="visible"/>
                                      </p:to>
                                    </p:set>
                                    <p:animEffect transition="in" filter="wipe(left)">
                                      <p:cBhvr>
                                        <p:cTn id="12" dur="500"/>
                                        <p:tgtEl>
                                          <p:spTgt spid="63590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35908">
                                            <p:txEl>
                                              <p:pRg st="0" end="0"/>
                                            </p:txEl>
                                          </p:spTgt>
                                        </p:tgtEl>
                                        <p:attrNameLst>
                                          <p:attrName>style.visibility</p:attrName>
                                        </p:attrNameLst>
                                      </p:cBhvr>
                                      <p:to>
                                        <p:strVal val="visible"/>
                                      </p:to>
                                    </p:set>
                                    <p:animEffect transition="in" filter="wipe(left)">
                                      <p:cBhvr>
                                        <p:cTn id="17" dur="500"/>
                                        <p:tgtEl>
                                          <p:spTgt spid="63590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35917"/>
                                        </p:tgtEl>
                                        <p:attrNameLst>
                                          <p:attrName>style.visibility</p:attrName>
                                        </p:attrNameLst>
                                      </p:cBhvr>
                                      <p:to>
                                        <p:strVal val="visible"/>
                                      </p:to>
                                    </p:set>
                                    <p:animEffect transition="in" filter="wipe(down)">
                                      <p:cBhvr>
                                        <p:cTn id="22" dur="500"/>
                                        <p:tgtEl>
                                          <p:spTgt spid="6359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35910"/>
                                        </p:tgtEl>
                                        <p:attrNameLst>
                                          <p:attrName>style.visibility</p:attrName>
                                        </p:attrNameLst>
                                      </p:cBhvr>
                                      <p:to>
                                        <p:strVal val="visible"/>
                                      </p:to>
                                    </p:set>
                                    <p:animEffect transition="in" filter="wipe(left)">
                                      <p:cBhvr>
                                        <p:cTn id="27" dur="500"/>
                                        <p:tgtEl>
                                          <p:spTgt spid="6359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35913"/>
                                        </p:tgtEl>
                                        <p:attrNameLst>
                                          <p:attrName>style.visibility</p:attrName>
                                        </p:attrNameLst>
                                      </p:cBhvr>
                                      <p:to>
                                        <p:strVal val="visible"/>
                                      </p:to>
                                    </p:set>
                                    <p:animEffect transition="in" filter="wipe(left)">
                                      <p:cBhvr>
                                        <p:cTn id="32" dur="500"/>
                                        <p:tgtEl>
                                          <p:spTgt spid="6359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906" grpId="0" autoUpdateAnimBg="0"/>
      <p:bldP spid="635908"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F9B3E6E-3F99-4ECD-846E-C18ABFC296DB}" type="slidenum">
              <a:rPr lang="en-US" altLang="zh-CN" smtClean="0"/>
              <a:t>44</a:t>
            </a:fld>
            <a:endParaRPr lang="en-US" altLang="zh-CN"/>
          </a:p>
        </p:txBody>
      </p:sp>
      <p:sp>
        <p:nvSpPr>
          <p:cNvPr id="3" name="Text Box 5"/>
          <p:cNvSpPr txBox="1">
            <a:spLocks noChangeArrowheads="1"/>
          </p:cNvSpPr>
          <p:nvPr/>
        </p:nvSpPr>
        <p:spPr bwMode="auto">
          <a:xfrm>
            <a:off x="450850" y="691356"/>
            <a:ext cx="2266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i="0" u="none" dirty="0">
                <a:solidFill>
                  <a:srgbClr val="FF0000"/>
                </a:solidFill>
                <a:latin typeface="楷体_GB2312" pitchFamily="49" charset="-122"/>
                <a:ea typeface="楷体_GB2312" pitchFamily="49" charset="-122"/>
              </a:rPr>
              <a:t>③</a:t>
            </a:r>
            <a:r>
              <a:rPr kumimoji="1" lang="zh-CN" altLang="en-US" sz="2800" b="1" i="0" u="none" dirty="0">
                <a:solidFill>
                  <a:srgbClr val="FF0000"/>
                </a:solidFill>
                <a:latin typeface="楷体_GB2312" pitchFamily="49" charset="-122"/>
                <a:ea typeface="楷体_GB2312" pitchFamily="49" charset="-122"/>
              </a:rPr>
              <a:t>相量关系</a:t>
            </a:r>
            <a:r>
              <a:rPr kumimoji="1" lang="zh-CN" altLang="en-US" sz="2400" b="1" i="0" u="none" dirty="0">
                <a:solidFill>
                  <a:srgbClr val="FF0000"/>
                </a:solidFill>
                <a:latin typeface="楷体_GB2312" pitchFamily="49" charset="-122"/>
                <a:ea typeface="楷体_GB2312" pitchFamily="49" charset="-122"/>
              </a:rPr>
              <a:t>：</a:t>
            </a:r>
            <a:endParaRPr kumimoji="1" lang="zh-CN" altLang="en-US" sz="1400" i="0" u="none" dirty="0">
              <a:solidFill>
                <a:srgbClr val="FF0000"/>
              </a:solidFill>
              <a:latin typeface="楷体_GB2312" pitchFamily="49" charset="-122"/>
              <a:ea typeface="楷体_GB2312" pitchFamily="49" charset="-122"/>
            </a:endParaRPr>
          </a:p>
        </p:txBody>
      </p:sp>
      <p:graphicFrame>
        <p:nvGraphicFramePr>
          <p:cNvPr id="4" name="Object 21"/>
          <p:cNvGraphicFramePr>
            <a:graphicFrameLocks noChangeAspect="1"/>
          </p:cNvGraphicFramePr>
          <p:nvPr/>
        </p:nvGraphicFramePr>
        <p:xfrm>
          <a:off x="1296987" y="1267619"/>
          <a:ext cx="1657350" cy="1222375"/>
        </p:xfrm>
        <a:graphic>
          <a:graphicData uri="http://schemas.openxmlformats.org/presentationml/2006/ole">
            <mc:AlternateContent xmlns:mc="http://schemas.openxmlformats.org/markup-compatibility/2006">
              <mc:Choice xmlns:v="urn:schemas-microsoft-com:vml" Requires="v">
                <p:oleObj name="公式" r:id="rId2" imgW="591820" imgH="462280" progId="Equation.3">
                  <p:embed/>
                </p:oleObj>
              </mc:Choice>
              <mc:Fallback>
                <p:oleObj name="公式" r:id="rId2" imgW="591820" imgH="462280" progId="Equation.3">
                  <p:embed/>
                  <p:pic>
                    <p:nvPicPr>
                      <p:cNvPr id="0" name="图片 1568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987" y="1267619"/>
                        <a:ext cx="1657350" cy="1222375"/>
                      </a:xfrm>
                      <a:prstGeom prst="rect">
                        <a:avLst/>
                      </a:prstGeom>
                      <a:noFill/>
                      <a:ln w="317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22"/>
          <p:cNvGrpSpPr/>
          <p:nvPr/>
        </p:nvGrpSpPr>
        <p:grpSpPr bwMode="auto">
          <a:xfrm>
            <a:off x="3187700" y="1124744"/>
            <a:ext cx="4732337" cy="1362075"/>
            <a:chOff x="1833" y="3225"/>
            <a:chExt cx="2981" cy="858"/>
          </a:xfrm>
        </p:grpSpPr>
        <p:sp>
          <p:nvSpPr>
            <p:cNvPr id="6" name="Text Box 23"/>
            <p:cNvSpPr txBox="1">
              <a:spLocks noChangeArrowheads="1"/>
            </p:cNvSpPr>
            <p:nvPr/>
          </p:nvSpPr>
          <p:spPr bwMode="auto">
            <a:xfrm>
              <a:off x="1833" y="3544"/>
              <a:ext cx="3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i="0" u="none">
                  <a:latin typeface="Times New Roman" panose="02020603050405020304" pitchFamily="18" charset="0"/>
                  <a:ea typeface="楷体_GB2312" pitchFamily="49" charset="-122"/>
                </a:rPr>
                <a:t>或</a:t>
              </a:r>
              <a:endParaRPr kumimoji="1" lang="zh-CN" altLang="en-US" sz="3600" b="1" i="0" u="none">
                <a:latin typeface="Times New Roman" panose="02020603050405020304" pitchFamily="18" charset="0"/>
                <a:ea typeface="楷体_GB2312" pitchFamily="49" charset="-122"/>
              </a:endParaRPr>
            </a:p>
          </p:txBody>
        </p:sp>
        <p:graphicFrame>
          <p:nvGraphicFramePr>
            <p:cNvPr id="7" name="Object 24"/>
            <p:cNvGraphicFramePr/>
            <p:nvPr/>
          </p:nvGraphicFramePr>
          <p:xfrm>
            <a:off x="2314" y="3468"/>
            <a:ext cx="1040" cy="468"/>
          </p:xfrm>
          <a:graphic>
            <a:graphicData uri="http://schemas.openxmlformats.org/presentationml/2006/ole">
              <mc:AlternateContent xmlns:mc="http://schemas.openxmlformats.org/markup-compatibility/2006">
                <mc:Choice xmlns:v="urn:schemas-microsoft-com:vml" Requires="v">
                  <p:oleObj name="公式" r:id="rId4" imgW="660400" imgH="228600" progId="Equation.3">
                    <p:embed/>
                  </p:oleObj>
                </mc:Choice>
                <mc:Fallback>
                  <p:oleObj name="公式" r:id="rId4" imgW="660400" imgH="228600" progId="Equation.3">
                    <p:embed/>
                    <p:pic>
                      <p:nvPicPr>
                        <p:cNvPr id="0" name="图片 15689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4" y="3468"/>
                          <a:ext cx="104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25"/>
            <p:cNvGraphicFramePr/>
            <p:nvPr/>
          </p:nvGraphicFramePr>
          <p:xfrm>
            <a:off x="3854" y="3225"/>
            <a:ext cx="960" cy="858"/>
          </p:xfrm>
          <a:graphic>
            <a:graphicData uri="http://schemas.openxmlformats.org/presentationml/2006/ole">
              <mc:AlternateContent xmlns:mc="http://schemas.openxmlformats.org/markup-compatibility/2006">
                <mc:Choice xmlns:v="urn:schemas-microsoft-com:vml" Requires="v">
                  <p:oleObj name="公式" r:id="rId6" imgW="609600" imgH="419100" progId="Equation.3">
                    <p:embed/>
                  </p:oleObj>
                </mc:Choice>
                <mc:Fallback>
                  <p:oleObj name="公式" r:id="rId6" imgW="609600" imgH="419100" progId="Equation.3">
                    <p:embed/>
                    <p:pic>
                      <p:nvPicPr>
                        <p:cNvPr id="0" name="图片 15689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4" y="3225"/>
                          <a:ext cx="960" cy="8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 name="Object 2"/>
          <p:cNvGraphicFramePr/>
          <p:nvPr/>
        </p:nvGraphicFramePr>
        <p:xfrm>
          <a:off x="531381" y="2996952"/>
          <a:ext cx="7172325" cy="1644650"/>
        </p:xfrm>
        <a:graphic>
          <a:graphicData uri="http://schemas.openxmlformats.org/presentationml/2006/ole">
            <mc:AlternateContent xmlns:mc="http://schemas.openxmlformats.org/markup-compatibility/2006">
              <mc:Choice xmlns:v="urn:schemas-microsoft-com:vml" Requires="v">
                <p:oleObj name="公式" r:id="rId8" imgW="2958465" imgH="666750" progId="Equation.3">
                  <p:embed/>
                </p:oleObj>
              </mc:Choice>
              <mc:Fallback>
                <p:oleObj name="公式" r:id="rId8" imgW="2958465" imgH="666750" progId="Equation.3">
                  <p:embed/>
                  <p:pic>
                    <p:nvPicPr>
                      <p:cNvPr id="0" name="图片 15689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1381" y="2996952"/>
                        <a:ext cx="7172325" cy="164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 name="Group 3"/>
          <p:cNvGrpSpPr/>
          <p:nvPr/>
        </p:nvGrpSpPr>
        <p:grpSpPr bwMode="auto">
          <a:xfrm>
            <a:off x="826293" y="5022577"/>
            <a:ext cx="4722813" cy="1050925"/>
            <a:chOff x="1670" y="631"/>
            <a:chExt cx="2975" cy="662"/>
          </a:xfrm>
        </p:grpSpPr>
        <p:sp>
          <p:nvSpPr>
            <p:cNvPr id="11" name="Rectangle 4"/>
            <p:cNvSpPr>
              <a:spLocks noChangeArrowheads="1"/>
            </p:cNvSpPr>
            <p:nvPr/>
          </p:nvSpPr>
          <p:spPr bwMode="auto">
            <a:xfrm>
              <a:off x="1670" y="773"/>
              <a:ext cx="7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chemeClr val="accent2"/>
                  </a:solidFill>
                  <a:latin typeface="Times New Roman" panose="02020603050405020304" pitchFamily="18" charset="0"/>
                  <a:ea typeface="楷体_GB2312" pitchFamily="49" charset="-122"/>
                </a:rPr>
                <a:t>其中：</a:t>
              </a:r>
            </a:p>
          </p:txBody>
        </p:sp>
        <p:graphicFrame>
          <p:nvGraphicFramePr>
            <p:cNvPr id="12" name="Object 5"/>
            <p:cNvGraphicFramePr/>
            <p:nvPr/>
          </p:nvGraphicFramePr>
          <p:xfrm>
            <a:off x="2297" y="797"/>
            <a:ext cx="1033" cy="352"/>
          </p:xfrm>
          <a:graphic>
            <a:graphicData uri="http://schemas.openxmlformats.org/presentationml/2006/ole">
              <mc:AlternateContent xmlns:mc="http://schemas.openxmlformats.org/markup-compatibility/2006">
                <mc:Choice xmlns:v="urn:schemas-microsoft-com:vml" Requires="v">
                  <p:oleObj name="公式" r:id="rId10" imgW="609600" imgH="215900" progId="Equation.3">
                    <p:embed/>
                  </p:oleObj>
                </mc:Choice>
                <mc:Fallback>
                  <p:oleObj name="公式" r:id="rId10" imgW="609600" imgH="215900" progId="Equation.3">
                    <p:embed/>
                    <p:pic>
                      <p:nvPicPr>
                        <p:cNvPr id="0" name="图片 15689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97" y="797"/>
                          <a:ext cx="1033"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6"/>
            <p:cNvGraphicFramePr/>
            <p:nvPr/>
          </p:nvGraphicFramePr>
          <p:xfrm>
            <a:off x="3310" y="631"/>
            <a:ext cx="1335" cy="662"/>
          </p:xfrm>
          <a:graphic>
            <a:graphicData uri="http://schemas.openxmlformats.org/presentationml/2006/ole">
              <mc:AlternateContent xmlns:mc="http://schemas.openxmlformats.org/markup-compatibility/2006">
                <mc:Choice xmlns:v="urn:schemas-microsoft-com:vml" Requires="v">
                  <p:oleObj name="公式" r:id="rId12" imgW="786765" imgH="406400" progId="Equation.3">
                    <p:embed/>
                  </p:oleObj>
                </mc:Choice>
                <mc:Fallback>
                  <p:oleObj name="公式" r:id="rId12" imgW="786765" imgH="406400" progId="Equation.3">
                    <p:embed/>
                    <p:pic>
                      <p:nvPicPr>
                        <p:cNvPr id="0" name="图片 156900"/>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10" y="631"/>
                          <a:ext cx="1335" cy="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395DC596-4793-41A6-8642-40B2CAEC32AA}" type="slidenum">
              <a:rPr lang="en-US" altLang="zh-CN" i="0" u="none" smtClean="0">
                <a:latin typeface="Times New Roman" panose="02020603050405020304" pitchFamily="18" charset="0"/>
              </a:rPr>
              <a:t>45</a:t>
            </a:fld>
            <a:endParaRPr lang="en-US" altLang="zh-CN" i="0" u="none">
              <a:latin typeface="Times New Roman" panose="02020603050405020304" pitchFamily="18" charset="0"/>
            </a:endParaRPr>
          </a:p>
        </p:txBody>
      </p:sp>
      <p:sp>
        <p:nvSpPr>
          <p:cNvPr id="636935" name="Rectangle 7"/>
          <p:cNvSpPr>
            <a:spLocks noChangeArrowheads="1"/>
          </p:cNvSpPr>
          <p:nvPr/>
        </p:nvSpPr>
        <p:spPr bwMode="auto">
          <a:xfrm>
            <a:off x="166688" y="548680"/>
            <a:ext cx="2965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3600" b="1" i="0" u="none" dirty="0">
                <a:solidFill>
                  <a:schemeClr val="accent2"/>
                </a:solidFill>
                <a:latin typeface="楷体_GB2312" pitchFamily="49" charset="-122"/>
                <a:ea typeface="楷体_GB2312" pitchFamily="49" charset="-122"/>
              </a:rPr>
              <a:t>(3)</a:t>
            </a:r>
            <a:r>
              <a:rPr kumimoji="1" lang="zh-CN" altLang="en-US" sz="3600" b="1" i="0" u="none" dirty="0">
                <a:solidFill>
                  <a:srgbClr val="0000FF"/>
                </a:solidFill>
                <a:latin typeface="Times New Roman" panose="02020603050405020304" pitchFamily="18" charset="0"/>
                <a:ea typeface="楷体_GB2312" pitchFamily="49" charset="-122"/>
              </a:rPr>
              <a:t>感抗</a:t>
            </a:r>
          </a:p>
        </p:txBody>
      </p:sp>
      <p:sp>
        <p:nvSpPr>
          <p:cNvPr id="636936" name="Rectangle 8"/>
          <p:cNvSpPr>
            <a:spLocks noChangeArrowheads="1"/>
          </p:cNvSpPr>
          <p:nvPr/>
        </p:nvSpPr>
        <p:spPr bwMode="auto">
          <a:xfrm>
            <a:off x="173831" y="1317490"/>
            <a:ext cx="876300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lnSpc>
                <a:spcPct val="80000"/>
              </a:lnSpc>
            </a:pPr>
            <a:r>
              <a:rPr kumimoji="1" lang="zh-CN" altLang="en-US" sz="2800" b="1" i="0" u="none">
                <a:solidFill>
                  <a:srgbClr val="FF0000"/>
                </a:solidFill>
                <a:latin typeface="楷体_GB2312" pitchFamily="49" charset="-122"/>
                <a:ea typeface="楷体_GB2312" pitchFamily="49" charset="-122"/>
              </a:rPr>
              <a:t>感抗</a:t>
            </a:r>
            <a:r>
              <a:rPr kumimoji="1" lang="zh-CN" altLang="en-US" sz="3200" b="1" i="0" u="none">
                <a:solidFill>
                  <a:srgbClr val="FF0000"/>
                </a:solidFill>
                <a:latin typeface="宋体" panose="02010600030101010101" pitchFamily="2" charset="-122"/>
              </a:rPr>
              <a:t>（</a:t>
            </a:r>
            <a:r>
              <a:rPr kumimoji="1" lang="en-US" altLang="zh-CN" sz="3200" b="1" u="none">
                <a:solidFill>
                  <a:srgbClr val="FF0000"/>
                </a:solidFill>
                <a:latin typeface="Times New Roman" panose="02020603050405020304" pitchFamily="18" charset="0"/>
              </a:rPr>
              <a:t>X</a:t>
            </a:r>
            <a:r>
              <a:rPr kumimoji="1" lang="en-US" altLang="zh-CN" sz="3200" b="1" u="none" baseline="-25000">
                <a:solidFill>
                  <a:srgbClr val="FF0000"/>
                </a:solidFill>
                <a:latin typeface="Times New Roman" panose="02020603050405020304" pitchFamily="18" charset="0"/>
              </a:rPr>
              <a:t>L </a:t>
            </a:r>
            <a:r>
              <a:rPr kumimoji="1" lang="en-US" altLang="zh-CN" sz="3200" b="1" u="none">
                <a:solidFill>
                  <a:srgbClr val="FF0000"/>
                </a:solidFill>
                <a:latin typeface="Times New Roman" panose="02020603050405020304" pitchFamily="18" charset="0"/>
              </a:rPr>
              <a:t>= </a:t>
            </a:r>
            <a:r>
              <a:rPr kumimoji="1" lang="en-US" altLang="zh-CN" sz="3200" b="1" i="0" u="none">
                <a:solidFill>
                  <a:srgbClr val="FF0000"/>
                </a:solidFill>
                <a:latin typeface="Times New Roman" panose="02020603050405020304" pitchFamily="18" charset="0"/>
              </a:rPr>
              <a:t>2</a:t>
            </a:r>
            <a:r>
              <a:rPr kumimoji="1" lang="en-US" altLang="zh-CN" sz="3200" b="1" u="none">
                <a:solidFill>
                  <a:srgbClr val="FF0000"/>
                </a:solidFill>
                <a:latin typeface="Times New Roman" panose="02020603050405020304" pitchFamily="18" charset="0"/>
              </a:rPr>
              <a:t>πf L</a:t>
            </a:r>
            <a:r>
              <a:rPr kumimoji="1" lang="en-US" altLang="zh-CN" sz="3200" b="1" i="0" u="none" baseline="-25000">
                <a:solidFill>
                  <a:srgbClr val="FF0000"/>
                </a:solidFill>
                <a:latin typeface="宋体" panose="02010600030101010101" pitchFamily="2" charset="-122"/>
              </a:rPr>
              <a:t> </a:t>
            </a:r>
            <a:r>
              <a:rPr kumimoji="1" lang="zh-CN" altLang="en-US" sz="3200" b="1" i="0" u="none">
                <a:solidFill>
                  <a:srgbClr val="FF0000"/>
                </a:solidFill>
                <a:latin typeface="宋体" panose="02010600030101010101" pitchFamily="2" charset="-122"/>
              </a:rPr>
              <a:t>）</a:t>
            </a:r>
            <a:r>
              <a:rPr kumimoji="1" lang="zh-CN" altLang="en-US" sz="2800" b="1" i="0" u="none">
                <a:solidFill>
                  <a:schemeClr val="tx2"/>
                </a:solidFill>
                <a:latin typeface="楷体_GB2312" pitchFamily="49" charset="-122"/>
                <a:ea typeface="楷体_GB2312" pitchFamily="49" charset="-122"/>
              </a:rPr>
              <a:t>反映了电感对电流的反抗作用</a:t>
            </a:r>
            <a:endParaRPr kumimoji="1" lang="zh-CN" altLang="en-US" sz="2800" b="1" i="0" u="none">
              <a:latin typeface="楷体_GB2312" pitchFamily="49" charset="-122"/>
              <a:ea typeface="楷体_GB2312" pitchFamily="49" charset="-122"/>
            </a:endParaRPr>
          </a:p>
        </p:txBody>
      </p:sp>
      <p:sp>
        <p:nvSpPr>
          <p:cNvPr id="636937" name="Rectangle 9"/>
          <p:cNvSpPr>
            <a:spLocks noChangeArrowheads="1"/>
          </p:cNvSpPr>
          <p:nvPr/>
        </p:nvSpPr>
        <p:spPr bwMode="auto">
          <a:xfrm>
            <a:off x="504031" y="1866765"/>
            <a:ext cx="81454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3200" b="1" u="none">
                <a:solidFill>
                  <a:schemeClr val="accent2"/>
                </a:solidFill>
                <a:latin typeface="Times New Roman" panose="02020603050405020304" pitchFamily="18" charset="0"/>
              </a:rPr>
              <a:t>f </a:t>
            </a:r>
            <a:r>
              <a:rPr kumimoji="1" lang="en-US" altLang="zh-CN" sz="3200" b="1" i="0" u="none">
                <a:solidFill>
                  <a:schemeClr val="accent2"/>
                </a:solidFill>
                <a:latin typeface="Times New Roman" panose="02020603050405020304" pitchFamily="18" charset="0"/>
              </a:rPr>
              <a:t>= 0</a:t>
            </a:r>
            <a:r>
              <a:rPr kumimoji="1" lang="zh-CN" altLang="en-US" sz="3200" b="1" i="0" u="none">
                <a:solidFill>
                  <a:schemeClr val="accent2"/>
                </a:solidFill>
                <a:latin typeface="Times New Roman" panose="02020603050405020304" pitchFamily="18" charset="0"/>
                <a:ea typeface="楷体_GB2312" pitchFamily="49" charset="-122"/>
              </a:rPr>
              <a:t>时</a:t>
            </a:r>
            <a:r>
              <a:rPr kumimoji="1" lang="zh-CN" altLang="en-US" sz="3200" b="1" i="0" u="none">
                <a:solidFill>
                  <a:schemeClr val="accent2"/>
                </a:solidFill>
                <a:latin typeface="Times New Roman" panose="02020603050405020304" pitchFamily="18" charset="0"/>
              </a:rPr>
              <a:t>， </a:t>
            </a:r>
            <a:r>
              <a:rPr kumimoji="1" lang="en-US" altLang="zh-CN" sz="3200" b="1" u="none">
                <a:solidFill>
                  <a:schemeClr val="accent2"/>
                </a:solidFill>
                <a:latin typeface="Times New Roman" panose="02020603050405020304" pitchFamily="18" charset="0"/>
              </a:rPr>
              <a:t>X</a:t>
            </a:r>
            <a:r>
              <a:rPr kumimoji="1" lang="en-US" altLang="zh-CN" sz="3200" b="1" u="none" baseline="-25000">
                <a:solidFill>
                  <a:schemeClr val="accent2"/>
                </a:solidFill>
                <a:latin typeface="Times New Roman" panose="02020603050405020304" pitchFamily="18" charset="0"/>
              </a:rPr>
              <a:t>L</a:t>
            </a:r>
            <a:r>
              <a:rPr kumimoji="1" lang="en-US" altLang="zh-CN" sz="3200" b="1" i="0" u="none">
                <a:solidFill>
                  <a:schemeClr val="accent2"/>
                </a:solidFill>
                <a:latin typeface="Times New Roman" panose="02020603050405020304" pitchFamily="18" charset="0"/>
              </a:rPr>
              <a:t>=0</a:t>
            </a:r>
            <a:r>
              <a:rPr kumimoji="1" lang="zh-CN" altLang="en-US" sz="3200" b="1" i="0" u="none">
                <a:solidFill>
                  <a:schemeClr val="accent2"/>
                </a:solidFill>
                <a:latin typeface="Times New Roman" panose="02020603050405020304" pitchFamily="18" charset="0"/>
              </a:rPr>
              <a:t>（</a:t>
            </a:r>
            <a:r>
              <a:rPr kumimoji="1" lang="zh-CN" altLang="en-US" sz="3200" b="1" i="0" u="none">
                <a:solidFill>
                  <a:schemeClr val="accent2"/>
                </a:solidFill>
                <a:latin typeface="Times New Roman" panose="02020603050405020304" pitchFamily="18" charset="0"/>
                <a:ea typeface="楷体_GB2312" pitchFamily="49" charset="-122"/>
              </a:rPr>
              <a:t>短路</a:t>
            </a:r>
            <a:r>
              <a:rPr kumimoji="1" lang="zh-CN" altLang="en-US" sz="3200" b="1" i="0" u="none">
                <a:solidFill>
                  <a:schemeClr val="accent2"/>
                </a:solidFill>
                <a:latin typeface="Times New Roman" panose="02020603050405020304" pitchFamily="18" charset="0"/>
              </a:rPr>
              <a:t>）→</a:t>
            </a:r>
            <a:r>
              <a:rPr kumimoji="1" lang="zh-CN" altLang="en-US" sz="2800" b="1" i="0" u="none">
                <a:solidFill>
                  <a:schemeClr val="accent2"/>
                </a:solidFill>
                <a:latin typeface="楷体_GB2312" pitchFamily="49" charset="-122"/>
                <a:ea typeface="楷体_GB2312" pitchFamily="49" charset="-122"/>
              </a:rPr>
              <a:t>电感对直流视为短路</a:t>
            </a:r>
          </a:p>
        </p:txBody>
      </p:sp>
      <p:sp>
        <p:nvSpPr>
          <p:cNvPr id="636938" name="Rectangle 10"/>
          <p:cNvSpPr>
            <a:spLocks noChangeArrowheads="1"/>
          </p:cNvSpPr>
          <p:nvPr/>
        </p:nvSpPr>
        <p:spPr bwMode="auto">
          <a:xfrm>
            <a:off x="446881" y="2495415"/>
            <a:ext cx="81454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3200" b="1" u="none">
                <a:solidFill>
                  <a:schemeClr val="accent2"/>
                </a:solidFill>
                <a:latin typeface="Times New Roman" panose="02020603050405020304" pitchFamily="18" charset="0"/>
              </a:rPr>
              <a:t>f</a:t>
            </a:r>
            <a:r>
              <a:rPr kumimoji="1" lang="en-US" altLang="zh-CN" sz="3200" b="1" i="0" u="none">
                <a:solidFill>
                  <a:schemeClr val="accent2"/>
                </a:solidFill>
                <a:latin typeface="Times New Roman" panose="02020603050405020304" pitchFamily="18" charset="0"/>
              </a:rPr>
              <a:t> ≠0</a:t>
            </a:r>
            <a:r>
              <a:rPr kumimoji="1" lang="zh-CN" altLang="en-US" sz="3200" b="1" i="0" u="none">
                <a:solidFill>
                  <a:schemeClr val="accent2"/>
                </a:solidFill>
                <a:latin typeface="Times New Roman" panose="02020603050405020304" pitchFamily="18" charset="0"/>
                <a:ea typeface="楷体_GB2312" pitchFamily="49" charset="-122"/>
              </a:rPr>
              <a:t>时</a:t>
            </a:r>
            <a:r>
              <a:rPr kumimoji="1" lang="zh-CN" altLang="en-US" sz="3200" b="1" i="0" u="none">
                <a:solidFill>
                  <a:schemeClr val="accent2"/>
                </a:solidFill>
                <a:latin typeface="Times New Roman" panose="02020603050405020304" pitchFamily="18" charset="0"/>
              </a:rPr>
              <a:t>， </a:t>
            </a:r>
            <a:r>
              <a:rPr kumimoji="1" lang="en-US" altLang="zh-CN" sz="3200" b="1" u="none">
                <a:solidFill>
                  <a:schemeClr val="accent2"/>
                </a:solidFill>
                <a:latin typeface="Times New Roman" panose="02020603050405020304" pitchFamily="18" charset="0"/>
              </a:rPr>
              <a:t>X</a:t>
            </a:r>
            <a:r>
              <a:rPr kumimoji="1" lang="en-US" altLang="zh-CN" sz="3200" b="1" u="none" baseline="-25000">
                <a:solidFill>
                  <a:schemeClr val="accent2"/>
                </a:solidFill>
                <a:latin typeface="Times New Roman" panose="02020603050405020304" pitchFamily="18" charset="0"/>
              </a:rPr>
              <a:t>L</a:t>
            </a:r>
            <a:r>
              <a:rPr kumimoji="1" lang="en-US" altLang="zh-CN" sz="3200" b="1" i="0" u="none">
                <a:solidFill>
                  <a:schemeClr val="accent2"/>
                </a:solidFill>
                <a:latin typeface="Times New Roman" panose="02020603050405020304" pitchFamily="18" charset="0"/>
              </a:rPr>
              <a:t>≠0 →</a:t>
            </a:r>
            <a:r>
              <a:rPr kumimoji="1" lang="zh-CN" altLang="en-US" sz="2800" b="1" i="0" u="none">
                <a:solidFill>
                  <a:schemeClr val="accent2"/>
                </a:solidFill>
                <a:latin typeface="楷体_GB2312" pitchFamily="49" charset="-122"/>
                <a:ea typeface="楷体_GB2312" pitchFamily="49" charset="-122"/>
              </a:rPr>
              <a:t>电感对交流有反抗作用</a:t>
            </a:r>
          </a:p>
        </p:txBody>
      </p:sp>
      <p:sp>
        <p:nvSpPr>
          <p:cNvPr id="636939" name="Rectangle 11"/>
          <p:cNvSpPr>
            <a:spLocks noChangeArrowheads="1"/>
          </p:cNvSpPr>
          <p:nvPr/>
        </p:nvSpPr>
        <p:spPr bwMode="auto">
          <a:xfrm>
            <a:off x="537893" y="4020666"/>
            <a:ext cx="34623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3200" b="1" u="none">
                <a:solidFill>
                  <a:srgbClr val="FF0000"/>
                </a:solidFill>
                <a:latin typeface="Times New Roman" panose="02020603050405020304" pitchFamily="18" charset="0"/>
              </a:rPr>
              <a:t>f</a:t>
            </a:r>
            <a:r>
              <a:rPr kumimoji="1" lang="en-US" altLang="zh-CN" sz="3200" b="1" i="0" u="none">
                <a:solidFill>
                  <a:srgbClr val="FF0000"/>
                </a:solidFill>
                <a:latin typeface="Times New Roman" panose="02020603050405020304" pitchFamily="18" charset="0"/>
              </a:rPr>
              <a:t>↑→ </a:t>
            </a:r>
            <a:r>
              <a:rPr kumimoji="1" lang="en-US" altLang="zh-CN" sz="3200" b="1" u="none">
                <a:solidFill>
                  <a:srgbClr val="FF0000"/>
                </a:solidFill>
                <a:latin typeface="Times New Roman" panose="02020603050405020304" pitchFamily="18" charset="0"/>
              </a:rPr>
              <a:t>X</a:t>
            </a:r>
            <a:r>
              <a:rPr kumimoji="1" lang="en-US" altLang="zh-CN" sz="3200" b="1" u="none" baseline="-25000">
                <a:solidFill>
                  <a:srgbClr val="FF0000"/>
                </a:solidFill>
                <a:latin typeface="Times New Roman" panose="02020603050405020304" pitchFamily="18" charset="0"/>
              </a:rPr>
              <a:t>L </a:t>
            </a:r>
            <a:r>
              <a:rPr kumimoji="1" lang="en-US" altLang="zh-CN" sz="3200" b="1" i="0" u="none">
                <a:solidFill>
                  <a:srgbClr val="FF0000"/>
                </a:solidFill>
                <a:latin typeface="Times New Roman" panose="02020603050405020304" pitchFamily="18" charset="0"/>
              </a:rPr>
              <a:t>↑→</a:t>
            </a:r>
            <a:r>
              <a:rPr kumimoji="1" lang="en-US" altLang="zh-CN" sz="3200" b="1" u="none">
                <a:solidFill>
                  <a:srgbClr val="FF0000"/>
                </a:solidFill>
                <a:latin typeface="Times New Roman" panose="02020603050405020304" pitchFamily="18" charset="0"/>
              </a:rPr>
              <a:t>I</a:t>
            </a:r>
            <a:r>
              <a:rPr kumimoji="1" lang="en-US" altLang="zh-CN" sz="3200" b="1" i="0" u="none">
                <a:solidFill>
                  <a:srgbClr val="FF0000"/>
                </a:solidFill>
                <a:latin typeface="Times New Roman" panose="02020603050405020304" pitchFamily="18" charset="0"/>
              </a:rPr>
              <a:t>↓</a:t>
            </a:r>
          </a:p>
        </p:txBody>
      </p:sp>
      <p:sp>
        <p:nvSpPr>
          <p:cNvPr id="636940" name="Rectangle 12"/>
          <p:cNvSpPr>
            <a:spLocks noChangeArrowheads="1"/>
          </p:cNvSpPr>
          <p:nvPr/>
        </p:nvSpPr>
        <p:spPr bwMode="auto">
          <a:xfrm>
            <a:off x="563293" y="4668366"/>
            <a:ext cx="34623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3200" b="1" u="none">
                <a:solidFill>
                  <a:srgbClr val="FF0000"/>
                </a:solidFill>
                <a:latin typeface="Times New Roman" panose="02020603050405020304" pitchFamily="18" charset="0"/>
              </a:rPr>
              <a:t>f</a:t>
            </a:r>
            <a:r>
              <a:rPr kumimoji="1" lang="en-US" altLang="zh-CN" sz="3200" b="1" i="0" u="none">
                <a:solidFill>
                  <a:srgbClr val="FF0000"/>
                </a:solidFill>
                <a:latin typeface="Times New Roman" panose="02020603050405020304" pitchFamily="18" charset="0"/>
              </a:rPr>
              <a:t>↓→ </a:t>
            </a:r>
            <a:r>
              <a:rPr kumimoji="1" lang="en-US" altLang="zh-CN" sz="3200" b="1" u="none">
                <a:solidFill>
                  <a:srgbClr val="FF0000"/>
                </a:solidFill>
                <a:latin typeface="Times New Roman" panose="02020603050405020304" pitchFamily="18" charset="0"/>
              </a:rPr>
              <a:t>X</a:t>
            </a:r>
            <a:r>
              <a:rPr kumimoji="1" lang="en-US" altLang="zh-CN" sz="3200" b="1" u="none" baseline="-25000">
                <a:solidFill>
                  <a:srgbClr val="FF0000"/>
                </a:solidFill>
                <a:latin typeface="Times New Roman" panose="02020603050405020304" pitchFamily="18" charset="0"/>
              </a:rPr>
              <a:t>L </a:t>
            </a:r>
            <a:r>
              <a:rPr kumimoji="1" lang="en-US" altLang="zh-CN" sz="3200" b="1" i="0" u="none">
                <a:solidFill>
                  <a:srgbClr val="FF0000"/>
                </a:solidFill>
                <a:latin typeface="Times New Roman" panose="02020603050405020304" pitchFamily="18" charset="0"/>
              </a:rPr>
              <a:t>↓→</a:t>
            </a:r>
            <a:r>
              <a:rPr kumimoji="1" lang="en-US" altLang="zh-CN" sz="3200" b="1" u="none">
                <a:solidFill>
                  <a:srgbClr val="FF0000"/>
                </a:solidFill>
                <a:latin typeface="Times New Roman" panose="02020603050405020304" pitchFamily="18" charset="0"/>
              </a:rPr>
              <a:t>I</a:t>
            </a:r>
            <a:r>
              <a:rPr kumimoji="1" lang="en-US" altLang="zh-CN" sz="3200" b="1" i="0" u="none">
                <a:solidFill>
                  <a:srgbClr val="FF0000"/>
                </a:solidFill>
                <a:latin typeface="Times New Roman" panose="02020603050405020304" pitchFamily="18" charset="0"/>
              </a:rPr>
              <a:t>↑</a:t>
            </a:r>
          </a:p>
        </p:txBody>
      </p:sp>
      <p:sp>
        <p:nvSpPr>
          <p:cNvPr id="636941" name="Rectangle 13"/>
          <p:cNvSpPr>
            <a:spLocks noChangeAspect="1" noChangeArrowheads="1"/>
          </p:cNvSpPr>
          <p:nvPr/>
        </p:nvSpPr>
        <p:spPr bwMode="auto">
          <a:xfrm>
            <a:off x="860155" y="3525366"/>
            <a:ext cx="34623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zh-CN" altLang="en-US" sz="3200" b="1" i="0" u="none">
                <a:solidFill>
                  <a:srgbClr val="FF0000"/>
                </a:solidFill>
                <a:latin typeface="Times New Roman" panose="02020603050405020304" pitchFamily="18" charset="0"/>
                <a:ea typeface="楷体_GB2312" pitchFamily="49" charset="-122"/>
              </a:rPr>
              <a:t>电感通直阻交</a:t>
            </a:r>
          </a:p>
        </p:txBody>
      </p:sp>
      <p:sp>
        <p:nvSpPr>
          <p:cNvPr id="636942" name="Rectangle 14"/>
          <p:cNvSpPr>
            <a:spLocks noChangeAspect="1" noChangeArrowheads="1"/>
          </p:cNvSpPr>
          <p:nvPr/>
        </p:nvSpPr>
        <p:spPr bwMode="auto">
          <a:xfrm>
            <a:off x="173831" y="5427662"/>
            <a:ext cx="44481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3200" b="1" i="0" u="none" dirty="0">
                <a:solidFill>
                  <a:srgbClr val="0000FF"/>
                </a:solidFill>
                <a:latin typeface="Times New Roman" panose="02020603050405020304" pitchFamily="18" charset="0"/>
                <a:ea typeface="楷体_GB2312" pitchFamily="49" charset="-122"/>
              </a:rPr>
              <a:t>电感通低频阻高频</a:t>
            </a:r>
          </a:p>
        </p:txBody>
      </p:sp>
      <p:grpSp>
        <p:nvGrpSpPr>
          <p:cNvPr id="636943" name="Group 15"/>
          <p:cNvGrpSpPr/>
          <p:nvPr/>
        </p:nvGrpSpPr>
        <p:grpSpPr bwMode="auto">
          <a:xfrm>
            <a:off x="5102225" y="3618235"/>
            <a:ext cx="3224213" cy="1963737"/>
            <a:chOff x="3214" y="2855"/>
            <a:chExt cx="2031" cy="1237"/>
          </a:xfrm>
        </p:grpSpPr>
        <p:sp>
          <p:nvSpPr>
            <p:cNvPr id="39950" name="Line 16"/>
            <p:cNvSpPr>
              <a:spLocks noChangeShapeType="1"/>
            </p:cNvSpPr>
            <p:nvPr/>
          </p:nvSpPr>
          <p:spPr bwMode="auto">
            <a:xfrm>
              <a:off x="3475" y="3772"/>
              <a:ext cx="1360"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1" name="Line 17"/>
            <p:cNvSpPr>
              <a:spLocks noChangeShapeType="1"/>
            </p:cNvSpPr>
            <p:nvPr/>
          </p:nvSpPr>
          <p:spPr bwMode="auto">
            <a:xfrm flipV="1">
              <a:off x="3468" y="2855"/>
              <a:ext cx="0" cy="929"/>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2" name="Line 18"/>
            <p:cNvSpPr>
              <a:spLocks noChangeShapeType="1"/>
            </p:cNvSpPr>
            <p:nvPr/>
          </p:nvSpPr>
          <p:spPr bwMode="auto">
            <a:xfrm flipV="1">
              <a:off x="3475" y="3056"/>
              <a:ext cx="600" cy="722"/>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3" name="Rectangle 19"/>
            <p:cNvSpPr>
              <a:spLocks noChangeArrowheads="1"/>
            </p:cNvSpPr>
            <p:nvPr/>
          </p:nvSpPr>
          <p:spPr bwMode="auto">
            <a:xfrm>
              <a:off x="4750" y="3647"/>
              <a:ext cx="295"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eaLnBrk="0" hangingPunct="0"/>
              <a:r>
                <a:rPr kumimoji="1" lang="en-US" altLang="zh-CN" sz="2400" b="1" u="none">
                  <a:latin typeface="Times New Roman" panose="02020603050405020304" pitchFamily="18" charset="0"/>
                </a:rPr>
                <a:t>f</a:t>
              </a:r>
              <a:endParaRPr kumimoji="1" lang="en-US" altLang="zh-CN" sz="2400" b="1" i="0" u="none">
                <a:latin typeface="Times New Roman" panose="02020603050405020304" pitchFamily="18" charset="0"/>
              </a:endParaRPr>
            </a:p>
          </p:txBody>
        </p:sp>
        <p:sp>
          <p:nvSpPr>
            <p:cNvPr id="39954" name="Rectangle 20"/>
            <p:cNvSpPr>
              <a:spLocks noChangeArrowheads="1"/>
            </p:cNvSpPr>
            <p:nvPr/>
          </p:nvSpPr>
          <p:spPr bwMode="auto">
            <a:xfrm>
              <a:off x="4092" y="2930"/>
              <a:ext cx="320"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400" b="1" u="none">
                  <a:solidFill>
                    <a:schemeClr val="accent2"/>
                  </a:solidFill>
                  <a:latin typeface="Times New Roman" panose="02020603050405020304" pitchFamily="18" charset="0"/>
                </a:rPr>
                <a:t>X</a:t>
              </a:r>
              <a:r>
                <a:rPr kumimoji="1" lang="en-US" altLang="zh-CN" sz="2400" b="1" u="none" baseline="-25000">
                  <a:solidFill>
                    <a:schemeClr val="accent2"/>
                  </a:solidFill>
                  <a:latin typeface="Times New Roman" panose="02020603050405020304" pitchFamily="18" charset="0"/>
                </a:rPr>
                <a:t>L</a:t>
              </a:r>
              <a:endParaRPr kumimoji="1" lang="en-US" altLang="zh-CN" sz="2400" b="1" i="0" u="none" baseline="-25000">
                <a:solidFill>
                  <a:schemeClr val="accent2"/>
                </a:solidFill>
                <a:latin typeface="Times New Roman" panose="02020603050405020304" pitchFamily="18" charset="0"/>
              </a:endParaRPr>
            </a:p>
          </p:txBody>
        </p:sp>
        <p:sp>
          <p:nvSpPr>
            <p:cNvPr id="39955" name="Rectangle 21"/>
            <p:cNvSpPr>
              <a:spLocks noChangeArrowheads="1"/>
            </p:cNvSpPr>
            <p:nvPr/>
          </p:nvSpPr>
          <p:spPr bwMode="auto">
            <a:xfrm>
              <a:off x="3929" y="3326"/>
              <a:ext cx="1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eaLnBrk="0" hangingPunct="0">
                <a:spcBef>
                  <a:spcPct val="50000"/>
                </a:spcBef>
              </a:pPr>
              <a:r>
                <a:rPr kumimoji="1" lang="en-US" altLang="zh-CN" sz="2400" b="1" u="none">
                  <a:solidFill>
                    <a:srgbClr val="FF0000"/>
                  </a:solidFill>
                  <a:latin typeface="Times New Roman" panose="02020603050405020304" pitchFamily="18" charset="0"/>
                </a:rPr>
                <a:t>I</a:t>
              </a:r>
              <a:endParaRPr kumimoji="1" lang="en-US" altLang="zh-CN" sz="2400" b="1" i="0" u="none" baseline="-25000">
                <a:solidFill>
                  <a:srgbClr val="FF0000"/>
                </a:solidFill>
                <a:latin typeface="Times New Roman" panose="02020603050405020304" pitchFamily="18" charset="0"/>
              </a:endParaRPr>
            </a:p>
          </p:txBody>
        </p:sp>
        <p:sp>
          <p:nvSpPr>
            <p:cNvPr id="39956" name="Rectangle 22"/>
            <p:cNvSpPr>
              <a:spLocks noChangeArrowheads="1"/>
            </p:cNvSpPr>
            <p:nvPr/>
          </p:nvSpPr>
          <p:spPr bwMode="auto">
            <a:xfrm>
              <a:off x="3214" y="3635"/>
              <a:ext cx="355"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eaLnBrk="0" hangingPunct="0"/>
              <a:r>
                <a:rPr kumimoji="1" lang="en-US" altLang="zh-CN" sz="2400" b="1" u="none">
                  <a:latin typeface="Times New Roman" panose="02020603050405020304" pitchFamily="18" charset="0"/>
                </a:rPr>
                <a:t>o</a:t>
              </a:r>
              <a:endParaRPr kumimoji="1" lang="en-US" altLang="zh-CN" sz="2400" b="1" i="0" u="none">
                <a:latin typeface="Times New Roman" panose="02020603050405020304" pitchFamily="18" charset="0"/>
              </a:endParaRPr>
            </a:p>
          </p:txBody>
        </p:sp>
        <p:sp>
          <p:nvSpPr>
            <p:cNvPr id="39957" name="Freeform 23"/>
            <p:cNvSpPr/>
            <p:nvPr/>
          </p:nvSpPr>
          <p:spPr bwMode="auto">
            <a:xfrm>
              <a:off x="3552" y="3132"/>
              <a:ext cx="720" cy="552"/>
            </a:xfrm>
            <a:custGeom>
              <a:avLst/>
              <a:gdLst>
                <a:gd name="T0" fmla="*/ 0 w 768"/>
                <a:gd name="T1" fmla="*/ 0 h 648"/>
                <a:gd name="T2" fmla="*/ 69 w 768"/>
                <a:gd name="T3" fmla="*/ 129 h 648"/>
                <a:gd name="T4" fmla="*/ 244 w 768"/>
                <a:gd name="T5" fmla="*/ 237 h 648"/>
                <a:gd name="T6" fmla="*/ 383 w 768"/>
                <a:gd name="T7" fmla="*/ 264 h 648"/>
                <a:gd name="T8" fmla="*/ 556 w 768"/>
                <a:gd name="T9" fmla="*/ 290 h 6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8" h="648">
                  <a:moveTo>
                    <a:pt x="0" y="0"/>
                  </a:moveTo>
                  <a:cubicBezTo>
                    <a:pt x="20" y="100"/>
                    <a:pt x="40" y="200"/>
                    <a:pt x="96" y="288"/>
                  </a:cubicBezTo>
                  <a:cubicBezTo>
                    <a:pt x="152" y="376"/>
                    <a:pt x="264" y="478"/>
                    <a:pt x="336" y="528"/>
                  </a:cubicBezTo>
                  <a:cubicBezTo>
                    <a:pt x="408" y="578"/>
                    <a:pt x="456" y="568"/>
                    <a:pt x="528" y="588"/>
                  </a:cubicBezTo>
                  <a:cubicBezTo>
                    <a:pt x="600" y="608"/>
                    <a:pt x="728" y="638"/>
                    <a:pt x="768" y="648"/>
                  </a:cubicBezTo>
                </a:path>
              </a:pathLst>
            </a:custGeom>
            <a:noFill/>
            <a:ln w="38100" cap="flat" cmpd="sng">
              <a:solidFill>
                <a:srgbClr val="FF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8" name="Text Box 24"/>
            <p:cNvSpPr txBox="1">
              <a:spLocks noChangeArrowheads="1"/>
            </p:cNvSpPr>
            <p:nvPr/>
          </p:nvSpPr>
          <p:spPr bwMode="auto">
            <a:xfrm>
              <a:off x="3516" y="3804"/>
              <a:ext cx="10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400" b="1" i="0" u="none">
                  <a:solidFill>
                    <a:srgbClr val="0000FF"/>
                  </a:solidFill>
                  <a:latin typeface="楷体_GB2312" pitchFamily="49" charset="-122"/>
                  <a:ea typeface="楷体_GB2312" pitchFamily="49" charset="-122"/>
                </a:rPr>
                <a:t>频率特性</a:t>
              </a:r>
            </a:p>
          </p:txBody>
        </p:sp>
        <p:graphicFrame>
          <p:nvGraphicFramePr>
            <p:cNvPr id="39959" name="Object 25">
              <a:hlinkClick r:id="" action="ppaction://ole?verb=0"/>
            </p:cNvPr>
            <p:cNvGraphicFramePr/>
            <p:nvPr/>
          </p:nvGraphicFramePr>
          <p:xfrm>
            <a:off x="4302" y="2904"/>
            <a:ext cx="943" cy="324"/>
          </p:xfrm>
          <a:graphic>
            <a:graphicData uri="http://schemas.openxmlformats.org/presentationml/2006/ole">
              <mc:AlternateContent xmlns:mc="http://schemas.openxmlformats.org/markup-compatibility/2006">
                <mc:Choice xmlns:v="urn:schemas-microsoft-com:vml" Requires="v">
                  <p:oleObj name="公式" r:id="rId2" imgW="473075" imgH="172085" progId="Equation.3">
                    <p:embed/>
                  </p:oleObj>
                </mc:Choice>
                <mc:Fallback>
                  <p:oleObj name="公式" r:id="rId2" imgW="473075" imgH="172085" progId="Equation.3">
                    <p:embed/>
                    <p:pic>
                      <p:nvPicPr>
                        <p:cNvPr id="0" name="Object 2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 y="2904"/>
                          <a:ext cx="943"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60" name="Object 26">
              <a:hlinkClick r:id="" action="ppaction://ole?verb=0"/>
            </p:cNvPr>
            <p:cNvGraphicFramePr/>
            <p:nvPr/>
          </p:nvGraphicFramePr>
          <p:xfrm>
            <a:off x="4063" y="3192"/>
            <a:ext cx="905" cy="577"/>
          </p:xfrm>
          <a:graphic>
            <a:graphicData uri="http://schemas.openxmlformats.org/presentationml/2006/ole">
              <mc:AlternateContent xmlns:mc="http://schemas.openxmlformats.org/markup-compatibility/2006">
                <mc:Choice xmlns:v="urn:schemas-microsoft-com:vml" Requires="v">
                  <p:oleObj name="公式" r:id="rId4" imgW="505460" imgH="430530" progId="Equation.3">
                    <p:embed/>
                  </p:oleObj>
                </mc:Choice>
                <mc:Fallback>
                  <p:oleObj name="公式" r:id="rId4" imgW="505460" imgH="430530" progId="Equation.3">
                    <p:embed/>
                    <p:pic>
                      <p:nvPicPr>
                        <p:cNvPr id="0" name="Object 2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 y="3192"/>
                          <a:ext cx="905" cy="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6935"/>
                                        </p:tgtEl>
                                        <p:attrNameLst>
                                          <p:attrName>style.visibility</p:attrName>
                                        </p:attrNameLst>
                                      </p:cBhvr>
                                      <p:to>
                                        <p:strVal val="visible"/>
                                      </p:to>
                                    </p:set>
                                    <p:animEffect transition="in" filter="wipe(left)">
                                      <p:cBhvr>
                                        <p:cTn id="7" dur="500"/>
                                        <p:tgtEl>
                                          <p:spTgt spid="6369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36936"/>
                                        </p:tgtEl>
                                        <p:attrNameLst>
                                          <p:attrName>style.visibility</p:attrName>
                                        </p:attrNameLst>
                                      </p:cBhvr>
                                      <p:to>
                                        <p:strVal val="visible"/>
                                      </p:to>
                                    </p:set>
                                    <p:animEffect transition="in" filter="wipe(left)">
                                      <p:cBhvr>
                                        <p:cTn id="12" dur="500"/>
                                        <p:tgtEl>
                                          <p:spTgt spid="6369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36937"/>
                                        </p:tgtEl>
                                        <p:attrNameLst>
                                          <p:attrName>style.visibility</p:attrName>
                                        </p:attrNameLst>
                                      </p:cBhvr>
                                      <p:to>
                                        <p:strVal val="visible"/>
                                      </p:to>
                                    </p:set>
                                    <p:animEffect transition="in" filter="wipe(left)">
                                      <p:cBhvr>
                                        <p:cTn id="17" dur="500"/>
                                        <p:tgtEl>
                                          <p:spTgt spid="6369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36938"/>
                                        </p:tgtEl>
                                        <p:attrNameLst>
                                          <p:attrName>style.visibility</p:attrName>
                                        </p:attrNameLst>
                                      </p:cBhvr>
                                      <p:to>
                                        <p:strVal val="visible"/>
                                      </p:to>
                                    </p:set>
                                    <p:animEffect transition="in" filter="wipe(left)">
                                      <p:cBhvr>
                                        <p:cTn id="22" dur="500"/>
                                        <p:tgtEl>
                                          <p:spTgt spid="6369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6941"/>
                                        </p:tgtEl>
                                        <p:attrNameLst>
                                          <p:attrName>style.visibility</p:attrName>
                                        </p:attrNameLst>
                                      </p:cBhvr>
                                      <p:to>
                                        <p:strVal val="visible"/>
                                      </p:to>
                                    </p:set>
                                    <p:animEffect transition="in" filter="wipe(left)">
                                      <p:cBhvr>
                                        <p:cTn id="27" dur="500"/>
                                        <p:tgtEl>
                                          <p:spTgt spid="6369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iterate type="wd">
                                    <p:tmPct val="100000"/>
                                  </p:iterate>
                                  <p:childTnLst>
                                    <p:set>
                                      <p:cBhvr>
                                        <p:cTn id="31" dur="1" fill="hold">
                                          <p:stCondLst>
                                            <p:cond delay="0"/>
                                          </p:stCondLst>
                                        </p:cTn>
                                        <p:tgtEl>
                                          <p:spTgt spid="636939">
                                            <p:txEl>
                                              <p:pRg st="0" end="0"/>
                                            </p:txEl>
                                          </p:spTgt>
                                        </p:tgtEl>
                                        <p:attrNameLst>
                                          <p:attrName>style.visibility</p:attrName>
                                        </p:attrNameLst>
                                      </p:cBhvr>
                                      <p:to>
                                        <p:strVal val="visible"/>
                                      </p:to>
                                    </p:set>
                                    <p:animEffect transition="in" filter="wipe(up)">
                                      <p:cBhvr>
                                        <p:cTn id="32" dur="300"/>
                                        <p:tgtEl>
                                          <p:spTgt spid="63693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iterate type="wd">
                                    <p:tmPct val="100000"/>
                                  </p:iterate>
                                  <p:childTnLst>
                                    <p:set>
                                      <p:cBhvr>
                                        <p:cTn id="36" dur="1" fill="hold">
                                          <p:stCondLst>
                                            <p:cond delay="0"/>
                                          </p:stCondLst>
                                        </p:cTn>
                                        <p:tgtEl>
                                          <p:spTgt spid="636940">
                                            <p:txEl>
                                              <p:pRg st="0" end="0"/>
                                            </p:txEl>
                                          </p:spTgt>
                                        </p:tgtEl>
                                        <p:attrNameLst>
                                          <p:attrName>style.visibility</p:attrName>
                                        </p:attrNameLst>
                                      </p:cBhvr>
                                      <p:to>
                                        <p:strVal val="visible"/>
                                      </p:to>
                                    </p:set>
                                    <p:animEffect transition="in" filter="wipe(left)">
                                      <p:cBhvr>
                                        <p:cTn id="37" dur="300"/>
                                        <p:tgtEl>
                                          <p:spTgt spid="636940">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36943"/>
                                        </p:tgtEl>
                                        <p:attrNameLst>
                                          <p:attrName>style.visibility</p:attrName>
                                        </p:attrNameLst>
                                      </p:cBhvr>
                                      <p:to>
                                        <p:strVal val="visible"/>
                                      </p:to>
                                    </p:set>
                                    <p:animEffect transition="in" filter="wipe(down)">
                                      <p:cBhvr>
                                        <p:cTn id="42" dur="500"/>
                                        <p:tgtEl>
                                          <p:spTgt spid="63694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36942"/>
                                        </p:tgtEl>
                                        <p:attrNameLst>
                                          <p:attrName>style.visibility</p:attrName>
                                        </p:attrNameLst>
                                      </p:cBhvr>
                                      <p:to>
                                        <p:strVal val="visible"/>
                                      </p:to>
                                    </p:set>
                                    <p:animEffect transition="in" filter="wipe(left)">
                                      <p:cBhvr>
                                        <p:cTn id="47" dur="500"/>
                                        <p:tgtEl>
                                          <p:spTgt spid="636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935" grpId="0" autoUpdateAnimBg="0"/>
      <p:bldP spid="636936" grpId="0" autoUpdateAnimBg="0"/>
      <p:bldP spid="636937" grpId="0" autoUpdateAnimBg="0"/>
      <p:bldP spid="636938" grpId="0" autoUpdateAnimBg="0"/>
      <p:bldP spid="636939" grpId="0" build="p" autoUpdateAnimBg="0"/>
      <p:bldP spid="636940" grpId="0" build="p" autoUpdateAnimBg="0"/>
      <p:bldP spid="636941" grpId="0" autoUpdateAnimBg="0"/>
      <p:bldP spid="63694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7F553BE3-72AC-45F7-838D-368B65A1F41B}" type="slidenum">
              <a:rPr lang="en-US" altLang="zh-CN" i="0" u="none" smtClean="0">
                <a:latin typeface="Times New Roman" panose="02020603050405020304" pitchFamily="18" charset="0"/>
              </a:rPr>
              <a:t>46</a:t>
            </a:fld>
            <a:endParaRPr lang="en-US" altLang="zh-CN" i="0" u="none">
              <a:latin typeface="Times New Roman" panose="02020603050405020304" pitchFamily="18" charset="0"/>
            </a:endParaRPr>
          </a:p>
        </p:txBody>
      </p:sp>
      <p:sp>
        <p:nvSpPr>
          <p:cNvPr id="637954" name="Rectangle 2"/>
          <p:cNvSpPr>
            <a:spLocks noChangeArrowheads="1"/>
          </p:cNvSpPr>
          <p:nvPr/>
        </p:nvSpPr>
        <p:spPr bwMode="auto">
          <a:xfrm>
            <a:off x="95250" y="368300"/>
            <a:ext cx="3162300" cy="52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lnSpc>
                <a:spcPct val="80000"/>
              </a:lnSpc>
              <a:spcBef>
                <a:spcPct val="50000"/>
              </a:spcBef>
            </a:pPr>
            <a:r>
              <a:rPr kumimoji="1" lang="zh-CN" altLang="en-US" sz="3600" b="1" i="0" u="none">
                <a:solidFill>
                  <a:schemeClr val="accent2"/>
                </a:solidFill>
                <a:latin typeface="楷体_GB2312" pitchFamily="49" charset="-122"/>
                <a:ea typeface="楷体_GB2312" pitchFamily="49" charset="-122"/>
              </a:rPr>
              <a:t>（</a:t>
            </a:r>
            <a:r>
              <a:rPr kumimoji="1" lang="en-US" altLang="zh-CN" sz="3600" b="1" i="0" u="none">
                <a:solidFill>
                  <a:schemeClr val="accent2"/>
                </a:solidFill>
                <a:latin typeface="楷体_GB2312" pitchFamily="49" charset="-122"/>
                <a:ea typeface="楷体_GB2312" pitchFamily="49" charset="-122"/>
              </a:rPr>
              <a:t>4</a:t>
            </a:r>
            <a:r>
              <a:rPr kumimoji="1" lang="zh-CN" altLang="en-US" sz="3600" b="1" i="0" u="none">
                <a:solidFill>
                  <a:schemeClr val="accent2"/>
                </a:solidFill>
                <a:latin typeface="楷体_GB2312" pitchFamily="49" charset="-122"/>
                <a:ea typeface="楷体_GB2312" pitchFamily="49" charset="-122"/>
              </a:rPr>
              <a:t>）</a:t>
            </a:r>
            <a:r>
              <a:rPr kumimoji="1" lang="zh-CN" altLang="en-US" sz="3600" b="1" i="0" u="none">
                <a:solidFill>
                  <a:srgbClr val="0000FF"/>
                </a:solidFill>
                <a:latin typeface="楷体_GB2312" pitchFamily="49" charset="-122"/>
                <a:ea typeface="楷体_GB2312" pitchFamily="49" charset="-122"/>
              </a:rPr>
              <a:t>电功率</a:t>
            </a:r>
          </a:p>
        </p:txBody>
      </p:sp>
      <p:sp>
        <p:nvSpPr>
          <p:cNvPr id="637955" name="Rectangle 3"/>
          <p:cNvSpPr>
            <a:spLocks noChangeArrowheads="1"/>
          </p:cNvSpPr>
          <p:nvPr/>
        </p:nvSpPr>
        <p:spPr bwMode="auto">
          <a:xfrm>
            <a:off x="323850" y="703263"/>
            <a:ext cx="2968625"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3200" b="1" i="0" u="none">
                <a:solidFill>
                  <a:srgbClr val="FF0000"/>
                </a:solidFill>
                <a:latin typeface="楷体_GB2312" pitchFamily="49" charset="-122"/>
                <a:ea typeface="楷体_GB2312" pitchFamily="49" charset="-122"/>
              </a:rPr>
              <a:t>①</a:t>
            </a:r>
            <a:r>
              <a:rPr kumimoji="1" lang="zh-CN" altLang="en-US" sz="3200" b="1" i="0" u="none">
                <a:solidFill>
                  <a:srgbClr val="FF0000"/>
                </a:solidFill>
                <a:latin typeface="楷体_GB2312" pitchFamily="49" charset="-122"/>
                <a:ea typeface="楷体_GB2312" pitchFamily="49" charset="-122"/>
              </a:rPr>
              <a:t>瞬时功率</a:t>
            </a:r>
            <a:r>
              <a:rPr kumimoji="1" lang="zh-CN" altLang="en-US" sz="3200" b="1" u="none">
                <a:solidFill>
                  <a:srgbClr val="FF0000"/>
                </a:solidFill>
                <a:latin typeface="Times New Roman" panose="02020603050405020304" pitchFamily="18" charset="0"/>
              </a:rPr>
              <a:t> </a:t>
            </a:r>
            <a:r>
              <a:rPr kumimoji="1" lang="en-US" altLang="zh-CN" sz="3600" b="1" u="none">
                <a:solidFill>
                  <a:srgbClr val="FF0000"/>
                </a:solidFill>
                <a:latin typeface="Times New Roman" panose="02020603050405020304" pitchFamily="18" charset="0"/>
              </a:rPr>
              <a:t>p</a:t>
            </a:r>
            <a:r>
              <a:rPr kumimoji="1" lang="zh-CN" altLang="en-US" sz="3200" b="1" i="0" u="none">
                <a:solidFill>
                  <a:srgbClr val="FF0000"/>
                </a:solidFill>
                <a:latin typeface="宋体" panose="02010600030101010101" pitchFamily="2" charset="-122"/>
              </a:rPr>
              <a:t>：</a:t>
            </a:r>
            <a:endParaRPr kumimoji="1" lang="zh-CN" altLang="en-US" sz="3200" b="1" i="0" u="none">
              <a:latin typeface="楷体_GB2312" pitchFamily="49" charset="-122"/>
              <a:ea typeface="楷体_GB2312" pitchFamily="49" charset="-122"/>
            </a:endParaRPr>
          </a:p>
        </p:txBody>
      </p:sp>
      <p:grpSp>
        <p:nvGrpSpPr>
          <p:cNvPr id="637956" name="Group 4"/>
          <p:cNvGrpSpPr/>
          <p:nvPr/>
        </p:nvGrpSpPr>
        <p:grpSpPr bwMode="auto">
          <a:xfrm>
            <a:off x="7227888" y="411163"/>
            <a:ext cx="1916112" cy="2057400"/>
            <a:chOff x="3648" y="343"/>
            <a:chExt cx="1207" cy="1296"/>
          </a:xfrm>
        </p:grpSpPr>
        <p:sp>
          <p:nvSpPr>
            <p:cNvPr id="40998" name="Rectangle 5"/>
            <p:cNvSpPr>
              <a:spLocks noChangeArrowheads="1"/>
            </p:cNvSpPr>
            <p:nvPr/>
          </p:nvSpPr>
          <p:spPr bwMode="auto">
            <a:xfrm>
              <a:off x="3846" y="343"/>
              <a:ext cx="236"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eaLnBrk="0" hangingPunct="0">
                <a:spcBef>
                  <a:spcPct val="50000"/>
                </a:spcBef>
              </a:pPr>
              <a:r>
                <a:rPr kumimoji="1" lang="en-US" altLang="zh-CN" sz="2800" b="1" u="none">
                  <a:solidFill>
                    <a:srgbClr val="FF0000"/>
                  </a:solidFill>
                  <a:latin typeface="Times New Roman" panose="02020603050405020304" pitchFamily="18" charset="0"/>
                </a:rPr>
                <a:t>i</a:t>
              </a:r>
              <a:endParaRPr kumimoji="1" lang="en-US" altLang="zh-CN" sz="2800" b="1" i="0" u="none">
                <a:solidFill>
                  <a:srgbClr val="FF0000"/>
                </a:solidFill>
                <a:latin typeface="Times New Roman" panose="02020603050405020304" pitchFamily="18" charset="0"/>
              </a:endParaRPr>
            </a:p>
          </p:txBody>
        </p:sp>
        <p:sp>
          <p:nvSpPr>
            <p:cNvPr id="40999" name="Line 6"/>
            <p:cNvSpPr>
              <a:spLocks noChangeShapeType="1"/>
            </p:cNvSpPr>
            <p:nvPr/>
          </p:nvSpPr>
          <p:spPr bwMode="auto">
            <a:xfrm>
              <a:off x="3765" y="662"/>
              <a:ext cx="709"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00" name="Line 7"/>
            <p:cNvSpPr>
              <a:spLocks noChangeShapeType="1"/>
            </p:cNvSpPr>
            <p:nvPr/>
          </p:nvSpPr>
          <p:spPr bwMode="auto">
            <a:xfrm flipH="1">
              <a:off x="3744" y="1581"/>
              <a:ext cx="728"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01" name="Line 8"/>
            <p:cNvSpPr>
              <a:spLocks noChangeShapeType="1"/>
            </p:cNvSpPr>
            <p:nvPr/>
          </p:nvSpPr>
          <p:spPr bwMode="auto">
            <a:xfrm>
              <a:off x="3767" y="921"/>
              <a:ext cx="0" cy="509"/>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02" name="Line 9"/>
            <p:cNvSpPr>
              <a:spLocks noChangeShapeType="1"/>
            </p:cNvSpPr>
            <p:nvPr/>
          </p:nvSpPr>
          <p:spPr bwMode="auto">
            <a:xfrm>
              <a:off x="3876" y="662"/>
              <a:ext cx="266"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03" name="Rectangle 10"/>
            <p:cNvSpPr>
              <a:spLocks noChangeArrowheads="1"/>
            </p:cNvSpPr>
            <p:nvPr/>
          </p:nvSpPr>
          <p:spPr bwMode="auto">
            <a:xfrm>
              <a:off x="3803" y="960"/>
              <a:ext cx="239"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800" b="1" u="none">
                  <a:solidFill>
                    <a:srgbClr val="FF0000"/>
                  </a:solidFill>
                  <a:latin typeface="Times New Roman" panose="02020603050405020304" pitchFamily="18" charset="0"/>
                </a:rPr>
                <a:t>u</a:t>
              </a:r>
              <a:endParaRPr kumimoji="1" lang="en-US" altLang="zh-CN" sz="2800" b="1" i="0" u="none">
                <a:solidFill>
                  <a:srgbClr val="FF0000"/>
                </a:solidFill>
                <a:latin typeface="Times New Roman" panose="02020603050405020304" pitchFamily="18" charset="0"/>
              </a:endParaRPr>
            </a:p>
          </p:txBody>
        </p:sp>
        <p:sp>
          <p:nvSpPr>
            <p:cNvPr id="41004" name="Rectangle 11"/>
            <p:cNvSpPr>
              <a:spLocks noChangeArrowheads="1"/>
            </p:cNvSpPr>
            <p:nvPr/>
          </p:nvSpPr>
          <p:spPr bwMode="auto">
            <a:xfrm>
              <a:off x="4604" y="960"/>
              <a:ext cx="251"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800" b="1" u="none">
                  <a:solidFill>
                    <a:srgbClr val="FF0000"/>
                  </a:solidFill>
                  <a:latin typeface="Times New Roman" panose="02020603050405020304" pitchFamily="18" charset="0"/>
                </a:rPr>
                <a:t>L</a:t>
              </a:r>
              <a:endParaRPr kumimoji="1" lang="en-US" altLang="zh-CN" sz="2800" b="1" i="0" u="none">
                <a:solidFill>
                  <a:srgbClr val="FF0000"/>
                </a:solidFill>
                <a:latin typeface="Times New Roman" panose="02020603050405020304" pitchFamily="18" charset="0"/>
              </a:endParaRPr>
            </a:p>
          </p:txBody>
        </p:sp>
        <p:grpSp>
          <p:nvGrpSpPr>
            <p:cNvPr id="41005" name="Group 12"/>
            <p:cNvGrpSpPr/>
            <p:nvPr/>
          </p:nvGrpSpPr>
          <p:grpSpPr bwMode="auto">
            <a:xfrm>
              <a:off x="4489" y="792"/>
              <a:ext cx="95" cy="612"/>
              <a:chOff x="433" y="3084"/>
              <a:chExt cx="95" cy="612"/>
            </a:xfrm>
          </p:grpSpPr>
          <p:sp>
            <p:nvSpPr>
              <p:cNvPr id="41010" name="AutoShape 13"/>
              <p:cNvSpPr>
                <a:spLocks noChangeArrowheads="1"/>
              </p:cNvSpPr>
              <p:nvPr/>
            </p:nvSpPr>
            <p:spPr bwMode="auto">
              <a:xfrm flipH="1">
                <a:off x="433" y="3276"/>
                <a:ext cx="83" cy="204"/>
              </a:xfrm>
              <a:prstGeom prst="moon">
                <a:avLst>
                  <a:gd name="adj" fmla="val 0"/>
                </a:avLst>
              </a:prstGeom>
              <a:solidFill>
                <a:srgbClr val="FFFFFF"/>
              </a:solidFill>
              <a:ln w="3810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11" name="AutoShape 14"/>
              <p:cNvSpPr>
                <a:spLocks noChangeArrowheads="1"/>
              </p:cNvSpPr>
              <p:nvPr/>
            </p:nvSpPr>
            <p:spPr bwMode="auto">
              <a:xfrm flipH="1">
                <a:off x="445" y="3084"/>
                <a:ext cx="83" cy="204"/>
              </a:xfrm>
              <a:prstGeom prst="moon">
                <a:avLst>
                  <a:gd name="adj" fmla="val 0"/>
                </a:avLst>
              </a:prstGeom>
              <a:solidFill>
                <a:srgbClr val="FFFFFF"/>
              </a:solidFill>
              <a:ln w="3810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12" name="AutoShape 15"/>
              <p:cNvSpPr>
                <a:spLocks noChangeArrowheads="1"/>
              </p:cNvSpPr>
              <p:nvPr/>
            </p:nvSpPr>
            <p:spPr bwMode="auto">
              <a:xfrm flipH="1">
                <a:off x="433" y="3492"/>
                <a:ext cx="83" cy="204"/>
              </a:xfrm>
              <a:prstGeom prst="moon">
                <a:avLst>
                  <a:gd name="adj" fmla="val 0"/>
                </a:avLst>
              </a:prstGeom>
              <a:solidFill>
                <a:srgbClr val="FFFFFF"/>
              </a:solidFill>
              <a:ln w="3810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41006" name="Line 16"/>
            <p:cNvSpPr>
              <a:spLocks noChangeShapeType="1"/>
            </p:cNvSpPr>
            <p:nvPr/>
          </p:nvSpPr>
          <p:spPr bwMode="auto">
            <a:xfrm>
              <a:off x="4488" y="1404"/>
              <a:ext cx="0" cy="18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007" name="Line 17"/>
            <p:cNvSpPr>
              <a:spLocks noChangeShapeType="1"/>
            </p:cNvSpPr>
            <p:nvPr/>
          </p:nvSpPr>
          <p:spPr bwMode="auto">
            <a:xfrm>
              <a:off x="4476" y="648"/>
              <a:ext cx="0" cy="168"/>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41008" name="Oval 18"/>
            <p:cNvSpPr>
              <a:spLocks noChangeArrowheads="1"/>
            </p:cNvSpPr>
            <p:nvPr/>
          </p:nvSpPr>
          <p:spPr bwMode="auto">
            <a:xfrm>
              <a:off x="3648" y="1548"/>
              <a:ext cx="91" cy="91"/>
            </a:xfrm>
            <a:prstGeom prst="ellipse">
              <a:avLst/>
            </a:prstGeom>
            <a:ln w="381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41009" name="Oval 19"/>
            <p:cNvSpPr>
              <a:spLocks noChangeArrowheads="1"/>
            </p:cNvSpPr>
            <p:nvPr/>
          </p:nvSpPr>
          <p:spPr bwMode="auto">
            <a:xfrm>
              <a:off x="3660" y="612"/>
              <a:ext cx="91" cy="91"/>
            </a:xfrm>
            <a:prstGeom prst="ellipse">
              <a:avLst/>
            </a:prstGeom>
            <a:ln w="381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637972" name="Object 20">
            <a:hlinkClick r:id="" action="ppaction://ole?verb=0"/>
          </p:cNvPr>
          <p:cNvGraphicFramePr/>
          <p:nvPr/>
        </p:nvGraphicFramePr>
        <p:xfrm>
          <a:off x="315913" y="1320800"/>
          <a:ext cx="6492875" cy="1171575"/>
        </p:xfrm>
        <a:graphic>
          <a:graphicData uri="http://schemas.openxmlformats.org/presentationml/2006/ole">
            <mc:AlternateContent xmlns:mc="http://schemas.openxmlformats.org/markup-compatibility/2006">
              <mc:Choice xmlns:v="urn:schemas-microsoft-com:vml" Requires="v">
                <p:oleObj name="公式" r:id="rId2" imgW="2355850" imgH="452120" progId="Equation.3">
                  <p:embed/>
                </p:oleObj>
              </mc:Choice>
              <mc:Fallback>
                <p:oleObj name="公式" r:id="rId2" imgW="2355850" imgH="452120" progId="Equation.3">
                  <p:embed/>
                  <p:pic>
                    <p:nvPicPr>
                      <p:cNvPr id="0" name="Object 2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13" y="1320800"/>
                        <a:ext cx="6492875" cy="1171575"/>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38009" name="Group 57"/>
          <p:cNvGrpSpPr/>
          <p:nvPr/>
        </p:nvGrpSpPr>
        <p:grpSpPr bwMode="auto">
          <a:xfrm>
            <a:off x="4427538" y="2468563"/>
            <a:ext cx="4524375" cy="2568575"/>
            <a:chOff x="2789" y="1555"/>
            <a:chExt cx="2850" cy="1618"/>
          </a:xfrm>
        </p:grpSpPr>
        <p:sp>
          <p:nvSpPr>
            <p:cNvPr id="40978" name="Freeform 22"/>
            <p:cNvSpPr/>
            <p:nvPr/>
          </p:nvSpPr>
          <p:spPr bwMode="auto">
            <a:xfrm>
              <a:off x="3405" y="2028"/>
              <a:ext cx="789" cy="461"/>
            </a:xfrm>
            <a:custGeom>
              <a:avLst/>
              <a:gdLst>
                <a:gd name="T0" fmla="*/ 0 w 424"/>
                <a:gd name="T1" fmla="*/ 9347 h 217"/>
                <a:gd name="T2" fmla="*/ 780 w 424"/>
                <a:gd name="T3" fmla="*/ 6807 h 217"/>
                <a:gd name="T4" fmla="*/ 1585 w 424"/>
                <a:gd name="T5" fmla="*/ 4580 h 217"/>
                <a:gd name="T6" fmla="*/ 2386 w 424"/>
                <a:gd name="T7" fmla="*/ 2685 h 217"/>
                <a:gd name="T8" fmla="*/ 3165 w 424"/>
                <a:gd name="T9" fmla="*/ 1083 h 217"/>
                <a:gd name="T10" fmla="*/ 3861 w 424"/>
                <a:gd name="T11" fmla="*/ 306 h 217"/>
                <a:gd name="T12" fmla="*/ 4641 w 424"/>
                <a:gd name="T13" fmla="*/ 0 h 217"/>
                <a:gd name="T14" fmla="*/ 5443 w 424"/>
                <a:gd name="T15" fmla="*/ 306 h 217"/>
                <a:gd name="T16" fmla="*/ 6251 w 424"/>
                <a:gd name="T17" fmla="*/ 1083 h 217"/>
                <a:gd name="T18" fmla="*/ 7023 w 424"/>
                <a:gd name="T19" fmla="*/ 2685 h 217"/>
                <a:gd name="T20" fmla="*/ 7829 w 424"/>
                <a:gd name="T21" fmla="*/ 4580 h 217"/>
                <a:gd name="T22" fmla="*/ 8636 w 424"/>
                <a:gd name="T23" fmla="*/ 6923 h 217"/>
                <a:gd name="T24" fmla="*/ 9433 w 424"/>
                <a:gd name="T25" fmla="*/ 9347 h 2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4" h="217">
                  <a:moveTo>
                    <a:pt x="0" y="216"/>
                  </a:moveTo>
                  <a:lnTo>
                    <a:pt x="35" y="157"/>
                  </a:lnTo>
                  <a:lnTo>
                    <a:pt x="71" y="106"/>
                  </a:lnTo>
                  <a:lnTo>
                    <a:pt x="107" y="62"/>
                  </a:lnTo>
                  <a:lnTo>
                    <a:pt x="142" y="25"/>
                  </a:lnTo>
                  <a:lnTo>
                    <a:pt x="173" y="7"/>
                  </a:lnTo>
                  <a:lnTo>
                    <a:pt x="208" y="0"/>
                  </a:lnTo>
                  <a:lnTo>
                    <a:pt x="244" y="7"/>
                  </a:lnTo>
                  <a:lnTo>
                    <a:pt x="280" y="25"/>
                  </a:lnTo>
                  <a:lnTo>
                    <a:pt x="315" y="62"/>
                  </a:lnTo>
                  <a:lnTo>
                    <a:pt x="351" y="106"/>
                  </a:lnTo>
                  <a:lnTo>
                    <a:pt x="387" y="160"/>
                  </a:lnTo>
                  <a:lnTo>
                    <a:pt x="423" y="216"/>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79" name="Freeform 23"/>
            <p:cNvSpPr/>
            <p:nvPr/>
          </p:nvSpPr>
          <p:spPr bwMode="auto">
            <a:xfrm>
              <a:off x="3048" y="1796"/>
              <a:ext cx="759" cy="689"/>
            </a:xfrm>
            <a:custGeom>
              <a:avLst/>
              <a:gdLst>
                <a:gd name="T0" fmla="*/ 0 w 408"/>
                <a:gd name="T1" fmla="*/ 9114 h 361"/>
                <a:gd name="T2" fmla="*/ 755 w 408"/>
                <a:gd name="T3" fmla="*/ 6634 h 361"/>
                <a:gd name="T4" fmla="*/ 1520 w 408"/>
                <a:gd name="T5" fmla="*/ 4455 h 361"/>
                <a:gd name="T6" fmla="*/ 2297 w 408"/>
                <a:gd name="T7" fmla="*/ 2626 h 361"/>
                <a:gd name="T8" fmla="*/ 3053 w 408"/>
                <a:gd name="T9" fmla="*/ 1063 h 361"/>
                <a:gd name="T10" fmla="*/ 3704 w 408"/>
                <a:gd name="T11" fmla="*/ 277 h 361"/>
                <a:gd name="T12" fmla="*/ 4454 w 408"/>
                <a:gd name="T13" fmla="*/ 0 h 361"/>
                <a:gd name="T14" fmla="*/ 5233 w 408"/>
                <a:gd name="T15" fmla="*/ 277 h 361"/>
                <a:gd name="T16" fmla="*/ 5986 w 408"/>
                <a:gd name="T17" fmla="*/ 1063 h 361"/>
                <a:gd name="T18" fmla="*/ 6751 w 408"/>
                <a:gd name="T19" fmla="*/ 2626 h 361"/>
                <a:gd name="T20" fmla="*/ 7534 w 408"/>
                <a:gd name="T21" fmla="*/ 4455 h 361"/>
                <a:gd name="T22" fmla="*/ 8286 w 408"/>
                <a:gd name="T23" fmla="*/ 6764 h 361"/>
                <a:gd name="T24" fmla="*/ 9063 w 408"/>
                <a:gd name="T25" fmla="*/ 9114 h 3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8" h="361">
                  <a:moveTo>
                    <a:pt x="0" y="360"/>
                  </a:moveTo>
                  <a:lnTo>
                    <a:pt x="34" y="262"/>
                  </a:lnTo>
                  <a:lnTo>
                    <a:pt x="68" y="176"/>
                  </a:lnTo>
                  <a:lnTo>
                    <a:pt x="103" y="104"/>
                  </a:lnTo>
                  <a:lnTo>
                    <a:pt x="137" y="42"/>
                  </a:lnTo>
                  <a:lnTo>
                    <a:pt x="166" y="11"/>
                  </a:lnTo>
                  <a:lnTo>
                    <a:pt x="200" y="0"/>
                  </a:lnTo>
                  <a:lnTo>
                    <a:pt x="235" y="11"/>
                  </a:lnTo>
                  <a:lnTo>
                    <a:pt x="269" y="42"/>
                  </a:lnTo>
                  <a:lnTo>
                    <a:pt x="303" y="104"/>
                  </a:lnTo>
                  <a:lnTo>
                    <a:pt x="338" y="176"/>
                  </a:lnTo>
                  <a:lnTo>
                    <a:pt x="372" y="267"/>
                  </a:lnTo>
                  <a:lnTo>
                    <a:pt x="407" y="360"/>
                  </a:lnTo>
                </a:path>
              </a:pathLst>
            </a:custGeom>
            <a:noFill/>
            <a:ln w="38100"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0" name="Freeform 24"/>
            <p:cNvSpPr/>
            <p:nvPr/>
          </p:nvSpPr>
          <p:spPr bwMode="auto">
            <a:xfrm>
              <a:off x="3805" y="2483"/>
              <a:ext cx="761" cy="690"/>
            </a:xfrm>
            <a:custGeom>
              <a:avLst/>
              <a:gdLst>
                <a:gd name="T0" fmla="*/ 9095 w 409"/>
                <a:gd name="T1" fmla="*/ 0 h 361"/>
                <a:gd name="T2" fmla="*/ 8315 w 409"/>
                <a:gd name="T3" fmla="*/ 2473 h 361"/>
                <a:gd name="T4" fmla="*/ 7562 w 409"/>
                <a:gd name="T5" fmla="*/ 4673 h 361"/>
                <a:gd name="T6" fmla="*/ 6782 w 409"/>
                <a:gd name="T7" fmla="*/ 6499 h 361"/>
                <a:gd name="T8" fmla="*/ 6017 w 409"/>
                <a:gd name="T9" fmla="*/ 8058 h 361"/>
                <a:gd name="T10" fmla="*/ 5374 w 409"/>
                <a:gd name="T11" fmla="*/ 8848 h 361"/>
                <a:gd name="T12" fmla="*/ 4594 w 409"/>
                <a:gd name="T13" fmla="*/ 9180 h 361"/>
                <a:gd name="T14" fmla="*/ 3833 w 409"/>
                <a:gd name="T15" fmla="*/ 8848 h 361"/>
                <a:gd name="T16" fmla="*/ 3053 w 409"/>
                <a:gd name="T17" fmla="*/ 8058 h 361"/>
                <a:gd name="T18" fmla="*/ 2298 w 409"/>
                <a:gd name="T19" fmla="*/ 6499 h 361"/>
                <a:gd name="T20" fmla="*/ 1520 w 409"/>
                <a:gd name="T21" fmla="*/ 4673 h 361"/>
                <a:gd name="T22" fmla="*/ 755 w 409"/>
                <a:gd name="T23" fmla="*/ 2324 h 361"/>
                <a:gd name="T24" fmla="*/ 0 w 409"/>
                <a:gd name="T25" fmla="*/ 0 h 3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9" h="361">
                  <a:moveTo>
                    <a:pt x="408" y="0"/>
                  </a:moveTo>
                  <a:lnTo>
                    <a:pt x="373" y="97"/>
                  </a:lnTo>
                  <a:lnTo>
                    <a:pt x="339" y="183"/>
                  </a:lnTo>
                  <a:lnTo>
                    <a:pt x="304" y="255"/>
                  </a:lnTo>
                  <a:lnTo>
                    <a:pt x="270" y="316"/>
                  </a:lnTo>
                  <a:lnTo>
                    <a:pt x="241" y="347"/>
                  </a:lnTo>
                  <a:lnTo>
                    <a:pt x="206" y="360"/>
                  </a:lnTo>
                  <a:lnTo>
                    <a:pt x="172" y="347"/>
                  </a:lnTo>
                  <a:lnTo>
                    <a:pt x="137" y="316"/>
                  </a:lnTo>
                  <a:lnTo>
                    <a:pt x="103" y="255"/>
                  </a:lnTo>
                  <a:lnTo>
                    <a:pt x="68" y="183"/>
                  </a:lnTo>
                  <a:lnTo>
                    <a:pt x="34" y="91"/>
                  </a:lnTo>
                  <a:lnTo>
                    <a:pt x="0" y="0"/>
                  </a:lnTo>
                </a:path>
              </a:pathLst>
            </a:custGeom>
            <a:noFill/>
            <a:ln w="38100"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1" name="Line 25"/>
            <p:cNvSpPr>
              <a:spLocks noChangeShapeType="1"/>
            </p:cNvSpPr>
            <p:nvPr/>
          </p:nvSpPr>
          <p:spPr bwMode="auto">
            <a:xfrm flipV="1">
              <a:off x="3405" y="1555"/>
              <a:ext cx="0" cy="1573"/>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2" name="Freeform 26"/>
            <p:cNvSpPr/>
            <p:nvPr/>
          </p:nvSpPr>
          <p:spPr bwMode="auto">
            <a:xfrm>
              <a:off x="4173" y="2448"/>
              <a:ext cx="791" cy="466"/>
            </a:xfrm>
            <a:custGeom>
              <a:avLst/>
              <a:gdLst>
                <a:gd name="T0" fmla="*/ 9464 w 425"/>
                <a:gd name="T1" fmla="*/ 0 h 217"/>
                <a:gd name="T2" fmla="*/ 8664 w 425"/>
                <a:gd name="T3" fmla="*/ 2656 h 217"/>
                <a:gd name="T4" fmla="*/ 7860 w 425"/>
                <a:gd name="T5" fmla="*/ 5023 h 217"/>
                <a:gd name="T6" fmla="*/ 7052 w 425"/>
                <a:gd name="T7" fmla="*/ 7001 h 217"/>
                <a:gd name="T8" fmla="*/ 6274 w 425"/>
                <a:gd name="T9" fmla="*/ 8674 h 217"/>
                <a:gd name="T10" fmla="*/ 5576 w 425"/>
                <a:gd name="T11" fmla="*/ 9545 h 217"/>
                <a:gd name="T12" fmla="*/ 4778 w 425"/>
                <a:gd name="T13" fmla="*/ 9863 h 217"/>
                <a:gd name="T14" fmla="*/ 3998 w 425"/>
                <a:gd name="T15" fmla="*/ 9545 h 217"/>
                <a:gd name="T16" fmla="*/ 3166 w 425"/>
                <a:gd name="T17" fmla="*/ 8674 h 217"/>
                <a:gd name="T18" fmla="*/ 2386 w 425"/>
                <a:gd name="T19" fmla="*/ 7001 h 217"/>
                <a:gd name="T20" fmla="*/ 1586 w 425"/>
                <a:gd name="T21" fmla="*/ 5023 h 217"/>
                <a:gd name="T22" fmla="*/ 780 w 425"/>
                <a:gd name="T23" fmla="*/ 2504 h 217"/>
                <a:gd name="T24" fmla="*/ 0 w 425"/>
                <a:gd name="T25" fmla="*/ 0 h 2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5" h="217">
                  <a:moveTo>
                    <a:pt x="424" y="0"/>
                  </a:moveTo>
                  <a:lnTo>
                    <a:pt x="388" y="58"/>
                  </a:lnTo>
                  <a:lnTo>
                    <a:pt x="352" y="110"/>
                  </a:lnTo>
                  <a:lnTo>
                    <a:pt x="316" y="153"/>
                  </a:lnTo>
                  <a:lnTo>
                    <a:pt x="281" y="190"/>
                  </a:lnTo>
                  <a:lnTo>
                    <a:pt x="250" y="209"/>
                  </a:lnTo>
                  <a:lnTo>
                    <a:pt x="214" y="216"/>
                  </a:lnTo>
                  <a:lnTo>
                    <a:pt x="179" y="209"/>
                  </a:lnTo>
                  <a:lnTo>
                    <a:pt x="142" y="190"/>
                  </a:lnTo>
                  <a:lnTo>
                    <a:pt x="107" y="153"/>
                  </a:lnTo>
                  <a:lnTo>
                    <a:pt x="71" y="110"/>
                  </a:lnTo>
                  <a:lnTo>
                    <a:pt x="35" y="55"/>
                  </a:lnTo>
                  <a:lnTo>
                    <a:pt x="0" y="0"/>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3" name="Rectangle 27"/>
            <p:cNvSpPr>
              <a:spLocks noChangeArrowheads="1"/>
            </p:cNvSpPr>
            <p:nvPr/>
          </p:nvSpPr>
          <p:spPr bwMode="auto">
            <a:xfrm>
              <a:off x="3946" y="1821"/>
              <a:ext cx="167"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400" b="1" u="none">
                  <a:solidFill>
                    <a:srgbClr val="FF0000"/>
                  </a:solidFill>
                  <a:latin typeface="Times New Roman" panose="02020603050405020304" pitchFamily="18" charset="0"/>
                </a:rPr>
                <a:t>i</a:t>
              </a:r>
              <a:endParaRPr kumimoji="1" lang="en-US" altLang="zh-CN" sz="2400" b="1" i="0" u="none">
                <a:solidFill>
                  <a:srgbClr val="FF0000"/>
                </a:solidFill>
                <a:latin typeface="Times New Roman" panose="02020603050405020304" pitchFamily="18" charset="0"/>
              </a:endParaRPr>
            </a:p>
          </p:txBody>
        </p:sp>
        <p:sp>
          <p:nvSpPr>
            <p:cNvPr id="40984" name="Rectangle 28"/>
            <p:cNvSpPr>
              <a:spLocks noChangeArrowheads="1"/>
            </p:cNvSpPr>
            <p:nvPr/>
          </p:nvSpPr>
          <p:spPr bwMode="auto">
            <a:xfrm>
              <a:off x="3503" y="1583"/>
              <a:ext cx="221"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400" b="1" u="none">
                  <a:solidFill>
                    <a:srgbClr val="0000FF"/>
                  </a:solidFill>
                  <a:latin typeface="Times New Roman" panose="02020603050405020304" pitchFamily="18" charset="0"/>
                </a:rPr>
                <a:t>u</a:t>
              </a:r>
              <a:endParaRPr kumimoji="1" lang="en-US" altLang="zh-CN" sz="2400" b="1" i="0" u="none">
                <a:solidFill>
                  <a:srgbClr val="0000FF"/>
                </a:solidFill>
                <a:latin typeface="Times New Roman" panose="02020603050405020304" pitchFamily="18" charset="0"/>
              </a:endParaRPr>
            </a:p>
          </p:txBody>
        </p:sp>
        <p:sp>
          <p:nvSpPr>
            <p:cNvPr id="40985" name="Line 29"/>
            <p:cNvSpPr>
              <a:spLocks noChangeShapeType="1"/>
            </p:cNvSpPr>
            <p:nvPr/>
          </p:nvSpPr>
          <p:spPr bwMode="auto">
            <a:xfrm>
              <a:off x="3048" y="2447"/>
              <a:ext cx="0" cy="348"/>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6" name="Line 30"/>
            <p:cNvSpPr>
              <a:spLocks noChangeShapeType="1"/>
            </p:cNvSpPr>
            <p:nvPr/>
          </p:nvSpPr>
          <p:spPr bwMode="auto">
            <a:xfrm flipH="1">
              <a:off x="2789" y="2696"/>
              <a:ext cx="227" cy="0"/>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7" name="Line 31"/>
            <p:cNvSpPr>
              <a:spLocks noChangeShapeType="1"/>
            </p:cNvSpPr>
            <p:nvPr/>
          </p:nvSpPr>
          <p:spPr bwMode="auto">
            <a:xfrm>
              <a:off x="3415" y="2696"/>
              <a:ext cx="227" cy="0"/>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0988" name="Object 32"/>
            <p:cNvGraphicFramePr>
              <a:graphicFrameLocks noChangeAspect="1"/>
            </p:cNvGraphicFramePr>
            <p:nvPr/>
          </p:nvGraphicFramePr>
          <p:xfrm>
            <a:off x="5266" y="2498"/>
            <a:ext cx="373" cy="223"/>
          </p:xfrm>
          <a:graphic>
            <a:graphicData uri="http://schemas.openxmlformats.org/presentationml/2006/ole">
              <mc:AlternateContent xmlns:mc="http://schemas.openxmlformats.org/markup-compatibility/2006">
                <mc:Choice xmlns:v="urn:schemas-microsoft-com:vml" Requires="v">
                  <p:oleObj name="公式" r:id="rId4" imgW="190500" imgH="152400" progId="Equation.3">
                    <p:embed/>
                  </p:oleObj>
                </mc:Choice>
                <mc:Fallback>
                  <p:oleObj name="公式" r:id="rId4" imgW="190500" imgH="152400" progId="Equation.3">
                    <p:embed/>
                    <p:pic>
                      <p:nvPicPr>
                        <p:cNvPr id="0" name="Object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6" y="2498"/>
                          <a:ext cx="373"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89" name="Object 33"/>
            <p:cNvGraphicFramePr>
              <a:graphicFrameLocks noChangeAspect="1"/>
            </p:cNvGraphicFramePr>
            <p:nvPr/>
          </p:nvGraphicFramePr>
          <p:xfrm>
            <a:off x="3066" y="2569"/>
            <a:ext cx="324" cy="218"/>
          </p:xfrm>
          <a:graphic>
            <a:graphicData uri="http://schemas.openxmlformats.org/presentationml/2006/ole">
              <mc:AlternateContent xmlns:mc="http://schemas.openxmlformats.org/markup-compatibility/2006">
                <mc:Choice xmlns:v="urn:schemas-microsoft-com:vml" Requires="v">
                  <p:oleObj name="公式" r:id="rId6" imgW="253365" imgH="177800" progId="Equation.3">
                    <p:embed/>
                  </p:oleObj>
                </mc:Choice>
                <mc:Fallback>
                  <p:oleObj name="公式" r:id="rId6" imgW="253365" imgH="177800" progId="Equation.3">
                    <p:embed/>
                    <p:pic>
                      <p:nvPicPr>
                        <p:cNvPr id="0"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6" y="2569"/>
                          <a:ext cx="324"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90" name="Freeform 34"/>
            <p:cNvSpPr/>
            <p:nvPr/>
          </p:nvSpPr>
          <p:spPr bwMode="auto">
            <a:xfrm>
              <a:off x="4557" y="1795"/>
              <a:ext cx="759" cy="689"/>
            </a:xfrm>
            <a:custGeom>
              <a:avLst/>
              <a:gdLst>
                <a:gd name="T0" fmla="*/ 0 w 408"/>
                <a:gd name="T1" fmla="*/ 9114 h 361"/>
                <a:gd name="T2" fmla="*/ 755 w 408"/>
                <a:gd name="T3" fmla="*/ 6634 h 361"/>
                <a:gd name="T4" fmla="*/ 1520 w 408"/>
                <a:gd name="T5" fmla="*/ 4455 h 361"/>
                <a:gd name="T6" fmla="*/ 2297 w 408"/>
                <a:gd name="T7" fmla="*/ 2626 h 361"/>
                <a:gd name="T8" fmla="*/ 3053 w 408"/>
                <a:gd name="T9" fmla="*/ 1063 h 361"/>
                <a:gd name="T10" fmla="*/ 3704 w 408"/>
                <a:gd name="T11" fmla="*/ 277 h 361"/>
                <a:gd name="T12" fmla="*/ 4454 w 408"/>
                <a:gd name="T13" fmla="*/ 0 h 361"/>
                <a:gd name="T14" fmla="*/ 5233 w 408"/>
                <a:gd name="T15" fmla="*/ 277 h 361"/>
                <a:gd name="T16" fmla="*/ 5986 w 408"/>
                <a:gd name="T17" fmla="*/ 1063 h 361"/>
                <a:gd name="T18" fmla="*/ 6751 w 408"/>
                <a:gd name="T19" fmla="*/ 2626 h 361"/>
                <a:gd name="T20" fmla="*/ 7534 w 408"/>
                <a:gd name="T21" fmla="*/ 4455 h 361"/>
                <a:gd name="T22" fmla="*/ 8286 w 408"/>
                <a:gd name="T23" fmla="*/ 6764 h 361"/>
                <a:gd name="T24" fmla="*/ 9063 w 408"/>
                <a:gd name="T25" fmla="*/ 9114 h 3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8" h="361">
                  <a:moveTo>
                    <a:pt x="0" y="360"/>
                  </a:moveTo>
                  <a:lnTo>
                    <a:pt x="34" y="262"/>
                  </a:lnTo>
                  <a:lnTo>
                    <a:pt x="68" y="176"/>
                  </a:lnTo>
                  <a:lnTo>
                    <a:pt x="103" y="104"/>
                  </a:lnTo>
                  <a:lnTo>
                    <a:pt x="137" y="42"/>
                  </a:lnTo>
                  <a:lnTo>
                    <a:pt x="166" y="11"/>
                  </a:lnTo>
                  <a:lnTo>
                    <a:pt x="200" y="0"/>
                  </a:lnTo>
                  <a:lnTo>
                    <a:pt x="235" y="11"/>
                  </a:lnTo>
                  <a:lnTo>
                    <a:pt x="269" y="42"/>
                  </a:lnTo>
                  <a:lnTo>
                    <a:pt x="303" y="104"/>
                  </a:lnTo>
                  <a:lnTo>
                    <a:pt x="338" y="176"/>
                  </a:lnTo>
                  <a:lnTo>
                    <a:pt x="372" y="267"/>
                  </a:lnTo>
                  <a:lnTo>
                    <a:pt x="407" y="360"/>
                  </a:lnTo>
                </a:path>
              </a:pathLst>
            </a:custGeom>
            <a:noFill/>
            <a:ln w="38100"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1" name="Line 40"/>
            <p:cNvSpPr>
              <a:spLocks noChangeShapeType="1"/>
            </p:cNvSpPr>
            <p:nvPr/>
          </p:nvSpPr>
          <p:spPr bwMode="auto">
            <a:xfrm>
              <a:off x="2955" y="2482"/>
              <a:ext cx="2574"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992" name="Freeform 41"/>
            <p:cNvSpPr/>
            <p:nvPr/>
          </p:nvSpPr>
          <p:spPr bwMode="auto">
            <a:xfrm>
              <a:off x="3412" y="2246"/>
              <a:ext cx="394" cy="220"/>
            </a:xfrm>
            <a:custGeom>
              <a:avLst/>
              <a:gdLst>
                <a:gd name="T0" fmla="*/ 0 w 424"/>
                <a:gd name="T1" fmla="*/ 231 h 217"/>
                <a:gd name="T2" fmla="*/ 25 w 424"/>
                <a:gd name="T3" fmla="*/ 167 h 217"/>
                <a:gd name="T4" fmla="*/ 49 w 424"/>
                <a:gd name="T5" fmla="*/ 113 h 217"/>
                <a:gd name="T6" fmla="*/ 73 w 424"/>
                <a:gd name="T7" fmla="*/ 67 h 217"/>
                <a:gd name="T8" fmla="*/ 99 w 424"/>
                <a:gd name="T9" fmla="*/ 25 h 217"/>
                <a:gd name="T10" fmla="*/ 120 w 424"/>
                <a:gd name="T11" fmla="*/ 7 h 217"/>
                <a:gd name="T12" fmla="*/ 143 w 424"/>
                <a:gd name="T13" fmla="*/ 0 h 217"/>
                <a:gd name="T14" fmla="*/ 169 w 424"/>
                <a:gd name="T15" fmla="*/ 7 h 217"/>
                <a:gd name="T16" fmla="*/ 194 w 424"/>
                <a:gd name="T17" fmla="*/ 25 h 217"/>
                <a:gd name="T18" fmla="*/ 218 w 424"/>
                <a:gd name="T19" fmla="*/ 67 h 217"/>
                <a:gd name="T20" fmla="*/ 243 w 424"/>
                <a:gd name="T21" fmla="*/ 113 h 217"/>
                <a:gd name="T22" fmla="*/ 269 w 424"/>
                <a:gd name="T23" fmla="*/ 170 h 217"/>
                <a:gd name="T24" fmla="*/ 293 w 424"/>
                <a:gd name="T25" fmla="*/ 231 h 2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4" h="217">
                  <a:moveTo>
                    <a:pt x="0" y="216"/>
                  </a:moveTo>
                  <a:lnTo>
                    <a:pt x="35" y="157"/>
                  </a:lnTo>
                  <a:lnTo>
                    <a:pt x="71" y="106"/>
                  </a:lnTo>
                  <a:lnTo>
                    <a:pt x="107" y="62"/>
                  </a:lnTo>
                  <a:lnTo>
                    <a:pt x="142" y="25"/>
                  </a:lnTo>
                  <a:lnTo>
                    <a:pt x="173" y="7"/>
                  </a:lnTo>
                  <a:lnTo>
                    <a:pt x="208" y="0"/>
                  </a:lnTo>
                  <a:lnTo>
                    <a:pt x="244" y="7"/>
                  </a:lnTo>
                  <a:lnTo>
                    <a:pt x="280" y="25"/>
                  </a:lnTo>
                  <a:lnTo>
                    <a:pt x="315" y="62"/>
                  </a:lnTo>
                  <a:lnTo>
                    <a:pt x="351" y="106"/>
                  </a:lnTo>
                  <a:lnTo>
                    <a:pt x="387" y="160"/>
                  </a:lnTo>
                  <a:lnTo>
                    <a:pt x="423" y="216"/>
                  </a:lnTo>
                </a:path>
              </a:pathLst>
            </a:custGeom>
            <a:noFill/>
            <a:ln w="38100" cap="rnd" cmpd="sng">
              <a:solidFill>
                <a:srgbClr val="9933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3" name="Freeform 42"/>
            <p:cNvSpPr/>
            <p:nvPr/>
          </p:nvSpPr>
          <p:spPr bwMode="auto">
            <a:xfrm>
              <a:off x="4186" y="2252"/>
              <a:ext cx="394" cy="221"/>
            </a:xfrm>
            <a:custGeom>
              <a:avLst/>
              <a:gdLst>
                <a:gd name="T0" fmla="*/ 0 w 424"/>
                <a:gd name="T1" fmla="*/ 236 h 217"/>
                <a:gd name="T2" fmla="*/ 25 w 424"/>
                <a:gd name="T3" fmla="*/ 172 h 217"/>
                <a:gd name="T4" fmla="*/ 49 w 424"/>
                <a:gd name="T5" fmla="*/ 116 h 217"/>
                <a:gd name="T6" fmla="*/ 73 w 424"/>
                <a:gd name="T7" fmla="*/ 67 h 217"/>
                <a:gd name="T8" fmla="*/ 99 w 424"/>
                <a:gd name="T9" fmla="*/ 25 h 217"/>
                <a:gd name="T10" fmla="*/ 120 w 424"/>
                <a:gd name="T11" fmla="*/ 7 h 217"/>
                <a:gd name="T12" fmla="*/ 143 w 424"/>
                <a:gd name="T13" fmla="*/ 0 h 217"/>
                <a:gd name="T14" fmla="*/ 169 w 424"/>
                <a:gd name="T15" fmla="*/ 7 h 217"/>
                <a:gd name="T16" fmla="*/ 194 w 424"/>
                <a:gd name="T17" fmla="*/ 25 h 217"/>
                <a:gd name="T18" fmla="*/ 218 w 424"/>
                <a:gd name="T19" fmla="*/ 67 h 217"/>
                <a:gd name="T20" fmla="*/ 243 w 424"/>
                <a:gd name="T21" fmla="*/ 116 h 217"/>
                <a:gd name="T22" fmla="*/ 269 w 424"/>
                <a:gd name="T23" fmla="*/ 175 h 217"/>
                <a:gd name="T24" fmla="*/ 293 w 424"/>
                <a:gd name="T25" fmla="*/ 236 h 2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4" h="217">
                  <a:moveTo>
                    <a:pt x="0" y="216"/>
                  </a:moveTo>
                  <a:lnTo>
                    <a:pt x="35" y="157"/>
                  </a:lnTo>
                  <a:lnTo>
                    <a:pt x="71" y="106"/>
                  </a:lnTo>
                  <a:lnTo>
                    <a:pt x="107" y="62"/>
                  </a:lnTo>
                  <a:lnTo>
                    <a:pt x="142" y="25"/>
                  </a:lnTo>
                  <a:lnTo>
                    <a:pt x="173" y="7"/>
                  </a:lnTo>
                  <a:lnTo>
                    <a:pt x="208" y="0"/>
                  </a:lnTo>
                  <a:lnTo>
                    <a:pt x="244" y="7"/>
                  </a:lnTo>
                  <a:lnTo>
                    <a:pt x="280" y="25"/>
                  </a:lnTo>
                  <a:lnTo>
                    <a:pt x="315" y="62"/>
                  </a:lnTo>
                  <a:lnTo>
                    <a:pt x="351" y="106"/>
                  </a:lnTo>
                  <a:lnTo>
                    <a:pt x="387" y="160"/>
                  </a:lnTo>
                  <a:lnTo>
                    <a:pt x="423" y="216"/>
                  </a:lnTo>
                </a:path>
              </a:pathLst>
            </a:custGeom>
            <a:noFill/>
            <a:ln w="38100" cap="rnd" cmpd="sng">
              <a:solidFill>
                <a:srgbClr val="9933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4" name="Freeform 43"/>
            <p:cNvSpPr/>
            <p:nvPr/>
          </p:nvSpPr>
          <p:spPr bwMode="auto">
            <a:xfrm flipV="1">
              <a:off x="3795" y="2470"/>
              <a:ext cx="394" cy="220"/>
            </a:xfrm>
            <a:custGeom>
              <a:avLst/>
              <a:gdLst>
                <a:gd name="T0" fmla="*/ 0 w 424"/>
                <a:gd name="T1" fmla="*/ 231 h 217"/>
                <a:gd name="T2" fmla="*/ 25 w 424"/>
                <a:gd name="T3" fmla="*/ 167 h 217"/>
                <a:gd name="T4" fmla="*/ 49 w 424"/>
                <a:gd name="T5" fmla="*/ 113 h 217"/>
                <a:gd name="T6" fmla="*/ 73 w 424"/>
                <a:gd name="T7" fmla="*/ 67 h 217"/>
                <a:gd name="T8" fmla="*/ 99 w 424"/>
                <a:gd name="T9" fmla="*/ 25 h 217"/>
                <a:gd name="T10" fmla="*/ 120 w 424"/>
                <a:gd name="T11" fmla="*/ 7 h 217"/>
                <a:gd name="T12" fmla="*/ 143 w 424"/>
                <a:gd name="T13" fmla="*/ 0 h 217"/>
                <a:gd name="T14" fmla="*/ 169 w 424"/>
                <a:gd name="T15" fmla="*/ 7 h 217"/>
                <a:gd name="T16" fmla="*/ 194 w 424"/>
                <a:gd name="T17" fmla="*/ 25 h 217"/>
                <a:gd name="T18" fmla="*/ 218 w 424"/>
                <a:gd name="T19" fmla="*/ 67 h 217"/>
                <a:gd name="T20" fmla="*/ 243 w 424"/>
                <a:gd name="T21" fmla="*/ 113 h 217"/>
                <a:gd name="T22" fmla="*/ 269 w 424"/>
                <a:gd name="T23" fmla="*/ 170 h 217"/>
                <a:gd name="T24" fmla="*/ 293 w 424"/>
                <a:gd name="T25" fmla="*/ 231 h 2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4" h="217">
                  <a:moveTo>
                    <a:pt x="0" y="216"/>
                  </a:moveTo>
                  <a:lnTo>
                    <a:pt x="35" y="157"/>
                  </a:lnTo>
                  <a:lnTo>
                    <a:pt x="71" y="106"/>
                  </a:lnTo>
                  <a:lnTo>
                    <a:pt x="107" y="62"/>
                  </a:lnTo>
                  <a:lnTo>
                    <a:pt x="142" y="25"/>
                  </a:lnTo>
                  <a:lnTo>
                    <a:pt x="173" y="7"/>
                  </a:lnTo>
                  <a:lnTo>
                    <a:pt x="208" y="0"/>
                  </a:lnTo>
                  <a:lnTo>
                    <a:pt x="244" y="7"/>
                  </a:lnTo>
                  <a:lnTo>
                    <a:pt x="280" y="25"/>
                  </a:lnTo>
                  <a:lnTo>
                    <a:pt x="315" y="62"/>
                  </a:lnTo>
                  <a:lnTo>
                    <a:pt x="351" y="106"/>
                  </a:lnTo>
                  <a:lnTo>
                    <a:pt x="387" y="160"/>
                  </a:lnTo>
                  <a:lnTo>
                    <a:pt x="423" y="216"/>
                  </a:lnTo>
                </a:path>
              </a:pathLst>
            </a:custGeom>
            <a:noFill/>
            <a:ln w="38100" cap="rnd" cmpd="sng">
              <a:solidFill>
                <a:srgbClr val="9933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5" name="Freeform 44"/>
            <p:cNvSpPr/>
            <p:nvPr/>
          </p:nvSpPr>
          <p:spPr bwMode="auto">
            <a:xfrm flipV="1">
              <a:off x="4570" y="2451"/>
              <a:ext cx="394" cy="221"/>
            </a:xfrm>
            <a:custGeom>
              <a:avLst/>
              <a:gdLst>
                <a:gd name="T0" fmla="*/ 0 w 424"/>
                <a:gd name="T1" fmla="*/ 236 h 217"/>
                <a:gd name="T2" fmla="*/ 25 w 424"/>
                <a:gd name="T3" fmla="*/ 172 h 217"/>
                <a:gd name="T4" fmla="*/ 49 w 424"/>
                <a:gd name="T5" fmla="*/ 116 h 217"/>
                <a:gd name="T6" fmla="*/ 73 w 424"/>
                <a:gd name="T7" fmla="*/ 67 h 217"/>
                <a:gd name="T8" fmla="*/ 99 w 424"/>
                <a:gd name="T9" fmla="*/ 25 h 217"/>
                <a:gd name="T10" fmla="*/ 120 w 424"/>
                <a:gd name="T11" fmla="*/ 7 h 217"/>
                <a:gd name="T12" fmla="*/ 143 w 424"/>
                <a:gd name="T13" fmla="*/ 0 h 217"/>
                <a:gd name="T14" fmla="*/ 169 w 424"/>
                <a:gd name="T15" fmla="*/ 7 h 217"/>
                <a:gd name="T16" fmla="*/ 194 w 424"/>
                <a:gd name="T17" fmla="*/ 25 h 217"/>
                <a:gd name="T18" fmla="*/ 218 w 424"/>
                <a:gd name="T19" fmla="*/ 67 h 217"/>
                <a:gd name="T20" fmla="*/ 243 w 424"/>
                <a:gd name="T21" fmla="*/ 116 h 217"/>
                <a:gd name="T22" fmla="*/ 269 w 424"/>
                <a:gd name="T23" fmla="*/ 175 h 217"/>
                <a:gd name="T24" fmla="*/ 293 w 424"/>
                <a:gd name="T25" fmla="*/ 236 h 2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4" h="217">
                  <a:moveTo>
                    <a:pt x="0" y="216"/>
                  </a:moveTo>
                  <a:lnTo>
                    <a:pt x="35" y="157"/>
                  </a:lnTo>
                  <a:lnTo>
                    <a:pt x="71" y="106"/>
                  </a:lnTo>
                  <a:lnTo>
                    <a:pt x="107" y="62"/>
                  </a:lnTo>
                  <a:lnTo>
                    <a:pt x="142" y="25"/>
                  </a:lnTo>
                  <a:lnTo>
                    <a:pt x="173" y="7"/>
                  </a:lnTo>
                  <a:lnTo>
                    <a:pt x="208" y="0"/>
                  </a:lnTo>
                  <a:lnTo>
                    <a:pt x="244" y="7"/>
                  </a:lnTo>
                  <a:lnTo>
                    <a:pt x="280" y="25"/>
                  </a:lnTo>
                  <a:lnTo>
                    <a:pt x="315" y="62"/>
                  </a:lnTo>
                  <a:lnTo>
                    <a:pt x="351" y="106"/>
                  </a:lnTo>
                  <a:lnTo>
                    <a:pt x="387" y="160"/>
                  </a:lnTo>
                  <a:lnTo>
                    <a:pt x="423" y="216"/>
                  </a:lnTo>
                </a:path>
              </a:pathLst>
            </a:custGeom>
            <a:noFill/>
            <a:ln w="38100" cap="rnd" cmpd="sng">
              <a:solidFill>
                <a:srgbClr val="9933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6" name="Rectangle 45"/>
            <p:cNvSpPr>
              <a:spLocks noChangeArrowheads="1"/>
            </p:cNvSpPr>
            <p:nvPr/>
          </p:nvSpPr>
          <p:spPr bwMode="auto">
            <a:xfrm>
              <a:off x="4277" y="1951"/>
              <a:ext cx="210"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400" b="1" u="none">
                  <a:solidFill>
                    <a:srgbClr val="663300"/>
                  </a:solidFill>
                  <a:latin typeface="Times New Roman" panose="02020603050405020304" pitchFamily="18" charset="0"/>
                </a:rPr>
                <a:t>p</a:t>
              </a:r>
              <a:endParaRPr kumimoji="1" lang="en-US" altLang="zh-CN" sz="2400" b="1" i="0" u="none">
                <a:solidFill>
                  <a:srgbClr val="663300"/>
                </a:solidFill>
                <a:latin typeface="Times New Roman" panose="02020603050405020304" pitchFamily="18" charset="0"/>
              </a:endParaRPr>
            </a:p>
          </p:txBody>
        </p:sp>
        <p:sp>
          <p:nvSpPr>
            <p:cNvPr id="40997" name="Rectangle 46"/>
            <p:cNvSpPr>
              <a:spLocks noChangeArrowheads="1"/>
            </p:cNvSpPr>
            <p:nvPr/>
          </p:nvSpPr>
          <p:spPr bwMode="auto">
            <a:xfrm>
              <a:off x="3406" y="2399"/>
              <a:ext cx="210"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400" b="1" u="none">
                  <a:solidFill>
                    <a:schemeClr val="tx2"/>
                  </a:solidFill>
                  <a:latin typeface="Times New Roman" panose="02020603050405020304" pitchFamily="18" charset="0"/>
                </a:rPr>
                <a:t>o</a:t>
              </a:r>
              <a:endParaRPr kumimoji="1" lang="en-US" altLang="zh-CN" sz="2400" b="1" i="0" u="none">
                <a:solidFill>
                  <a:schemeClr val="tx2"/>
                </a:solidFill>
                <a:latin typeface="Times New Roman" panose="02020603050405020304" pitchFamily="18" charset="0"/>
              </a:endParaRPr>
            </a:p>
          </p:txBody>
        </p:sp>
      </p:grpSp>
      <p:sp>
        <p:nvSpPr>
          <p:cNvPr id="637999" name="Rectangle 47"/>
          <p:cNvSpPr>
            <a:spLocks noChangeArrowheads="1"/>
          </p:cNvSpPr>
          <p:nvPr/>
        </p:nvSpPr>
        <p:spPr bwMode="auto">
          <a:xfrm>
            <a:off x="679450" y="2474913"/>
            <a:ext cx="35782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2800" b="1" u="none">
                <a:latin typeface="Times New Roman" panose="02020603050405020304" pitchFamily="18" charset="0"/>
              </a:rPr>
              <a:t>P &gt;</a:t>
            </a:r>
            <a:r>
              <a:rPr kumimoji="1" lang="en-US" altLang="zh-CN" sz="2800" b="1" i="0" u="none">
                <a:latin typeface="Times New Roman" panose="02020603050405020304" pitchFamily="18" charset="0"/>
              </a:rPr>
              <a:t>0   </a:t>
            </a:r>
            <a:r>
              <a:rPr kumimoji="1" lang="zh-CN" altLang="en-US" sz="2800" b="1" i="0" u="none">
                <a:latin typeface="楷体_GB2312" pitchFamily="49" charset="-122"/>
                <a:ea typeface="楷体_GB2312" pitchFamily="49" charset="-122"/>
              </a:rPr>
              <a:t>储存磁场能量</a:t>
            </a:r>
          </a:p>
        </p:txBody>
      </p:sp>
      <p:sp>
        <p:nvSpPr>
          <p:cNvPr id="638000" name="Rectangle 48"/>
          <p:cNvSpPr>
            <a:spLocks noChangeArrowheads="1"/>
          </p:cNvSpPr>
          <p:nvPr/>
        </p:nvSpPr>
        <p:spPr bwMode="auto">
          <a:xfrm>
            <a:off x="639763" y="2951163"/>
            <a:ext cx="39211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2800" b="1" u="none">
                <a:latin typeface="Times New Roman" panose="02020603050405020304" pitchFamily="18" charset="0"/>
              </a:rPr>
              <a:t>P</a:t>
            </a:r>
            <a:r>
              <a:rPr kumimoji="1" lang="en-US" altLang="zh-CN" sz="2800" b="1" i="0" u="none">
                <a:latin typeface="Times New Roman" panose="02020603050405020304" pitchFamily="18" charset="0"/>
              </a:rPr>
              <a:t> &lt;0   </a:t>
            </a:r>
            <a:r>
              <a:rPr kumimoji="1" lang="zh-CN" altLang="en-US" sz="2800" b="1" i="0" u="none">
                <a:latin typeface="楷体_GB2312" pitchFamily="49" charset="-122"/>
                <a:ea typeface="楷体_GB2312" pitchFamily="49" charset="-122"/>
              </a:rPr>
              <a:t>泄放磁场能量</a:t>
            </a:r>
            <a:endParaRPr kumimoji="1" lang="zh-CN" altLang="en-US" sz="2800" b="1" i="0" u="none">
              <a:latin typeface="Times New Roman" panose="02020603050405020304" pitchFamily="18" charset="0"/>
            </a:endParaRPr>
          </a:p>
        </p:txBody>
      </p:sp>
      <p:sp>
        <p:nvSpPr>
          <p:cNvPr id="638001" name="Rectangle 49"/>
          <p:cNvSpPr>
            <a:spLocks noChangeArrowheads="1"/>
          </p:cNvSpPr>
          <p:nvPr/>
        </p:nvSpPr>
        <p:spPr bwMode="auto">
          <a:xfrm>
            <a:off x="304800" y="3438525"/>
            <a:ext cx="2895600" cy="52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lnSpc>
                <a:spcPct val="80000"/>
              </a:lnSpc>
              <a:spcBef>
                <a:spcPct val="50000"/>
              </a:spcBef>
            </a:pPr>
            <a:r>
              <a:rPr kumimoji="1" lang="en-US" altLang="zh-CN" sz="3200" b="1" i="0" u="none">
                <a:solidFill>
                  <a:srgbClr val="FF0000"/>
                </a:solidFill>
                <a:latin typeface="Times New Roman" panose="02020603050405020304" pitchFamily="18" charset="0"/>
              </a:rPr>
              <a:t>②</a:t>
            </a:r>
            <a:r>
              <a:rPr kumimoji="1" lang="zh-CN" altLang="en-US" sz="3200" b="1" i="0" u="none">
                <a:solidFill>
                  <a:srgbClr val="FF0000"/>
                </a:solidFill>
                <a:latin typeface="楷体_GB2312" pitchFamily="49" charset="-122"/>
                <a:ea typeface="楷体_GB2312" pitchFamily="49" charset="-122"/>
              </a:rPr>
              <a:t>有功功率</a:t>
            </a:r>
            <a:r>
              <a:rPr kumimoji="1" lang="en-US" altLang="zh-CN" sz="3600" b="1" u="none">
                <a:solidFill>
                  <a:srgbClr val="FF0000"/>
                </a:solidFill>
                <a:latin typeface="宋体" panose="02010600030101010101" pitchFamily="2" charset="-122"/>
              </a:rPr>
              <a:t>P</a:t>
            </a:r>
          </a:p>
        </p:txBody>
      </p:sp>
      <p:graphicFrame>
        <p:nvGraphicFramePr>
          <p:cNvPr id="638002" name="Object 50"/>
          <p:cNvGraphicFramePr/>
          <p:nvPr/>
        </p:nvGraphicFramePr>
        <p:xfrm>
          <a:off x="679450" y="3884613"/>
          <a:ext cx="2876550" cy="1031875"/>
        </p:xfrm>
        <a:graphic>
          <a:graphicData uri="http://schemas.openxmlformats.org/presentationml/2006/ole">
            <mc:AlternateContent xmlns:mc="http://schemas.openxmlformats.org/markup-compatibility/2006">
              <mc:Choice xmlns:v="urn:schemas-microsoft-com:vml" Requires="v">
                <p:oleObj name="Equation" r:id="rId8" imgW="1104900" imgH="393700" progId="Equation.3">
                  <p:embed/>
                </p:oleObj>
              </mc:Choice>
              <mc:Fallback>
                <p:oleObj name="Equation" r:id="rId8" imgW="1104900" imgH="393700" progId="Equation.3">
                  <p:embed/>
                  <p:pic>
                    <p:nvPicPr>
                      <p:cNvPr id="0" name="Object 5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450" y="3884613"/>
                        <a:ext cx="2876550" cy="1031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8003" name="Rectangle 51"/>
          <p:cNvSpPr>
            <a:spLocks noChangeAspect="1" noChangeArrowheads="1"/>
          </p:cNvSpPr>
          <p:nvPr/>
        </p:nvSpPr>
        <p:spPr bwMode="auto">
          <a:xfrm>
            <a:off x="252413" y="4883150"/>
            <a:ext cx="6048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800" b="1" i="0" u="none">
                <a:solidFill>
                  <a:schemeClr val="accent2"/>
                </a:solidFill>
                <a:latin typeface="楷体_GB2312" pitchFamily="49" charset="-122"/>
                <a:ea typeface="楷体_GB2312" pitchFamily="49" charset="-122"/>
              </a:rPr>
              <a:t>电感不消耗电能，</a:t>
            </a:r>
            <a:r>
              <a:rPr kumimoji="1" lang="zh-CN" altLang="en-US" sz="2800" b="1" i="0" u="none">
                <a:solidFill>
                  <a:srgbClr val="FF0000"/>
                </a:solidFill>
                <a:latin typeface="楷体_GB2312" pitchFamily="49" charset="-122"/>
                <a:ea typeface="楷体_GB2312" pitchFamily="49" charset="-122"/>
              </a:rPr>
              <a:t>电感为储能元件</a:t>
            </a:r>
          </a:p>
        </p:txBody>
      </p:sp>
      <p:sp>
        <p:nvSpPr>
          <p:cNvPr id="638004" name="Rectangle 52"/>
          <p:cNvSpPr>
            <a:spLocks noChangeArrowheads="1"/>
          </p:cNvSpPr>
          <p:nvPr/>
        </p:nvSpPr>
        <p:spPr bwMode="auto">
          <a:xfrm>
            <a:off x="185738" y="5311775"/>
            <a:ext cx="25257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i="0" u="none">
                <a:solidFill>
                  <a:srgbClr val="FF0000"/>
                </a:solidFill>
                <a:latin typeface="楷体_GB2312" pitchFamily="49" charset="-122"/>
                <a:ea typeface="楷体_GB2312" pitchFamily="49" charset="-122"/>
              </a:rPr>
              <a:t>③</a:t>
            </a:r>
            <a:r>
              <a:rPr kumimoji="1" lang="zh-CN" altLang="en-US" sz="3200" b="1" i="0" u="none">
                <a:solidFill>
                  <a:srgbClr val="FF0000"/>
                </a:solidFill>
                <a:latin typeface="楷体_GB2312" pitchFamily="49" charset="-122"/>
                <a:ea typeface="楷体_GB2312" pitchFamily="49" charset="-122"/>
              </a:rPr>
              <a:t>无功功率</a:t>
            </a:r>
            <a:r>
              <a:rPr kumimoji="1" lang="en-US" altLang="zh-CN" sz="3200" b="1" u="none">
                <a:solidFill>
                  <a:srgbClr val="FF0000"/>
                </a:solidFill>
                <a:latin typeface="Times New Roman" panose="02020603050405020304" pitchFamily="18" charset="0"/>
              </a:rPr>
              <a:t>Q</a:t>
            </a:r>
          </a:p>
        </p:txBody>
      </p:sp>
      <p:sp>
        <p:nvSpPr>
          <p:cNvPr id="638005" name="Rectangle 53"/>
          <p:cNvSpPr>
            <a:spLocks noChangeAspect="1" noChangeArrowheads="1"/>
          </p:cNvSpPr>
          <p:nvPr/>
        </p:nvSpPr>
        <p:spPr bwMode="auto">
          <a:xfrm>
            <a:off x="3725863" y="5435600"/>
            <a:ext cx="50942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800" b="1" i="0" u="none">
                <a:solidFill>
                  <a:schemeClr val="accent2"/>
                </a:solidFill>
                <a:latin typeface="楷体_GB2312" pitchFamily="49" charset="-122"/>
                <a:ea typeface="楷体_GB2312" pitchFamily="49" charset="-122"/>
              </a:rPr>
              <a:t>储能元件瞬时功率的最大值</a:t>
            </a:r>
          </a:p>
        </p:txBody>
      </p:sp>
      <p:graphicFrame>
        <p:nvGraphicFramePr>
          <p:cNvPr id="638006" name="Object 54">
            <a:hlinkClick r:id="" action="ppaction://ole?verb=0"/>
          </p:cNvPr>
          <p:cNvGraphicFramePr/>
          <p:nvPr/>
        </p:nvGraphicFramePr>
        <p:xfrm>
          <a:off x="909638" y="5872163"/>
          <a:ext cx="2393950" cy="631825"/>
        </p:xfrm>
        <a:graphic>
          <a:graphicData uri="http://schemas.openxmlformats.org/presentationml/2006/ole">
            <mc:AlternateContent xmlns:mc="http://schemas.openxmlformats.org/markup-compatibility/2006">
              <mc:Choice xmlns:v="urn:schemas-microsoft-com:vml" Requires="v">
                <p:oleObj name="Equation" r:id="rId10" imgW="977900" imgH="228600" progId="Equation.3">
                  <p:embed/>
                </p:oleObj>
              </mc:Choice>
              <mc:Fallback>
                <p:oleObj name="Equation" r:id="rId10" imgW="977900" imgH="228600" progId="Equation.3">
                  <p:embed/>
                  <p:pic>
                    <p:nvPicPr>
                      <p:cNvPr id="0" name="Object 5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9638" y="5872163"/>
                        <a:ext cx="2393950" cy="63182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8007" name="Text Box 55"/>
          <p:cNvSpPr txBox="1">
            <a:spLocks noChangeArrowheads="1"/>
          </p:cNvSpPr>
          <p:nvPr/>
        </p:nvSpPr>
        <p:spPr bwMode="auto">
          <a:xfrm>
            <a:off x="3771900" y="5983288"/>
            <a:ext cx="28860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i="0" u="none">
                <a:latin typeface="楷体_GB2312" pitchFamily="49" charset="-122"/>
                <a:ea typeface="楷体_GB2312" pitchFamily="49" charset="-122"/>
              </a:rPr>
              <a:t>单位：乏 </a:t>
            </a:r>
            <a:r>
              <a:rPr kumimoji="1" lang="en-US" altLang="zh-CN" sz="2800" b="1" i="0" u="none">
                <a:latin typeface="宋体" panose="02010600030101010101" pitchFamily="2" charset="-122"/>
              </a:rPr>
              <a:t>(var) </a:t>
            </a:r>
          </a:p>
        </p:txBody>
      </p:sp>
      <p:sp>
        <p:nvSpPr>
          <p:cNvPr id="637991" name="Rectangle 39"/>
          <p:cNvSpPr>
            <a:spLocks noChangeArrowheads="1"/>
          </p:cNvSpPr>
          <p:nvPr/>
        </p:nvSpPr>
        <p:spPr bwMode="auto">
          <a:xfrm>
            <a:off x="7813675" y="2708275"/>
            <a:ext cx="1330325" cy="1181100"/>
          </a:xfrm>
          <a:prstGeom prst="rect">
            <a:avLst/>
          </a:prstGeom>
          <a:solidFill>
            <a:schemeClr val="bg1"/>
          </a:solidFill>
          <a:ln>
            <a:noFill/>
          </a:ln>
          <a:effectLst/>
          <a:extLst>
            <a:ext uri="{91240B29-F687-4F45-9708-019B960494DF}">
              <a14:hiddenLine xmlns:a14="http://schemas.microsoft.com/office/drawing/2010/main" w="0">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7954"/>
                                        </p:tgtEl>
                                        <p:attrNameLst>
                                          <p:attrName>style.visibility</p:attrName>
                                        </p:attrNameLst>
                                      </p:cBhvr>
                                      <p:to>
                                        <p:strVal val="visible"/>
                                      </p:to>
                                    </p:set>
                                    <p:animEffect transition="in" filter="wipe(left)">
                                      <p:cBhvr>
                                        <p:cTn id="7" dur="500"/>
                                        <p:tgtEl>
                                          <p:spTgt spid="6379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37955"/>
                                        </p:tgtEl>
                                        <p:attrNameLst>
                                          <p:attrName>style.visibility</p:attrName>
                                        </p:attrNameLst>
                                      </p:cBhvr>
                                      <p:to>
                                        <p:strVal val="visible"/>
                                      </p:to>
                                    </p:set>
                                    <p:animEffect transition="in" filter="wipe(left)">
                                      <p:cBhvr>
                                        <p:cTn id="12" dur="500"/>
                                        <p:tgtEl>
                                          <p:spTgt spid="63795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6379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37972"/>
                                        </p:tgtEl>
                                        <p:attrNameLst>
                                          <p:attrName>style.visibility</p:attrName>
                                        </p:attrNameLst>
                                      </p:cBhvr>
                                      <p:to>
                                        <p:strVal val="visible"/>
                                      </p:to>
                                    </p:set>
                                    <p:animEffect transition="in" filter="wipe(left)">
                                      <p:cBhvr>
                                        <p:cTn id="21" dur="500"/>
                                        <p:tgtEl>
                                          <p:spTgt spid="63797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38009"/>
                                        </p:tgtEl>
                                        <p:attrNameLst>
                                          <p:attrName>style.visibility</p:attrName>
                                        </p:attrNameLst>
                                      </p:cBhvr>
                                      <p:to>
                                        <p:strVal val="visible"/>
                                      </p:to>
                                    </p:set>
                                    <p:animEffect transition="in" filter="wipe(left)">
                                      <p:cBhvr>
                                        <p:cTn id="26" dur="500"/>
                                        <p:tgtEl>
                                          <p:spTgt spid="638009"/>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637991"/>
                                        </p:tgtEl>
                                        <p:attrNameLst>
                                          <p:attrName>style.visibility</p:attrName>
                                        </p:attrNameLst>
                                      </p:cBhvr>
                                      <p:to>
                                        <p:strVal val="visible"/>
                                      </p:to>
                                    </p:set>
                                    <p:animEffect transition="in" filter="wipe(left)">
                                      <p:cBhvr>
                                        <p:cTn id="30" dur="500"/>
                                        <p:tgtEl>
                                          <p:spTgt spid="63799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37999"/>
                                        </p:tgtEl>
                                        <p:attrNameLst>
                                          <p:attrName>style.visibility</p:attrName>
                                        </p:attrNameLst>
                                      </p:cBhvr>
                                      <p:to>
                                        <p:strVal val="visible"/>
                                      </p:to>
                                    </p:set>
                                    <p:animEffect transition="in" filter="wipe(left)">
                                      <p:cBhvr>
                                        <p:cTn id="35" dur="500"/>
                                        <p:tgtEl>
                                          <p:spTgt spid="63799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38000"/>
                                        </p:tgtEl>
                                        <p:attrNameLst>
                                          <p:attrName>style.visibility</p:attrName>
                                        </p:attrNameLst>
                                      </p:cBhvr>
                                      <p:to>
                                        <p:strVal val="visible"/>
                                      </p:to>
                                    </p:set>
                                    <p:animEffect transition="in" filter="wipe(left)">
                                      <p:cBhvr>
                                        <p:cTn id="40" dur="500"/>
                                        <p:tgtEl>
                                          <p:spTgt spid="63800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38001"/>
                                        </p:tgtEl>
                                        <p:attrNameLst>
                                          <p:attrName>style.visibility</p:attrName>
                                        </p:attrNameLst>
                                      </p:cBhvr>
                                      <p:to>
                                        <p:strVal val="visible"/>
                                      </p:to>
                                    </p:set>
                                    <p:animEffect transition="in" filter="wipe(left)">
                                      <p:cBhvr>
                                        <p:cTn id="45" dur="500"/>
                                        <p:tgtEl>
                                          <p:spTgt spid="63800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638002"/>
                                        </p:tgtEl>
                                        <p:attrNameLst>
                                          <p:attrName>style.visibility</p:attrName>
                                        </p:attrNameLst>
                                      </p:cBhvr>
                                      <p:to>
                                        <p:strVal val="visible"/>
                                      </p:to>
                                    </p:set>
                                    <p:animEffect transition="in" filter="wipe(left)">
                                      <p:cBhvr>
                                        <p:cTn id="50" dur="500"/>
                                        <p:tgtEl>
                                          <p:spTgt spid="63800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38003"/>
                                        </p:tgtEl>
                                        <p:attrNameLst>
                                          <p:attrName>style.visibility</p:attrName>
                                        </p:attrNameLst>
                                      </p:cBhvr>
                                      <p:to>
                                        <p:strVal val="visible"/>
                                      </p:to>
                                    </p:set>
                                    <p:animEffect transition="in" filter="wipe(left)">
                                      <p:cBhvr>
                                        <p:cTn id="55" dur="500"/>
                                        <p:tgtEl>
                                          <p:spTgt spid="63800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38004"/>
                                        </p:tgtEl>
                                        <p:attrNameLst>
                                          <p:attrName>style.visibility</p:attrName>
                                        </p:attrNameLst>
                                      </p:cBhvr>
                                      <p:to>
                                        <p:strVal val="visible"/>
                                      </p:to>
                                    </p:set>
                                    <p:animEffect transition="in" filter="wipe(left)">
                                      <p:cBhvr>
                                        <p:cTn id="60" dur="500"/>
                                        <p:tgtEl>
                                          <p:spTgt spid="63800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638005"/>
                                        </p:tgtEl>
                                        <p:attrNameLst>
                                          <p:attrName>style.visibility</p:attrName>
                                        </p:attrNameLst>
                                      </p:cBhvr>
                                      <p:to>
                                        <p:strVal val="visible"/>
                                      </p:to>
                                    </p:set>
                                    <p:animEffect transition="in" filter="wipe(left)">
                                      <p:cBhvr>
                                        <p:cTn id="65" dur="500"/>
                                        <p:tgtEl>
                                          <p:spTgt spid="63800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638006"/>
                                        </p:tgtEl>
                                        <p:attrNameLst>
                                          <p:attrName>style.visibility</p:attrName>
                                        </p:attrNameLst>
                                      </p:cBhvr>
                                      <p:to>
                                        <p:strVal val="visible"/>
                                      </p:to>
                                    </p:set>
                                    <p:animEffect transition="in" filter="wipe(left)">
                                      <p:cBhvr>
                                        <p:cTn id="70" dur="500"/>
                                        <p:tgtEl>
                                          <p:spTgt spid="63800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638007"/>
                                        </p:tgtEl>
                                        <p:attrNameLst>
                                          <p:attrName>style.visibility</p:attrName>
                                        </p:attrNameLst>
                                      </p:cBhvr>
                                      <p:to>
                                        <p:strVal val="visible"/>
                                      </p:to>
                                    </p:set>
                                    <p:animEffect transition="in" filter="wipe(left)">
                                      <p:cBhvr>
                                        <p:cTn id="75" dur="500"/>
                                        <p:tgtEl>
                                          <p:spTgt spid="638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954" grpId="0" autoUpdateAnimBg="0"/>
      <p:bldP spid="637955" grpId="0" autoUpdateAnimBg="0"/>
      <p:bldP spid="637999" grpId="0" autoUpdateAnimBg="0"/>
      <p:bldP spid="638000" grpId="0" autoUpdateAnimBg="0"/>
      <p:bldP spid="638001" grpId="0" autoUpdateAnimBg="0"/>
      <p:bldP spid="638003" grpId="0" autoUpdateAnimBg="0"/>
      <p:bldP spid="638004" grpId="0" autoUpdateAnimBg="0"/>
      <p:bldP spid="638005" grpId="0" autoUpdateAnimBg="0"/>
      <p:bldP spid="638007" grpId="0" autoUpdateAnimBg="0"/>
      <p:bldP spid="63799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ABB6F43C-D1CD-44FA-9EE0-9259DF43FFAC}" type="slidenum">
              <a:rPr lang="en-US" altLang="zh-CN" i="0" u="none" smtClean="0">
                <a:latin typeface="Times New Roman" panose="02020603050405020304" pitchFamily="18" charset="0"/>
              </a:rPr>
              <a:t>47</a:t>
            </a:fld>
            <a:endParaRPr lang="en-US" altLang="zh-CN" i="0" u="none">
              <a:latin typeface="Times New Roman" panose="02020603050405020304" pitchFamily="18" charset="0"/>
            </a:endParaRPr>
          </a:p>
        </p:txBody>
      </p:sp>
      <p:grpSp>
        <p:nvGrpSpPr>
          <p:cNvPr id="638980" name="Group 4"/>
          <p:cNvGrpSpPr/>
          <p:nvPr/>
        </p:nvGrpSpPr>
        <p:grpSpPr bwMode="auto">
          <a:xfrm>
            <a:off x="250825" y="404813"/>
            <a:ext cx="8586788" cy="1581150"/>
            <a:chOff x="179" y="976"/>
            <a:chExt cx="5409" cy="996"/>
          </a:xfrm>
        </p:grpSpPr>
        <p:sp>
          <p:nvSpPr>
            <p:cNvPr id="41992" name="Text Box 5"/>
            <p:cNvSpPr txBox="1">
              <a:spLocks noChangeArrowheads="1"/>
            </p:cNvSpPr>
            <p:nvPr/>
          </p:nvSpPr>
          <p:spPr bwMode="auto">
            <a:xfrm>
              <a:off x="628" y="1050"/>
              <a:ext cx="423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chemeClr val="accent2"/>
                  </a:solidFill>
                  <a:latin typeface="Times New Roman" panose="02020603050405020304" pitchFamily="18" charset="0"/>
                  <a:ea typeface="楷体_GB2312" pitchFamily="49" charset="-122"/>
                </a:rPr>
                <a:t>求在下列频率时，电感电路中的电流 </a:t>
              </a:r>
              <a:r>
                <a:rPr kumimoji="1" lang="en-US" altLang="zh-CN" sz="2800" b="1" u="none">
                  <a:solidFill>
                    <a:schemeClr val="accent2"/>
                  </a:solidFill>
                  <a:latin typeface="Times New Roman" panose="02020603050405020304" pitchFamily="18" charset="0"/>
                </a:rPr>
                <a:t>I</a:t>
              </a:r>
            </a:p>
          </p:txBody>
        </p:sp>
        <p:grpSp>
          <p:nvGrpSpPr>
            <p:cNvPr id="41993" name="Group 6"/>
            <p:cNvGrpSpPr/>
            <p:nvPr/>
          </p:nvGrpSpPr>
          <p:grpSpPr bwMode="auto">
            <a:xfrm>
              <a:off x="179" y="1019"/>
              <a:ext cx="422" cy="437"/>
              <a:chOff x="144" y="1291"/>
              <a:chExt cx="422" cy="437"/>
            </a:xfrm>
          </p:grpSpPr>
          <p:sp>
            <p:nvSpPr>
              <p:cNvPr id="42011" name="Oval 7"/>
              <p:cNvSpPr>
                <a:spLocks noChangeArrowheads="1"/>
              </p:cNvSpPr>
              <p:nvPr/>
            </p:nvSpPr>
            <p:spPr bwMode="auto">
              <a:xfrm>
                <a:off x="144" y="1296"/>
                <a:ext cx="422" cy="432"/>
              </a:xfrm>
              <a:prstGeom prst="ellipse">
                <a:avLst/>
              </a:prstGeom>
              <a:solidFill>
                <a:srgbClr val="FFFFCC"/>
              </a:solidFill>
              <a:ln w="254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2" name="Rectangle 8"/>
              <p:cNvSpPr>
                <a:spLocks noChangeArrowheads="1"/>
              </p:cNvSpPr>
              <p:nvPr/>
            </p:nvSpPr>
            <p:spPr bwMode="auto">
              <a:xfrm>
                <a:off x="144" y="1291"/>
                <a:ext cx="37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r>
                  <a:rPr kumimoji="1" lang="zh-CN" altLang="en-US" sz="3600" b="1" i="0" u="none">
                    <a:solidFill>
                      <a:srgbClr val="FF0000"/>
                    </a:solidFill>
                    <a:latin typeface="Times New Roman" panose="02020603050405020304" pitchFamily="18" charset="0"/>
                    <a:ea typeface="楷体_GB2312" pitchFamily="49" charset="-122"/>
                  </a:rPr>
                  <a:t>例</a:t>
                </a:r>
                <a:endParaRPr kumimoji="1" lang="zh-CN" altLang="en-US" sz="3600" b="1" i="0" u="none">
                  <a:latin typeface="Times New Roman" panose="02020603050405020304" pitchFamily="18" charset="0"/>
                  <a:ea typeface="楷体_GB2312" pitchFamily="49" charset="-122"/>
                </a:endParaRPr>
              </a:p>
            </p:txBody>
          </p:sp>
        </p:grpSp>
        <p:grpSp>
          <p:nvGrpSpPr>
            <p:cNvPr id="41994" name="Group 9"/>
            <p:cNvGrpSpPr/>
            <p:nvPr/>
          </p:nvGrpSpPr>
          <p:grpSpPr bwMode="auto">
            <a:xfrm>
              <a:off x="4699" y="976"/>
              <a:ext cx="889" cy="996"/>
              <a:chOff x="3648" y="286"/>
              <a:chExt cx="1260" cy="1353"/>
            </a:xfrm>
          </p:grpSpPr>
          <p:sp>
            <p:nvSpPr>
              <p:cNvPr id="41996" name="Rectangle 10"/>
              <p:cNvSpPr>
                <a:spLocks noChangeArrowheads="1"/>
              </p:cNvSpPr>
              <p:nvPr/>
            </p:nvSpPr>
            <p:spPr bwMode="auto">
              <a:xfrm>
                <a:off x="3846" y="286"/>
                <a:ext cx="236" cy="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eaLnBrk="0" hangingPunct="0">
                  <a:spcBef>
                    <a:spcPct val="50000"/>
                  </a:spcBef>
                </a:pPr>
                <a:r>
                  <a:rPr kumimoji="1" lang="en-US" altLang="zh-CN" sz="2800" b="1" u="none">
                    <a:solidFill>
                      <a:srgbClr val="FF0000"/>
                    </a:solidFill>
                    <a:latin typeface="Times New Roman" panose="02020603050405020304" pitchFamily="18" charset="0"/>
                  </a:rPr>
                  <a:t>i</a:t>
                </a:r>
                <a:endParaRPr kumimoji="1" lang="en-US" altLang="zh-CN" sz="2800" b="1" i="0" u="none">
                  <a:solidFill>
                    <a:srgbClr val="FF0000"/>
                  </a:solidFill>
                  <a:latin typeface="Times New Roman" panose="02020603050405020304" pitchFamily="18" charset="0"/>
                </a:endParaRPr>
              </a:p>
            </p:txBody>
          </p:sp>
          <p:sp>
            <p:nvSpPr>
              <p:cNvPr id="41997" name="Line 11"/>
              <p:cNvSpPr>
                <a:spLocks noChangeShapeType="1"/>
              </p:cNvSpPr>
              <p:nvPr/>
            </p:nvSpPr>
            <p:spPr bwMode="auto">
              <a:xfrm>
                <a:off x="3765" y="662"/>
                <a:ext cx="709"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8" name="Line 12"/>
              <p:cNvSpPr>
                <a:spLocks noChangeShapeType="1"/>
              </p:cNvSpPr>
              <p:nvPr/>
            </p:nvSpPr>
            <p:spPr bwMode="auto">
              <a:xfrm flipH="1">
                <a:off x="3744" y="1581"/>
                <a:ext cx="728"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9" name="Line 13"/>
              <p:cNvSpPr>
                <a:spLocks noChangeShapeType="1"/>
              </p:cNvSpPr>
              <p:nvPr/>
            </p:nvSpPr>
            <p:spPr bwMode="auto">
              <a:xfrm>
                <a:off x="3767" y="921"/>
                <a:ext cx="0" cy="509"/>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0" name="Line 14"/>
              <p:cNvSpPr>
                <a:spLocks noChangeShapeType="1"/>
              </p:cNvSpPr>
              <p:nvPr/>
            </p:nvSpPr>
            <p:spPr bwMode="auto">
              <a:xfrm>
                <a:off x="3876" y="662"/>
                <a:ext cx="266"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1" name="Rectangle 15"/>
              <p:cNvSpPr>
                <a:spLocks noChangeArrowheads="1"/>
              </p:cNvSpPr>
              <p:nvPr/>
            </p:nvSpPr>
            <p:spPr bwMode="auto">
              <a:xfrm>
                <a:off x="3754" y="903"/>
                <a:ext cx="339" cy="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800" b="1" u="none">
                    <a:solidFill>
                      <a:srgbClr val="FF0000"/>
                    </a:solidFill>
                    <a:latin typeface="Times New Roman" panose="02020603050405020304" pitchFamily="18" charset="0"/>
                  </a:rPr>
                  <a:t>u</a:t>
                </a:r>
                <a:endParaRPr kumimoji="1" lang="en-US" altLang="zh-CN" sz="2800" b="1" i="0" u="none">
                  <a:solidFill>
                    <a:srgbClr val="FF0000"/>
                  </a:solidFill>
                  <a:latin typeface="Times New Roman" panose="02020603050405020304" pitchFamily="18" charset="0"/>
                </a:endParaRPr>
              </a:p>
            </p:txBody>
          </p:sp>
          <p:sp>
            <p:nvSpPr>
              <p:cNvPr id="42002" name="Rectangle 16"/>
              <p:cNvSpPr>
                <a:spLocks noChangeArrowheads="1"/>
              </p:cNvSpPr>
              <p:nvPr/>
            </p:nvSpPr>
            <p:spPr bwMode="auto">
              <a:xfrm>
                <a:off x="4552" y="903"/>
                <a:ext cx="356" cy="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800" b="1" u="none">
                    <a:solidFill>
                      <a:srgbClr val="FF0000"/>
                    </a:solidFill>
                    <a:latin typeface="Times New Roman" panose="02020603050405020304" pitchFamily="18" charset="0"/>
                  </a:rPr>
                  <a:t>L</a:t>
                </a:r>
                <a:endParaRPr kumimoji="1" lang="en-US" altLang="zh-CN" sz="2800" b="1" i="0" u="none">
                  <a:solidFill>
                    <a:srgbClr val="FF0000"/>
                  </a:solidFill>
                  <a:latin typeface="Times New Roman" panose="02020603050405020304" pitchFamily="18" charset="0"/>
                </a:endParaRPr>
              </a:p>
            </p:txBody>
          </p:sp>
          <p:grpSp>
            <p:nvGrpSpPr>
              <p:cNvPr id="42003" name="Group 17"/>
              <p:cNvGrpSpPr/>
              <p:nvPr/>
            </p:nvGrpSpPr>
            <p:grpSpPr bwMode="auto">
              <a:xfrm>
                <a:off x="4489" y="792"/>
                <a:ext cx="95" cy="612"/>
                <a:chOff x="433" y="3084"/>
                <a:chExt cx="95" cy="612"/>
              </a:xfrm>
            </p:grpSpPr>
            <p:sp>
              <p:nvSpPr>
                <p:cNvPr id="42008" name="AutoShape 18"/>
                <p:cNvSpPr>
                  <a:spLocks noChangeArrowheads="1"/>
                </p:cNvSpPr>
                <p:nvPr/>
              </p:nvSpPr>
              <p:spPr bwMode="auto">
                <a:xfrm flipH="1">
                  <a:off x="433" y="3276"/>
                  <a:ext cx="83" cy="204"/>
                </a:xfrm>
                <a:prstGeom prst="moon">
                  <a:avLst>
                    <a:gd name="adj" fmla="val 0"/>
                  </a:avLst>
                </a:prstGeom>
                <a:solidFill>
                  <a:srgbClr val="FFFFFF"/>
                </a:solidFill>
                <a:ln w="3810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09" name="AutoShape 19"/>
                <p:cNvSpPr>
                  <a:spLocks noChangeArrowheads="1"/>
                </p:cNvSpPr>
                <p:nvPr/>
              </p:nvSpPr>
              <p:spPr bwMode="auto">
                <a:xfrm flipH="1">
                  <a:off x="445" y="3084"/>
                  <a:ext cx="83" cy="204"/>
                </a:xfrm>
                <a:prstGeom prst="moon">
                  <a:avLst>
                    <a:gd name="adj" fmla="val 0"/>
                  </a:avLst>
                </a:prstGeom>
                <a:solidFill>
                  <a:srgbClr val="FFFFFF"/>
                </a:solidFill>
                <a:ln w="3810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10" name="AutoShape 20"/>
                <p:cNvSpPr>
                  <a:spLocks noChangeArrowheads="1"/>
                </p:cNvSpPr>
                <p:nvPr/>
              </p:nvSpPr>
              <p:spPr bwMode="auto">
                <a:xfrm flipH="1">
                  <a:off x="433" y="3492"/>
                  <a:ext cx="83" cy="204"/>
                </a:xfrm>
                <a:prstGeom prst="moon">
                  <a:avLst>
                    <a:gd name="adj" fmla="val 0"/>
                  </a:avLst>
                </a:prstGeom>
                <a:solidFill>
                  <a:srgbClr val="FFFFFF"/>
                </a:solidFill>
                <a:ln w="38100">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42004" name="Line 21"/>
              <p:cNvSpPr>
                <a:spLocks noChangeShapeType="1"/>
              </p:cNvSpPr>
              <p:nvPr/>
            </p:nvSpPr>
            <p:spPr bwMode="auto">
              <a:xfrm>
                <a:off x="4488" y="1404"/>
                <a:ext cx="0" cy="18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05" name="Line 22"/>
              <p:cNvSpPr>
                <a:spLocks noChangeShapeType="1"/>
              </p:cNvSpPr>
              <p:nvPr/>
            </p:nvSpPr>
            <p:spPr bwMode="auto">
              <a:xfrm>
                <a:off x="4476" y="648"/>
                <a:ext cx="0" cy="168"/>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42006" name="Oval 23"/>
              <p:cNvSpPr>
                <a:spLocks noChangeArrowheads="1"/>
              </p:cNvSpPr>
              <p:nvPr/>
            </p:nvSpPr>
            <p:spPr bwMode="auto">
              <a:xfrm>
                <a:off x="3648" y="1548"/>
                <a:ext cx="91" cy="91"/>
              </a:xfrm>
              <a:prstGeom prst="ellipse">
                <a:avLst/>
              </a:prstGeom>
              <a:ln w="381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42007" name="Oval 24"/>
              <p:cNvSpPr>
                <a:spLocks noChangeArrowheads="1"/>
              </p:cNvSpPr>
              <p:nvPr/>
            </p:nvSpPr>
            <p:spPr bwMode="auto">
              <a:xfrm>
                <a:off x="3660" y="612"/>
                <a:ext cx="91" cy="91"/>
              </a:xfrm>
              <a:prstGeom prst="ellipse">
                <a:avLst/>
              </a:prstGeom>
              <a:ln w="381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995" name="Rectangle 25"/>
            <p:cNvSpPr>
              <a:spLocks noChangeArrowheads="1"/>
            </p:cNvSpPr>
            <p:nvPr/>
          </p:nvSpPr>
          <p:spPr bwMode="auto">
            <a:xfrm>
              <a:off x="652" y="1339"/>
              <a:ext cx="3306"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zh-CN" altLang="en-US" sz="3200" b="1" i="0" u="none">
                  <a:latin typeface="Times New Roman" panose="02020603050405020304" pitchFamily="18" charset="0"/>
                  <a:ea typeface="楷体_GB2312" pitchFamily="49" charset="-122"/>
                </a:rPr>
                <a:t>已知</a:t>
              </a:r>
              <a:r>
                <a:rPr kumimoji="1" lang="zh-CN" altLang="en-US" sz="3200" b="1" i="0" u="none">
                  <a:latin typeface="Times New Roman" panose="02020603050405020304" pitchFamily="18" charset="0"/>
                </a:rPr>
                <a:t>： </a:t>
              </a:r>
              <a:r>
                <a:rPr kumimoji="1" lang="en-US" altLang="zh-CN" sz="3200" b="1" u="none">
                  <a:latin typeface="Times New Roman" panose="02020603050405020304" pitchFamily="18" charset="0"/>
                </a:rPr>
                <a:t>L </a:t>
              </a:r>
              <a:r>
                <a:rPr kumimoji="1" lang="zh-CN" altLang="en-US" sz="3200" b="1" i="0" u="none">
                  <a:latin typeface="Times New Roman" panose="02020603050405020304" pitchFamily="18" charset="0"/>
                </a:rPr>
                <a:t>＝</a:t>
              </a:r>
              <a:r>
                <a:rPr kumimoji="1" lang="en-US" altLang="zh-CN" sz="3200" b="1" i="0" u="none">
                  <a:latin typeface="Times New Roman" panose="02020603050405020304" pitchFamily="18" charset="0"/>
                </a:rPr>
                <a:t>0.1H</a:t>
              </a:r>
              <a:r>
                <a:rPr kumimoji="1" lang="zh-CN" altLang="en-US" sz="3200" b="1" i="0" u="none">
                  <a:latin typeface="Times New Roman" panose="02020603050405020304" pitchFamily="18" charset="0"/>
                </a:rPr>
                <a:t>，</a:t>
              </a:r>
              <a:r>
                <a:rPr kumimoji="1" lang="en-US" altLang="zh-CN" sz="3200" b="1" u="none">
                  <a:latin typeface="Times New Roman" panose="02020603050405020304" pitchFamily="18" charset="0"/>
                </a:rPr>
                <a:t>U</a:t>
              </a:r>
              <a:r>
                <a:rPr kumimoji="1" lang="en-US" altLang="zh-CN" sz="3200" b="1" i="0" u="none">
                  <a:latin typeface="Times New Roman" panose="02020603050405020304" pitchFamily="18" charset="0"/>
                </a:rPr>
                <a:t> </a:t>
              </a:r>
              <a:r>
                <a:rPr kumimoji="1" lang="zh-CN" altLang="en-US" sz="3200" b="1" i="0" u="none">
                  <a:latin typeface="Times New Roman" panose="02020603050405020304" pitchFamily="18" charset="0"/>
                </a:rPr>
                <a:t>＝</a:t>
              </a:r>
              <a:r>
                <a:rPr kumimoji="1" lang="en-US" altLang="zh-CN" sz="3200" b="1" i="0" u="none">
                  <a:latin typeface="Times New Roman" panose="02020603050405020304" pitchFamily="18" charset="0"/>
                </a:rPr>
                <a:t>10V</a:t>
              </a:r>
            </a:p>
          </p:txBody>
        </p:sp>
      </p:grpSp>
      <p:graphicFrame>
        <p:nvGraphicFramePr>
          <p:cNvPr id="639002" name="Object 26">
            <a:hlinkClick r:id="" action="ppaction://ole?verb=0"/>
          </p:cNvPr>
          <p:cNvGraphicFramePr/>
          <p:nvPr/>
        </p:nvGraphicFramePr>
        <p:xfrm>
          <a:off x="404813" y="2198688"/>
          <a:ext cx="7866062" cy="1628775"/>
        </p:xfrm>
        <a:graphic>
          <a:graphicData uri="http://schemas.openxmlformats.org/presentationml/2006/ole">
            <mc:AlternateContent xmlns:mc="http://schemas.openxmlformats.org/markup-compatibility/2006">
              <mc:Choice xmlns:v="urn:schemas-microsoft-com:vml" Requires="v">
                <p:oleObj name="公式" r:id="rId2" imgW="2463800" imgH="673100" progId="Equation.3">
                  <p:embed/>
                </p:oleObj>
              </mc:Choice>
              <mc:Fallback>
                <p:oleObj name="公式" r:id="rId2" imgW="2463800" imgH="673100" progId="Equation.3">
                  <p:embed/>
                  <p:pic>
                    <p:nvPicPr>
                      <p:cNvPr id="0" name="Object 2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2198688"/>
                        <a:ext cx="7866062"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9003" name="Rectangle 27"/>
          <p:cNvSpPr>
            <a:spLocks noChangeArrowheads="1"/>
          </p:cNvSpPr>
          <p:nvPr/>
        </p:nvSpPr>
        <p:spPr bwMode="auto">
          <a:xfrm>
            <a:off x="288925" y="1627188"/>
            <a:ext cx="3852863"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解</a:t>
            </a:r>
            <a:r>
              <a:rPr kumimoji="1" lang="zh-CN" altLang="en-US" sz="3200" b="1" i="0" u="none">
                <a:solidFill>
                  <a:schemeClr val="accent2"/>
                </a:solidFill>
                <a:latin typeface="Times New Roman" panose="02020603050405020304" pitchFamily="18" charset="0"/>
              </a:rPr>
              <a:t>：①</a:t>
            </a:r>
            <a:r>
              <a:rPr kumimoji="1" lang="zh-CN" altLang="en-US" sz="3200" b="1" i="0" u="none">
                <a:solidFill>
                  <a:schemeClr val="accent2"/>
                </a:solidFill>
                <a:latin typeface="Times New Roman" panose="02020603050405020304" pitchFamily="18" charset="0"/>
                <a:ea typeface="楷体_GB2312" pitchFamily="49" charset="-122"/>
              </a:rPr>
              <a:t>当</a:t>
            </a:r>
            <a:r>
              <a:rPr kumimoji="1" lang="en-US" altLang="zh-CN" sz="3200" b="1" u="none">
                <a:solidFill>
                  <a:schemeClr val="accent2"/>
                </a:solidFill>
                <a:latin typeface="Times New Roman" panose="02020603050405020304" pitchFamily="18" charset="0"/>
              </a:rPr>
              <a:t>f </a:t>
            </a:r>
            <a:r>
              <a:rPr kumimoji="1" lang="en-US" altLang="zh-CN" sz="3200" b="1" i="0" u="none">
                <a:solidFill>
                  <a:schemeClr val="accent2"/>
                </a:solidFill>
                <a:latin typeface="Times New Roman" panose="02020603050405020304" pitchFamily="18" charset="0"/>
              </a:rPr>
              <a:t>= 50 Hz</a:t>
            </a:r>
            <a:r>
              <a:rPr kumimoji="1" lang="zh-CN" altLang="en-US" sz="3200" b="1" i="0" u="none">
                <a:solidFill>
                  <a:schemeClr val="accent2"/>
                </a:solidFill>
                <a:latin typeface="Times New Roman" panose="02020603050405020304" pitchFamily="18" charset="0"/>
                <a:ea typeface="楷体_GB2312" pitchFamily="49" charset="-122"/>
              </a:rPr>
              <a:t>时</a:t>
            </a:r>
          </a:p>
        </p:txBody>
      </p:sp>
      <p:sp>
        <p:nvSpPr>
          <p:cNvPr id="639004" name="Rectangle 28"/>
          <p:cNvSpPr>
            <a:spLocks noChangeArrowheads="1"/>
          </p:cNvSpPr>
          <p:nvPr/>
        </p:nvSpPr>
        <p:spPr bwMode="auto">
          <a:xfrm>
            <a:off x="976313" y="3686175"/>
            <a:ext cx="33893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i="0" u="none">
                <a:solidFill>
                  <a:schemeClr val="accent2"/>
                </a:solidFill>
                <a:latin typeface="Times New Roman" panose="02020603050405020304" pitchFamily="18" charset="0"/>
              </a:rPr>
              <a:t>②</a:t>
            </a:r>
            <a:r>
              <a:rPr kumimoji="1" lang="zh-CN" altLang="en-US" sz="3200" b="1" i="0" u="none">
                <a:solidFill>
                  <a:schemeClr val="accent2"/>
                </a:solidFill>
                <a:latin typeface="Times New Roman" panose="02020603050405020304" pitchFamily="18" charset="0"/>
                <a:ea typeface="楷体_GB2312" pitchFamily="49" charset="-122"/>
              </a:rPr>
              <a:t>当</a:t>
            </a:r>
            <a:r>
              <a:rPr kumimoji="1" lang="en-US" altLang="zh-CN" sz="3200" b="1" u="none">
                <a:solidFill>
                  <a:schemeClr val="accent2"/>
                </a:solidFill>
                <a:latin typeface="Times New Roman" panose="02020603050405020304" pitchFamily="18" charset="0"/>
              </a:rPr>
              <a:t>f </a:t>
            </a:r>
            <a:r>
              <a:rPr kumimoji="1" lang="en-US" altLang="zh-CN" sz="3200" b="1" i="0" u="none">
                <a:solidFill>
                  <a:schemeClr val="accent2"/>
                </a:solidFill>
                <a:latin typeface="Times New Roman" panose="02020603050405020304" pitchFamily="18" charset="0"/>
              </a:rPr>
              <a:t>= 5000 Hz</a:t>
            </a:r>
            <a:r>
              <a:rPr kumimoji="1" lang="zh-CN" altLang="en-US" sz="3200" b="1" i="0" u="none">
                <a:solidFill>
                  <a:schemeClr val="accent2"/>
                </a:solidFill>
                <a:latin typeface="Times New Roman" panose="02020603050405020304" pitchFamily="18" charset="0"/>
                <a:ea typeface="楷体_GB2312" pitchFamily="49" charset="-122"/>
              </a:rPr>
              <a:t>时</a:t>
            </a:r>
          </a:p>
        </p:txBody>
      </p:sp>
      <p:graphicFrame>
        <p:nvGraphicFramePr>
          <p:cNvPr id="639005" name="Object 29">
            <a:hlinkClick r:id="" action="ppaction://ole?verb=0"/>
          </p:cNvPr>
          <p:cNvGraphicFramePr/>
          <p:nvPr/>
        </p:nvGraphicFramePr>
        <p:xfrm>
          <a:off x="777875" y="4206875"/>
          <a:ext cx="7146925" cy="1398588"/>
        </p:xfrm>
        <a:graphic>
          <a:graphicData uri="http://schemas.openxmlformats.org/presentationml/2006/ole">
            <mc:AlternateContent xmlns:mc="http://schemas.openxmlformats.org/markup-compatibility/2006">
              <mc:Choice xmlns:v="urn:schemas-microsoft-com:vml" Requires="v">
                <p:oleObj name="Equation" r:id="rId4" imgW="2209800" imgH="571500" progId="Equation.DSMT4">
                  <p:embed/>
                </p:oleObj>
              </mc:Choice>
              <mc:Fallback>
                <p:oleObj name="Equation" r:id="rId4" imgW="2209800" imgH="571500" progId="Equation.DSMT4">
                  <p:embed/>
                  <p:pic>
                    <p:nvPicPr>
                      <p:cNvPr id="0" name="Object 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875" y="4206875"/>
                        <a:ext cx="7146925" cy="139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389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39003"/>
                                        </p:tgtEl>
                                        <p:attrNameLst>
                                          <p:attrName>style.visibility</p:attrName>
                                        </p:attrNameLst>
                                      </p:cBhvr>
                                      <p:to>
                                        <p:strVal val="visible"/>
                                      </p:to>
                                    </p:set>
                                    <p:animEffect transition="in" filter="wipe(left)">
                                      <p:cBhvr>
                                        <p:cTn id="11" dur="500"/>
                                        <p:tgtEl>
                                          <p:spTgt spid="63900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39002"/>
                                        </p:tgtEl>
                                        <p:attrNameLst>
                                          <p:attrName>style.visibility</p:attrName>
                                        </p:attrNameLst>
                                      </p:cBhvr>
                                      <p:to>
                                        <p:strVal val="visible"/>
                                      </p:to>
                                    </p:set>
                                    <p:animEffect transition="in" filter="wipe(left)">
                                      <p:cBhvr>
                                        <p:cTn id="16" dur="500"/>
                                        <p:tgtEl>
                                          <p:spTgt spid="63900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39004"/>
                                        </p:tgtEl>
                                        <p:attrNameLst>
                                          <p:attrName>style.visibility</p:attrName>
                                        </p:attrNameLst>
                                      </p:cBhvr>
                                      <p:to>
                                        <p:strVal val="visible"/>
                                      </p:to>
                                    </p:set>
                                    <p:animEffect transition="in" filter="wipe(left)">
                                      <p:cBhvr>
                                        <p:cTn id="21" dur="500"/>
                                        <p:tgtEl>
                                          <p:spTgt spid="63900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39005"/>
                                        </p:tgtEl>
                                        <p:attrNameLst>
                                          <p:attrName>style.visibility</p:attrName>
                                        </p:attrNameLst>
                                      </p:cBhvr>
                                      <p:to>
                                        <p:strVal val="visible"/>
                                      </p:to>
                                    </p:set>
                                    <p:animEffect transition="in" filter="wipe(left)">
                                      <p:cBhvr>
                                        <p:cTn id="26" dur="500"/>
                                        <p:tgtEl>
                                          <p:spTgt spid="639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9003" grpId="0" autoUpdateAnimBg="0"/>
      <p:bldP spid="639004"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C941209D-9AB1-4E6F-8DAD-3D75F2F025B7}" type="slidenum">
              <a:rPr lang="en-US" altLang="zh-CN" i="0" u="none" smtClean="0">
                <a:latin typeface="Times New Roman" panose="02020603050405020304" pitchFamily="18" charset="0"/>
              </a:rPr>
              <a:t>48</a:t>
            </a:fld>
            <a:endParaRPr lang="en-US" altLang="zh-CN" i="0" u="none">
              <a:latin typeface="Times New Roman" panose="02020603050405020304" pitchFamily="18" charset="0"/>
            </a:endParaRPr>
          </a:p>
        </p:txBody>
      </p:sp>
      <p:grpSp>
        <p:nvGrpSpPr>
          <p:cNvPr id="43011" name="Group 2"/>
          <p:cNvGrpSpPr/>
          <p:nvPr/>
        </p:nvGrpSpPr>
        <p:grpSpPr bwMode="auto">
          <a:xfrm>
            <a:off x="114300" y="434975"/>
            <a:ext cx="2154238" cy="1265238"/>
            <a:chOff x="492" y="156"/>
            <a:chExt cx="1188" cy="888"/>
          </a:xfrm>
        </p:grpSpPr>
        <p:sp>
          <p:nvSpPr>
            <p:cNvPr id="43054" name="AutoShape 3"/>
            <p:cNvSpPr>
              <a:spLocks noChangeArrowheads="1"/>
            </p:cNvSpPr>
            <p:nvPr/>
          </p:nvSpPr>
          <p:spPr bwMode="auto">
            <a:xfrm>
              <a:off x="492" y="156"/>
              <a:ext cx="1188" cy="888"/>
            </a:xfrm>
            <a:prstGeom prst="irregularSeal1">
              <a:avLst/>
            </a:prstGeom>
            <a:solidFill>
              <a:srgbClr val="FF0000"/>
            </a:solidFill>
            <a:ln w="2857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1" lang="zh-CN" altLang="zh-CN" sz="2800" b="1" i="0" u="none">
                <a:latin typeface="Times New Roman" panose="02020603050405020304" pitchFamily="18" charset="0"/>
              </a:endParaRPr>
            </a:p>
          </p:txBody>
        </p:sp>
        <p:sp>
          <p:nvSpPr>
            <p:cNvPr id="43055" name="Text Box 4"/>
            <p:cNvSpPr txBox="1">
              <a:spLocks noChangeArrowheads="1"/>
            </p:cNvSpPr>
            <p:nvPr/>
          </p:nvSpPr>
          <p:spPr bwMode="auto">
            <a:xfrm>
              <a:off x="662" y="412"/>
              <a:ext cx="794" cy="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zh-CN" altLang="en-US" sz="2800" b="1" i="0" u="none">
                  <a:solidFill>
                    <a:schemeClr val="bg1"/>
                  </a:solidFill>
                  <a:latin typeface="Times New Roman" panose="02020603050405020304" pitchFamily="18" charset="0"/>
                </a:rPr>
                <a:t>讨论题</a:t>
              </a:r>
            </a:p>
          </p:txBody>
        </p:sp>
      </p:grpSp>
      <p:sp>
        <p:nvSpPr>
          <p:cNvPr id="43012" name="Rectangle 5"/>
          <p:cNvSpPr>
            <a:spLocks noChangeArrowheads="1"/>
          </p:cNvSpPr>
          <p:nvPr/>
        </p:nvSpPr>
        <p:spPr bwMode="auto">
          <a:xfrm>
            <a:off x="2171700" y="465138"/>
            <a:ext cx="6577013"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1" lang="zh-CN" altLang="en-US" sz="3600" b="1" i="0" u="none">
                <a:solidFill>
                  <a:schemeClr val="accent2"/>
                </a:solidFill>
                <a:latin typeface="楷体_GB2312" pitchFamily="49" charset="-122"/>
                <a:ea typeface="楷体_GB2312" pitchFamily="49" charset="-122"/>
              </a:rPr>
              <a:t>指出下列各式的对、错</a:t>
            </a:r>
          </a:p>
        </p:txBody>
      </p:sp>
      <p:graphicFrame>
        <p:nvGraphicFramePr>
          <p:cNvPr id="43013" name="Object 6"/>
          <p:cNvGraphicFramePr>
            <a:graphicFrameLocks noChangeAspect="1"/>
          </p:cNvGraphicFramePr>
          <p:nvPr/>
        </p:nvGraphicFramePr>
        <p:xfrm>
          <a:off x="7775575" y="5573713"/>
          <a:ext cx="1349375" cy="881062"/>
        </p:xfrm>
        <a:graphic>
          <a:graphicData uri="http://schemas.openxmlformats.org/presentationml/2006/ole">
            <mc:AlternateContent xmlns:mc="http://schemas.openxmlformats.org/markup-compatibility/2006">
              <mc:Choice xmlns:v="urn:schemas-microsoft-com:vml" Requires="v">
                <p:oleObj name="剪辑" r:id="rId2" imgW="1028700" imgH="626110" progId="MS_ClipArt_Gallery.2">
                  <p:embed/>
                </p:oleObj>
              </mc:Choice>
              <mc:Fallback>
                <p:oleObj name="剪辑" r:id="rId2" imgW="1028700" imgH="626110" progId="MS_ClipArt_Gallery.2">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5575" y="5573713"/>
                        <a:ext cx="1349375" cy="881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4" name="Object 7"/>
          <p:cNvGraphicFramePr/>
          <p:nvPr/>
        </p:nvGraphicFramePr>
        <p:xfrm>
          <a:off x="1139825" y="2797175"/>
          <a:ext cx="1270000" cy="1320800"/>
        </p:xfrm>
        <a:graphic>
          <a:graphicData uri="http://schemas.openxmlformats.org/presentationml/2006/ole">
            <mc:AlternateContent xmlns:mc="http://schemas.openxmlformats.org/markup-compatibility/2006">
              <mc:Choice xmlns:v="urn:schemas-microsoft-com:vml" Requires="v">
                <p:oleObj name="公式" r:id="rId4" imgW="508000" imgH="406400" progId="Equation.3">
                  <p:embed/>
                </p:oleObj>
              </mc:Choice>
              <mc:Fallback>
                <p:oleObj name="公式" r:id="rId4" imgW="508000" imgH="406400"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825" y="2797175"/>
                        <a:ext cx="1270000" cy="132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5" name="Object 8"/>
          <p:cNvGraphicFramePr/>
          <p:nvPr/>
        </p:nvGraphicFramePr>
        <p:xfrm>
          <a:off x="3717925" y="2876550"/>
          <a:ext cx="1925638" cy="1104900"/>
        </p:xfrm>
        <a:graphic>
          <a:graphicData uri="http://schemas.openxmlformats.org/presentationml/2006/ole">
            <mc:AlternateContent xmlns:mc="http://schemas.openxmlformats.org/markup-compatibility/2006">
              <mc:Choice xmlns:v="urn:schemas-microsoft-com:vml" Requires="v">
                <p:oleObj name="公式" r:id="rId6" imgW="622300" imgH="406400" progId="Equation.3">
                  <p:embed/>
                </p:oleObj>
              </mc:Choice>
              <mc:Fallback>
                <p:oleObj name="公式" r:id="rId6" imgW="622300" imgH="406400" progId="Equation.3">
                  <p:embed/>
                  <p:pic>
                    <p:nvPicPr>
                      <p:cNvPr id="0" name="Object 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7925" y="2876550"/>
                        <a:ext cx="1925638"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6" name="Object 9"/>
          <p:cNvGraphicFramePr/>
          <p:nvPr/>
        </p:nvGraphicFramePr>
        <p:xfrm>
          <a:off x="6559550" y="2643188"/>
          <a:ext cx="1365250" cy="1362075"/>
        </p:xfrm>
        <a:graphic>
          <a:graphicData uri="http://schemas.openxmlformats.org/presentationml/2006/ole">
            <mc:AlternateContent xmlns:mc="http://schemas.openxmlformats.org/markup-compatibility/2006">
              <mc:Choice xmlns:v="urn:schemas-microsoft-com:vml" Requires="v">
                <p:oleObj name="公式" r:id="rId8" imgW="546100" imgH="419100" progId="Equation.3">
                  <p:embed/>
                </p:oleObj>
              </mc:Choice>
              <mc:Fallback>
                <p:oleObj name="公式" r:id="rId8" imgW="546100" imgH="419100" progId="Equation.3">
                  <p:embed/>
                  <p:pic>
                    <p:nvPicPr>
                      <p:cNvPr id="0" name="Object 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9550" y="2643188"/>
                        <a:ext cx="1365250" cy="1362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7" name="Object 10"/>
          <p:cNvGraphicFramePr/>
          <p:nvPr/>
        </p:nvGraphicFramePr>
        <p:xfrm>
          <a:off x="1076325" y="4416425"/>
          <a:ext cx="1397000" cy="1320800"/>
        </p:xfrm>
        <a:graphic>
          <a:graphicData uri="http://schemas.openxmlformats.org/presentationml/2006/ole">
            <mc:AlternateContent xmlns:mc="http://schemas.openxmlformats.org/markup-compatibility/2006">
              <mc:Choice xmlns:v="urn:schemas-microsoft-com:vml" Requires="v">
                <p:oleObj name="公式" r:id="rId10" imgW="558800" imgH="406400" progId="Equation.3">
                  <p:embed/>
                </p:oleObj>
              </mc:Choice>
              <mc:Fallback>
                <p:oleObj name="公式" r:id="rId10" imgW="558800" imgH="406400" progId="Equation.3">
                  <p:embed/>
                  <p:pic>
                    <p:nvPicPr>
                      <p:cNvPr id="0" name="Object 1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6325" y="4416425"/>
                        <a:ext cx="1397000" cy="132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8" name="Object 11"/>
          <p:cNvGraphicFramePr/>
          <p:nvPr/>
        </p:nvGraphicFramePr>
        <p:xfrm>
          <a:off x="3522663" y="4376738"/>
          <a:ext cx="2068512" cy="1190625"/>
        </p:xfrm>
        <a:graphic>
          <a:graphicData uri="http://schemas.openxmlformats.org/presentationml/2006/ole">
            <mc:AlternateContent xmlns:mc="http://schemas.openxmlformats.org/markup-compatibility/2006">
              <mc:Choice xmlns:v="urn:schemas-microsoft-com:vml" Requires="v">
                <p:oleObj name="公式" r:id="rId12" imgW="698500" imgH="419100" progId="Equation.3">
                  <p:embed/>
                </p:oleObj>
              </mc:Choice>
              <mc:Fallback>
                <p:oleObj name="公式" r:id="rId12" imgW="698500" imgH="419100" progId="Equation.3">
                  <p:embed/>
                  <p:pic>
                    <p:nvPicPr>
                      <p:cNvPr id="0" name="Object 1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22663" y="4376738"/>
                        <a:ext cx="2068512"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9" name="Object 12"/>
          <p:cNvGraphicFramePr/>
          <p:nvPr/>
        </p:nvGraphicFramePr>
        <p:xfrm>
          <a:off x="6310313" y="4449763"/>
          <a:ext cx="1978025" cy="1235075"/>
        </p:xfrm>
        <a:graphic>
          <a:graphicData uri="http://schemas.openxmlformats.org/presentationml/2006/ole">
            <mc:AlternateContent xmlns:mc="http://schemas.openxmlformats.org/markup-compatibility/2006">
              <mc:Choice xmlns:v="urn:schemas-microsoft-com:vml" Requires="v">
                <p:oleObj name="公式" r:id="rId14" imgW="584200" imgH="444500" progId="Equation.3">
                  <p:embed/>
                </p:oleObj>
              </mc:Choice>
              <mc:Fallback>
                <p:oleObj name="公式" r:id="rId14" imgW="584200" imgH="444500" progId="Equation.3">
                  <p:embed/>
                  <p:pic>
                    <p:nvPicPr>
                      <p:cNvPr id="0" name="Object 1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10313" y="4449763"/>
                        <a:ext cx="1978025"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40013" name="Group 13"/>
          <p:cNvGrpSpPr/>
          <p:nvPr/>
        </p:nvGrpSpPr>
        <p:grpSpPr bwMode="auto">
          <a:xfrm>
            <a:off x="2647950" y="4705350"/>
            <a:ext cx="400050" cy="762000"/>
            <a:chOff x="3000" y="2568"/>
            <a:chExt cx="348" cy="492"/>
          </a:xfrm>
        </p:grpSpPr>
        <p:sp>
          <p:nvSpPr>
            <p:cNvPr id="43052" name="Line 14"/>
            <p:cNvSpPr>
              <a:spLocks noChangeShapeType="1"/>
            </p:cNvSpPr>
            <p:nvPr/>
          </p:nvSpPr>
          <p:spPr bwMode="auto">
            <a:xfrm flipH="1">
              <a:off x="3120" y="2568"/>
              <a:ext cx="228" cy="492"/>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53" name="Line 15"/>
            <p:cNvSpPr>
              <a:spLocks noChangeShapeType="1"/>
            </p:cNvSpPr>
            <p:nvPr/>
          </p:nvSpPr>
          <p:spPr bwMode="auto">
            <a:xfrm>
              <a:off x="3000" y="2808"/>
              <a:ext cx="144" cy="24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40016" name="Group 16"/>
          <p:cNvGrpSpPr/>
          <p:nvPr/>
        </p:nvGrpSpPr>
        <p:grpSpPr bwMode="auto">
          <a:xfrm>
            <a:off x="5619750" y="4667250"/>
            <a:ext cx="400050" cy="762000"/>
            <a:chOff x="3000" y="2568"/>
            <a:chExt cx="348" cy="492"/>
          </a:xfrm>
        </p:grpSpPr>
        <p:sp>
          <p:nvSpPr>
            <p:cNvPr id="43050" name="Line 17"/>
            <p:cNvSpPr>
              <a:spLocks noChangeShapeType="1"/>
            </p:cNvSpPr>
            <p:nvPr/>
          </p:nvSpPr>
          <p:spPr bwMode="auto">
            <a:xfrm flipH="1">
              <a:off x="3120" y="2568"/>
              <a:ext cx="228" cy="492"/>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51" name="Line 18"/>
            <p:cNvSpPr>
              <a:spLocks noChangeShapeType="1"/>
            </p:cNvSpPr>
            <p:nvPr/>
          </p:nvSpPr>
          <p:spPr bwMode="auto">
            <a:xfrm>
              <a:off x="3000" y="2808"/>
              <a:ext cx="144" cy="24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40019" name="Group 19"/>
          <p:cNvGrpSpPr/>
          <p:nvPr/>
        </p:nvGrpSpPr>
        <p:grpSpPr bwMode="auto">
          <a:xfrm>
            <a:off x="8229600" y="4667250"/>
            <a:ext cx="400050" cy="762000"/>
            <a:chOff x="3000" y="2568"/>
            <a:chExt cx="348" cy="492"/>
          </a:xfrm>
        </p:grpSpPr>
        <p:sp>
          <p:nvSpPr>
            <p:cNvPr id="43048" name="Line 20"/>
            <p:cNvSpPr>
              <a:spLocks noChangeShapeType="1"/>
            </p:cNvSpPr>
            <p:nvPr/>
          </p:nvSpPr>
          <p:spPr bwMode="auto">
            <a:xfrm flipH="1">
              <a:off x="3120" y="2568"/>
              <a:ext cx="228" cy="492"/>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49" name="Line 21"/>
            <p:cNvSpPr>
              <a:spLocks noChangeShapeType="1"/>
            </p:cNvSpPr>
            <p:nvPr/>
          </p:nvSpPr>
          <p:spPr bwMode="auto">
            <a:xfrm>
              <a:off x="3000" y="2808"/>
              <a:ext cx="144" cy="24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40022" name="Group 22"/>
          <p:cNvGrpSpPr/>
          <p:nvPr/>
        </p:nvGrpSpPr>
        <p:grpSpPr bwMode="auto">
          <a:xfrm>
            <a:off x="2495550" y="3124200"/>
            <a:ext cx="419100" cy="800100"/>
            <a:chOff x="4032" y="1440"/>
            <a:chExt cx="144" cy="480"/>
          </a:xfrm>
        </p:grpSpPr>
        <p:sp>
          <p:nvSpPr>
            <p:cNvPr id="43046" name="Line 23"/>
            <p:cNvSpPr>
              <a:spLocks noChangeShapeType="1"/>
            </p:cNvSpPr>
            <p:nvPr/>
          </p:nvSpPr>
          <p:spPr bwMode="auto">
            <a:xfrm flipH="1">
              <a:off x="4032" y="1440"/>
              <a:ext cx="144" cy="48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47" name="Line 24"/>
            <p:cNvSpPr>
              <a:spLocks noChangeShapeType="1"/>
            </p:cNvSpPr>
            <p:nvPr/>
          </p:nvSpPr>
          <p:spPr bwMode="auto">
            <a:xfrm>
              <a:off x="4032" y="1440"/>
              <a:ext cx="144" cy="48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40025" name="Group 25"/>
          <p:cNvGrpSpPr/>
          <p:nvPr/>
        </p:nvGrpSpPr>
        <p:grpSpPr bwMode="auto">
          <a:xfrm>
            <a:off x="5486400" y="3067050"/>
            <a:ext cx="438150" cy="723900"/>
            <a:chOff x="4032" y="1440"/>
            <a:chExt cx="144" cy="480"/>
          </a:xfrm>
        </p:grpSpPr>
        <p:sp>
          <p:nvSpPr>
            <p:cNvPr id="43044" name="Line 26"/>
            <p:cNvSpPr>
              <a:spLocks noChangeShapeType="1"/>
            </p:cNvSpPr>
            <p:nvPr/>
          </p:nvSpPr>
          <p:spPr bwMode="auto">
            <a:xfrm flipH="1">
              <a:off x="4032" y="1440"/>
              <a:ext cx="144" cy="48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45" name="Line 27"/>
            <p:cNvSpPr>
              <a:spLocks noChangeShapeType="1"/>
            </p:cNvSpPr>
            <p:nvPr/>
          </p:nvSpPr>
          <p:spPr bwMode="auto">
            <a:xfrm>
              <a:off x="4032" y="1440"/>
              <a:ext cx="144" cy="48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40028" name="Group 28"/>
          <p:cNvGrpSpPr/>
          <p:nvPr/>
        </p:nvGrpSpPr>
        <p:grpSpPr bwMode="auto">
          <a:xfrm>
            <a:off x="7867650" y="3124200"/>
            <a:ext cx="419100" cy="647700"/>
            <a:chOff x="4032" y="1440"/>
            <a:chExt cx="144" cy="480"/>
          </a:xfrm>
        </p:grpSpPr>
        <p:sp>
          <p:nvSpPr>
            <p:cNvPr id="43042" name="Line 29"/>
            <p:cNvSpPr>
              <a:spLocks noChangeShapeType="1"/>
            </p:cNvSpPr>
            <p:nvPr/>
          </p:nvSpPr>
          <p:spPr bwMode="auto">
            <a:xfrm flipH="1">
              <a:off x="4032" y="1440"/>
              <a:ext cx="144" cy="48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43" name="Line 30"/>
            <p:cNvSpPr>
              <a:spLocks noChangeShapeType="1"/>
            </p:cNvSpPr>
            <p:nvPr/>
          </p:nvSpPr>
          <p:spPr bwMode="auto">
            <a:xfrm>
              <a:off x="4032" y="1440"/>
              <a:ext cx="144" cy="48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43026" name="Object 31"/>
          <p:cNvGraphicFramePr/>
          <p:nvPr/>
        </p:nvGraphicFramePr>
        <p:xfrm>
          <a:off x="1076325" y="1311275"/>
          <a:ext cx="1016000" cy="1320800"/>
        </p:xfrm>
        <a:graphic>
          <a:graphicData uri="http://schemas.openxmlformats.org/presentationml/2006/ole">
            <mc:AlternateContent xmlns:mc="http://schemas.openxmlformats.org/markup-compatibility/2006">
              <mc:Choice xmlns:v="urn:schemas-microsoft-com:vml" Requires="v">
                <p:oleObj name="公式" r:id="rId16" imgW="405765" imgH="405765" progId="Equation.3">
                  <p:embed/>
                </p:oleObj>
              </mc:Choice>
              <mc:Fallback>
                <p:oleObj name="公式" r:id="rId16" imgW="405765" imgH="405765" progId="Equation.3">
                  <p:embed/>
                  <p:pic>
                    <p:nvPicPr>
                      <p:cNvPr id="0" name="Object 31"/>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76325" y="1311275"/>
                        <a:ext cx="1016000" cy="132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7" name="Object 32"/>
          <p:cNvGraphicFramePr/>
          <p:nvPr/>
        </p:nvGraphicFramePr>
        <p:xfrm>
          <a:off x="3211513" y="1292225"/>
          <a:ext cx="1130300" cy="1320800"/>
        </p:xfrm>
        <a:graphic>
          <a:graphicData uri="http://schemas.openxmlformats.org/presentationml/2006/ole">
            <mc:AlternateContent xmlns:mc="http://schemas.openxmlformats.org/markup-compatibility/2006">
              <mc:Choice xmlns:v="urn:schemas-microsoft-com:vml" Requires="v">
                <p:oleObj name="公式" r:id="rId18" imgW="419100" imgH="406400" progId="Equation.3">
                  <p:embed/>
                </p:oleObj>
              </mc:Choice>
              <mc:Fallback>
                <p:oleObj name="公式" r:id="rId18" imgW="419100" imgH="406400" progId="Equation.3">
                  <p:embed/>
                  <p:pic>
                    <p:nvPicPr>
                      <p:cNvPr id="0" name="Object 32"/>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11513" y="1292225"/>
                        <a:ext cx="1130300" cy="132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8" name="Object 33"/>
          <p:cNvGraphicFramePr/>
          <p:nvPr/>
        </p:nvGraphicFramePr>
        <p:xfrm>
          <a:off x="5197475" y="1235075"/>
          <a:ext cx="1079500" cy="1320800"/>
        </p:xfrm>
        <a:graphic>
          <a:graphicData uri="http://schemas.openxmlformats.org/presentationml/2006/ole">
            <mc:AlternateContent xmlns:mc="http://schemas.openxmlformats.org/markup-compatibility/2006">
              <mc:Choice xmlns:v="urn:schemas-microsoft-com:vml" Requires="v">
                <p:oleObj name="公式" r:id="rId20" imgW="431800" imgH="406400" progId="Equation.3">
                  <p:embed/>
                </p:oleObj>
              </mc:Choice>
              <mc:Fallback>
                <p:oleObj name="公式" r:id="rId20" imgW="431800" imgH="406400" progId="Equation.3">
                  <p:embed/>
                  <p:pic>
                    <p:nvPicPr>
                      <p:cNvPr id="0" name="Object 33"/>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97475" y="1235075"/>
                        <a:ext cx="1079500" cy="132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9" name="Object 34"/>
          <p:cNvGraphicFramePr/>
          <p:nvPr/>
        </p:nvGraphicFramePr>
        <p:xfrm>
          <a:off x="7302500" y="1235075"/>
          <a:ext cx="984250" cy="1320800"/>
        </p:xfrm>
        <a:graphic>
          <a:graphicData uri="http://schemas.openxmlformats.org/presentationml/2006/ole">
            <mc:AlternateContent xmlns:mc="http://schemas.openxmlformats.org/markup-compatibility/2006">
              <mc:Choice xmlns:v="urn:schemas-microsoft-com:vml" Requires="v">
                <p:oleObj name="公式" r:id="rId22" imgW="393065" imgH="405765" progId="Equation.3">
                  <p:embed/>
                </p:oleObj>
              </mc:Choice>
              <mc:Fallback>
                <p:oleObj name="公式" r:id="rId22" imgW="393065" imgH="405765" progId="Equation.3">
                  <p:embed/>
                  <p:pic>
                    <p:nvPicPr>
                      <p:cNvPr id="0" name="Object 34"/>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302500" y="1235075"/>
                        <a:ext cx="984250" cy="132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40035" name="Group 35"/>
          <p:cNvGrpSpPr/>
          <p:nvPr/>
        </p:nvGrpSpPr>
        <p:grpSpPr bwMode="auto">
          <a:xfrm>
            <a:off x="2019300" y="1657350"/>
            <a:ext cx="419100" cy="742950"/>
            <a:chOff x="4032" y="1440"/>
            <a:chExt cx="144" cy="480"/>
          </a:xfrm>
        </p:grpSpPr>
        <p:sp>
          <p:nvSpPr>
            <p:cNvPr id="43040" name="Line 36"/>
            <p:cNvSpPr>
              <a:spLocks noChangeShapeType="1"/>
            </p:cNvSpPr>
            <p:nvPr/>
          </p:nvSpPr>
          <p:spPr bwMode="auto">
            <a:xfrm flipH="1">
              <a:off x="4032" y="1440"/>
              <a:ext cx="144" cy="48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41" name="Line 37"/>
            <p:cNvSpPr>
              <a:spLocks noChangeShapeType="1"/>
            </p:cNvSpPr>
            <p:nvPr/>
          </p:nvSpPr>
          <p:spPr bwMode="auto">
            <a:xfrm>
              <a:off x="4032" y="1440"/>
              <a:ext cx="144" cy="48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40038" name="Group 38"/>
          <p:cNvGrpSpPr/>
          <p:nvPr/>
        </p:nvGrpSpPr>
        <p:grpSpPr bwMode="auto">
          <a:xfrm>
            <a:off x="4286250" y="1676400"/>
            <a:ext cx="419100" cy="704850"/>
            <a:chOff x="4032" y="1440"/>
            <a:chExt cx="144" cy="480"/>
          </a:xfrm>
        </p:grpSpPr>
        <p:sp>
          <p:nvSpPr>
            <p:cNvPr id="43038" name="Line 39"/>
            <p:cNvSpPr>
              <a:spLocks noChangeShapeType="1"/>
            </p:cNvSpPr>
            <p:nvPr/>
          </p:nvSpPr>
          <p:spPr bwMode="auto">
            <a:xfrm flipH="1">
              <a:off x="4032" y="1440"/>
              <a:ext cx="144" cy="48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39" name="Line 40"/>
            <p:cNvSpPr>
              <a:spLocks noChangeShapeType="1"/>
            </p:cNvSpPr>
            <p:nvPr/>
          </p:nvSpPr>
          <p:spPr bwMode="auto">
            <a:xfrm>
              <a:off x="4032" y="1440"/>
              <a:ext cx="144" cy="48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40041" name="Group 41"/>
          <p:cNvGrpSpPr/>
          <p:nvPr/>
        </p:nvGrpSpPr>
        <p:grpSpPr bwMode="auto">
          <a:xfrm>
            <a:off x="6343650" y="1581150"/>
            <a:ext cx="400050" cy="762000"/>
            <a:chOff x="3000" y="2568"/>
            <a:chExt cx="348" cy="492"/>
          </a:xfrm>
        </p:grpSpPr>
        <p:sp>
          <p:nvSpPr>
            <p:cNvPr id="43036" name="Line 42"/>
            <p:cNvSpPr>
              <a:spLocks noChangeShapeType="1"/>
            </p:cNvSpPr>
            <p:nvPr/>
          </p:nvSpPr>
          <p:spPr bwMode="auto">
            <a:xfrm flipH="1">
              <a:off x="3120" y="2568"/>
              <a:ext cx="228" cy="492"/>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37" name="Line 43"/>
            <p:cNvSpPr>
              <a:spLocks noChangeShapeType="1"/>
            </p:cNvSpPr>
            <p:nvPr/>
          </p:nvSpPr>
          <p:spPr bwMode="auto">
            <a:xfrm>
              <a:off x="3000" y="2808"/>
              <a:ext cx="144" cy="24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40044" name="Group 44"/>
          <p:cNvGrpSpPr/>
          <p:nvPr/>
        </p:nvGrpSpPr>
        <p:grpSpPr bwMode="auto">
          <a:xfrm>
            <a:off x="8210550" y="1638300"/>
            <a:ext cx="400050" cy="762000"/>
            <a:chOff x="3000" y="2568"/>
            <a:chExt cx="348" cy="492"/>
          </a:xfrm>
        </p:grpSpPr>
        <p:sp>
          <p:nvSpPr>
            <p:cNvPr id="43034" name="Line 45"/>
            <p:cNvSpPr>
              <a:spLocks noChangeShapeType="1"/>
            </p:cNvSpPr>
            <p:nvPr/>
          </p:nvSpPr>
          <p:spPr bwMode="auto">
            <a:xfrm flipH="1">
              <a:off x="3120" y="2568"/>
              <a:ext cx="228" cy="492"/>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35" name="Line 46"/>
            <p:cNvSpPr>
              <a:spLocks noChangeShapeType="1"/>
            </p:cNvSpPr>
            <p:nvPr/>
          </p:nvSpPr>
          <p:spPr bwMode="auto">
            <a:xfrm>
              <a:off x="3000" y="2808"/>
              <a:ext cx="144" cy="24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0035"/>
                                        </p:tgtEl>
                                        <p:attrNameLst>
                                          <p:attrName>style.visibility</p:attrName>
                                        </p:attrNameLst>
                                      </p:cBhvr>
                                      <p:to>
                                        <p:strVal val="visible"/>
                                      </p:to>
                                    </p:set>
                                    <p:animEffect transition="in" filter="blinds(horizontal)">
                                      <p:cBhvr>
                                        <p:cTn id="7" dur="500"/>
                                        <p:tgtEl>
                                          <p:spTgt spid="6400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40038"/>
                                        </p:tgtEl>
                                        <p:attrNameLst>
                                          <p:attrName>style.visibility</p:attrName>
                                        </p:attrNameLst>
                                      </p:cBhvr>
                                      <p:to>
                                        <p:strVal val="visible"/>
                                      </p:to>
                                    </p:set>
                                    <p:animEffect transition="in" filter="blinds(horizontal)">
                                      <p:cBhvr>
                                        <p:cTn id="12" dur="500"/>
                                        <p:tgtEl>
                                          <p:spTgt spid="64003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640041"/>
                                        </p:tgtEl>
                                        <p:attrNameLst>
                                          <p:attrName>style.visibility</p:attrName>
                                        </p:attrNameLst>
                                      </p:cBhvr>
                                      <p:to>
                                        <p:strVal val="visible"/>
                                      </p:to>
                                    </p:set>
                                    <p:animEffect transition="in" filter="box(out)">
                                      <p:cBhvr>
                                        <p:cTn id="17" dur="500"/>
                                        <p:tgtEl>
                                          <p:spTgt spid="64004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640044"/>
                                        </p:tgtEl>
                                        <p:attrNameLst>
                                          <p:attrName>style.visibility</p:attrName>
                                        </p:attrNameLst>
                                      </p:cBhvr>
                                      <p:to>
                                        <p:strVal val="visible"/>
                                      </p:to>
                                    </p:set>
                                    <p:animEffect transition="in" filter="box(out)">
                                      <p:cBhvr>
                                        <p:cTn id="22" dur="500"/>
                                        <p:tgtEl>
                                          <p:spTgt spid="64004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40022"/>
                                        </p:tgtEl>
                                        <p:attrNameLst>
                                          <p:attrName>style.visibility</p:attrName>
                                        </p:attrNameLst>
                                      </p:cBhvr>
                                      <p:to>
                                        <p:strVal val="visible"/>
                                      </p:to>
                                    </p:set>
                                    <p:animEffect transition="in" filter="blinds(horizontal)">
                                      <p:cBhvr>
                                        <p:cTn id="27" dur="500"/>
                                        <p:tgtEl>
                                          <p:spTgt spid="64002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40025"/>
                                        </p:tgtEl>
                                        <p:attrNameLst>
                                          <p:attrName>style.visibility</p:attrName>
                                        </p:attrNameLst>
                                      </p:cBhvr>
                                      <p:to>
                                        <p:strVal val="visible"/>
                                      </p:to>
                                    </p:set>
                                    <p:animEffect transition="in" filter="blinds(horizontal)">
                                      <p:cBhvr>
                                        <p:cTn id="32" dur="500"/>
                                        <p:tgtEl>
                                          <p:spTgt spid="64002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40028"/>
                                        </p:tgtEl>
                                        <p:attrNameLst>
                                          <p:attrName>style.visibility</p:attrName>
                                        </p:attrNameLst>
                                      </p:cBhvr>
                                      <p:to>
                                        <p:strVal val="visible"/>
                                      </p:to>
                                    </p:set>
                                    <p:animEffect transition="in" filter="blinds(horizontal)">
                                      <p:cBhvr>
                                        <p:cTn id="37" dur="500"/>
                                        <p:tgtEl>
                                          <p:spTgt spid="640028"/>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640013"/>
                                        </p:tgtEl>
                                        <p:attrNameLst>
                                          <p:attrName>style.visibility</p:attrName>
                                        </p:attrNameLst>
                                      </p:cBhvr>
                                      <p:to>
                                        <p:strVal val="visible"/>
                                      </p:to>
                                    </p:set>
                                    <p:animEffect transition="in" filter="box(out)">
                                      <p:cBhvr>
                                        <p:cTn id="42" dur="500"/>
                                        <p:tgtEl>
                                          <p:spTgt spid="640013"/>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nodeType="clickEffect">
                                  <p:stCondLst>
                                    <p:cond delay="0"/>
                                  </p:stCondLst>
                                  <p:childTnLst>
                                    <p:set>
                                      <p:cBhvr>
                                        <p:cTn id="46" dur="1" fill="hold">
                                          <p:stCondLst>
                                            <p:cond delay="0"/>
                                          </p:stCondLst>
                                        </p:cTn>
                                        <p:tgtEl>
                                          <p:spTgt spid="640016"/>
                                        </p:tgtEl>
                                        <p:attrNameLst>
                                          <p:attrName>style.visibility</p:attrName>
                                        </p:attrNameLst>
                                      </p:cBhvr>
                                      <p:to>
                                        <p:strVal val="visible"/>
                                      </p:to>
                                    </p:set>
                                    <p:animEffect transition="in" filter="box(out)">
                                      <p:cBhvr>
                                        <p:cTn id="47" dur="500"/>
                                        <p:tgtEl>
                                          <p:spTgt spid="640016"/>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nodeType="clickEffect">
                                  <p:stCondLst>
                                    <p:cond delay="0"/>
                                  </p:stCondLst>
                                  <p:childTnLst>
                                    <p:set>
                                      <p:cBhvr>
                                        <p:cTn id="51" dur="1" fill="hold">
                                          <p:stCondLst>
                                            <p:cond delay="0"/>
                                          </p:stCondLst>
                                        </p:cTn>
                                        <p:tgtEl>
                                          <p:spTgt spid="640019"/>
                                        </p:tgtEl>
                                        <p:attrNameLst>
                                          <p:attrName>style.visibility</p:attrName>
                                        </p:attrNameLst>
                                      </p:cBhvr>
                                      <p:to>
                                        <p:strVal val="visible"/>
                                      </p:to>
                                    </p:set>
                                    <p:animEffect transition="in" filter="box(out)">
                                      <p:cBhvr>
                                        <p:cTn id="52" dur="500"/>
                                        <p:tgtEl>
                                          <p:spTgt spid="640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F35FE4C4-42D8-47B6-961C-3AF4EFBBA30D}" type="slidenum">
              <a:rPr lang="en-US" altLang="zh-CN" i="0" u="none" smtClean="0">
                <a:latin typeface="Times New Roman" panose="02020603050405020304" pitchFamily="18" charset="0"/>
              </a:rPr>
              <a:t>49</a:t>
            </a:fld>
            <a:endParaRPr lang="en-US" altLang="zh-CN" i="0" u="none">
              <a:latin typeface="Times New Roman" panose="02020603050405020304" pitchFamily="18" charset="0"/>
            </a:endParaRPr>
          </a:p>
        </p:txBody>
      </p:sp>
      <p:grpSp>
        <p:nvGrpSpPr>
          <p:cNvPr id="641026" name="Group 2"/>
          <p:cNvGrpSpPr/>
          <p:nvPr/>
        </p:nvGrpSpPr>
        <p:grpSpPr bwMode="auto">
          <a:xfrm>
            <a:off x="438150" y="3105150"/>
            <a:ext cx="3986213" cy="762000"/>
            <a:chOff x="660" y="1932"/>
            <a:chExt cx="2511" cy="480"/>
          </a:xfrm>
        </p:grpSpPr>
        <p:sp>
          <p:nvSpPr>
            <p:cNvPr id="44059" name="Rectangle 3"/>
            <p:cNvSpPr>
              <a:spLocks noChangeArrowheads="1"/>
            </p:cNvSpPr>
            <p:nvPr/>
          </p:nvSpPr>
          <p:spPr bwMode="auto">
            <a:xfrm>
              <a:off x="660" y="1992"/>
              <a:ext cx="648"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zh-CN" altLang="en-US" sz="3200" b="1" i="0" u="none">
                  <a:latin typeface="Times New Roman" panose="02020603050405020304" pitchFamily="18" charset="0"/>
                  <a:ea typeface="楷体_GB2312" pitchFamily="49" charset="-122"/>
                </a:rPr>
                <a:t>设</a:t>
              </a:r>
              <a:r>
                <a:rPr kumimoji="1" lang="zh-CN" altLang="en-US" sz="2400" b="1" i="0" u="none">
                  <a:latin typeface="Times New Roman" panose="02020603050405020304" pitchFamily="18" charset="0"/>
                </a:rPr>
                <a:t>：</a:t>
              </a:r>
            </a:p>
          </p:txBody>
        </p:sp>
        <p:graphicFrame>
          <p:nvGraphicFramePr>
            <p:cNvPr id="44060" name="Object 4">
              <a:hlinkClick r:id="" action="ppaction://ole?verb=0"/>
            </p:cNvPr>
            <p:cNvGraphicFramePr/>
            <p:nvPr/>
          </p:nvGraphicFramePr>
          <p:xfrm>
            <a:off x="1150" y="1932"/>
            <a:ext cx="2021" cy="480"/>
          </p:xfrm>
          <a:graphic>
            <a:graphicData uri="http://schemas.openxmlformats.org/presentationml/2006/ole">
              <mc:AlternateContent xmlns:mc="http://schemas.openxmlformats.org/markup-compatibility/2006">
                <mc:Choice xmlns:v="urn:schemas-microsoft-com:vml" Requires="v">
                  <p:oleObj name="公式" r:id="rId4" imgW="977900" imgH="241300" progId="Equation.3">
                    <p:embed/>
                  </p:oleObj>
                </mc:Choice>
                <mc:Fallback>
                  <p:oleObj name="公式" r:id="rId4" imgW="977900" imgH="241300"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0" y="1932"/>
                          <a:ext cx="2021"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41029" name="Group 5"/>
          <p:cNvGrpSpPr/>
          <p:nvPr/>
        </p:nvGrpSpPr>
        <p:grpSpPr bwMode="auto">
          <a:xfrm>
            <a:off x="536575" y="4076700"/>
            <a:ext cx="6789738" cy="2019300"/>
            <a:chOff x="708" y="2580"/>
            <a:chExt cx="4144" cy="1404"/>
          </a:xfrm>
        </p:grpSpPr>
        <p:graphicFrame>
          <p:nvGraphicFramePr>
            <p:cNvPr id="44057" name="Object 6">
              <a:hlinkClick r:id="" action="ppaction://ole?verb=0"/>
            </p:cNvPr>
            <p:cNvGraphicFramePr/>
            <p:nvPr/>
          </p:nvGraphicFramePr>
          <p:xfrm>
            <a:off x="1436" y="2580"/>
            <a:ext cx="3416" cy="1404"/>
          </p:xfrm>
          <a:graphic>
            <a:graphicData uri="http://schemas.openxmlformats.org/presentationml/2006/ole">
              <mc:AlternateContent xmlns:mc="http://schemas.openxmlformats.org/markup-compatibility/2006">
                <mc:Choice xmlns:v="urn:schemas-microsoft-com:vml" Requires="v">
                  <p:oleObj name="Equation" r:id="rId6" imgW="1742440" imgH="688340" progId="Equation.DSMT4">
                    <p:embed/>
                  </p:oleObj>
                </mc:Choice>
                <mc:Fallback>
                  <p:oleObj name="Equation" r:id="rId6" imgW="1742440" imgH="688340" progId="Equation.DSMT4">
                    <p:embed/>
                    <p:pic>
                      <p:nvPicPr>
                        <p:cNvPr id="0"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6" y="2580"/>
                          <a:ext cx="3416" cy="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58" name="Text Box 7"/>
            <p:cNvSpPr txBox="1">
              <a:spLocks noChangeArrowheads="1"/>
            </p:cNvSpPr>
            <p:nvPr/>
          </p:nvSpPr>
          <p:spPr bwMode="auto">
            <a:xfrm>
              <a:off x="708" y="2620"/>
              <a:ext cx="550"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i="0" u="none">
                  <a:latin typeface="Times New Roman" panose="02020603050405020304" pitchFamily="18" charset="0"/>
                  <a:ea typeface="楷体_GB2312" pitchFamily="49" charset="-122"/>
                </a:rPr>
                <a:t>则</a:t>
              </a:r>
              <a:r>
                <a:rPr kumimoji="1" lang="zh-CN" altLang="en-US" sz="2800" b="1" i="0" u="none">
                  <a:latin typeface="Times New Roman" panose="02020603050405020304" pitchFamily="18" charset="0"/>
                </a:rPr>
                <a:t>：</a:t>
              </a:r>
            </a:p>
          </p:txBody>
        </p:sp>
      </p:grpSp>
      <p:sp>
        <p:nvSpPr>
          <p:cNvPr id="641032" name="Text Box 8"/>
          <p:cNvSpPr txBox="1">
            <a:spLocks noChangeArrowheads="1"/>
          </p:cNvSpPr>
          <p:nvPr/>
        </p:nvSpPr>
        <p:spPr bwMode="auto">
          <a:xfrm>
            <a:off x="166688" y="411163"/>
            <a:ext cx="2725737"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600" b="1" i="0" u="none">
                <a:solidFill>
                  <a:srgbClr val="FF0000"/>
                </a:solidFill>
                <a:latin typeface="楷体_GB2312" pitchFamily="49" charset="-122"/>
                <a:ea typeface="楷体_GB2312" pitchFamily="49" charset="-122"/>
              </a:rPr>
              <a:t>3.</a:t>
            </a:r>
            <a:r>
              <a:rPr kumimoji="1" lang="zh-CN" altLang="en-US" sz="3600" b="1" i="0" u="none">
                <a:solidFill>
                  <a:srgbClr val="FF0000"/>
                </a:solidFill>
                <a:latin typeface="楷体_GB2312" pitchFamily="49" charset="-122"/>
                <a:ea typeface="楷体_GB2312" pitchFamily="49" charset="-122"/>
              </a:rPr>
              <a:t>电容电路</a:t>
            </a:r>
          </a:p>
        </p:txBody>
      </p:sp>
      <p:sp>
        <p:nvSpPr>
          <p:cNvPr id="641033" name="Rectangle 9"/>
          <p:cNvSpPr>
            <a:spLocks noChangeArrowheads="1"/>
          </p:cNvSpPr>
          <p:nvPr/>
        </p:nvSpPr>
        <p:spPr bwMode="auto">
          <a:xfrm>
            <a:off x="133350" y="1003300"/>
            <a:ext cx="2781300"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lnSpc>
                <a:spcPct val="110000"/>
              </a:lnSpc>
              <a:spcBef>
                <a:spcPct val="50000"/>
              </a:spcBef>
            </a:pPr>
            <a:r>
              <a:rPr kumimoji="1" lang="en-US" altLang="zh-CN" sz="3200" b="1" i="0" u="none">
                <a:solidFill>
                  <a:schemeClr val="accent2"/>
                </a:solidFill>
                <a:latin typeface="楷体_GB2312" pitchFamily="49" charset="-122"/>
                <a:ea typeface="楷体_GB2312" pitchFamily="49" charset="-122"/>
              </a:rPr>
              <a:t>(1)</a:t>
            </a:r>
            <a:r>
              <a:rPr kumimoji="1" lang="zh-CN" altLang="en-US" sz="3200" b="1" i="0" u="none">
                <a:solidFill>
                  <a:schemeClr val="accent2"/>
                </a:solidFill>
                <a:latin typeface="楷体_GB2312" pitchFamily="49" charset="-122"/>
                <a:ea typeface="楷体_GB2312" pitchFamily="49" charset="-122"/>
              </a:rPr>
              <a:t>基本关系</a:t>
            </a:r>
            <a:endParaRPr kumimoji="1" lang="zh-CN" altLang="en-US" sz="3200" b="1" i="0" u="none">
              <a:solidFill>
                <a:schemeClr val="accent2"/>
              </a:solidFill>
              <a:latin typeface="Times New Roman" panose="02020603050405020304" pitchFamily="18" charset="0"/>
            </a:endParaRPr>
          </a:p>
        </p:txBody>
      </p:sp>
      <p:grpSp>
        <p:nvGrpSpPr>
          <p:cNvPr id="641034" name="Group 10"/>
          <p:cNvGrpSpPr/>
          <p:nvPr/>
        </p:nvGrpSpPr>
        <p:grpSpPr bwMode="auto">
          <a:xfrm>
            <a:off x="5651500" y="1052513"/>
            <a:ext cx="2038350" cy="2101850"/>
            <a:chOff x="3660" y="471"/>
            <a:chExt cx="1284" cy="1324"/>
          </a:xfrm>
        </p:grpSpPr>
        <p:sp>
          <p:nvSpPr>
            <p:cNvPr id="44043" name="Line 11"/>
            <p:cNvSpPr>
              <a:spLocks noChangeShapeType="1"/>
            </p:cNvSpPr>
            <p:nvPr/>
          </p:nvSpPr>
          <p:spPr bwMode="auto">
            <a:xfrm flipH="1">
              <a:off x="3694" y="855"/>
              <a:ext cx="857"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4" name="Line 12"/>
            <p:cNvSpPr>
              <a:spLocks noChangeShapeType="1"/>
            </p:cNvSpPr>
            <p:nvPr/>
          </p:nvSpPr>
          <p:spPr bwMode="auto">
            <a:xfrm flipH="1">
              <a:off x="3694" y="1747"/>
              <a:ext cx="857"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5" name="Line 13"/>
            <p:cNvSpPr>
              <a:spLocks noChangeShapeType="1"/>
            </p:cNvSpPr>
            <p:nvPr/>
          </p:nvSpPr>
          <p:spPr bwMode="auto">
            <a:xfrm>
              <a:off x="3699" y="1131"/>
              <a:ext cx="0" cy="418"/>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4046" name="Group 14"/>
            <p:cNvGrpSpPr/>
            <p:nvPr/>
          </p:nvGrpSpPr>
          <p:grpSpPr bwMode="auto">
            <a:xfrm>
              <a:off x="4402" y="841"/>
              <a:ext cx="302" cy="926"/>
              <a:chOff x="917" y="1197"/>
              <a:chExt cx="183" cy="467"/>
            </a:xfrm>
          </p:grpSpPr>
          <p:sp>
            <p:nvSpPr>
              <p:cNvPr id="44053" name="Line 15"/>
              <p:cNvSpPr>
                <a:spLocks noChangeShapeType="1"/>
              </p:cNvSpPr>
              <p:nvPr/>
            </p:nvSpPr>
            <p:spPr bwMode="auto">
              <a:xfrm>
                <a:off x="917" y="1454"/>
                <a:ext cx="183"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4" name="Line 16"/>
              <p:cNvSpPr>
                <a:spLocks noChangeShapeType="1"/>
              </p:cNvSpPr>
              <p:nvPr/>
            </p:nvSpPr>
            <p:spPr bwMode="auto">
              <a:xfrm flipV="1">
                <a:off x="1008" y="1197"/>
                <a:ext cx="0" cy="213"/>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5" name="Line 17"/>
              <p:cNvSpPr>
                <a:spLocks noChangeShapeType="1"/>
              </p:cNvSpPr>
              <p:nvPr/>
            </p:nvSpPr>
            <p:spPr bwMode="auto">
              <a:xfrm flipV="1">
                <a:off x="1008" y="1451"/>
                <a:ext cx="0" cy="213"/>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6" name="Line 18"/>
              <p:cNvSpPr>
                <a:spLocks noChangeShapeType="1"/>
              </p:cNvSpPr>
              <p:nvPr/>
            </p:nvSpPr>
            <p:spPr bwMode="auto">
              <a:xfrm>
                <a:off x="917" y="1406"/>
                <a:ext cx="183"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047" name="Line 19"/>
            <p:cNvSpPr>
              <a:spLocks noChangeShapeType="1"/>
            </p:cNvSpPr>
            <p:nvPr/>
          </p:nvSpPr>
          <p:spPr bwMode="auto">
            <a:xfrm>
              <a:off x="3847" y="848"/>
              <a:ext cx="303"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8" name="Rectangle 20"/>
            <p:cNvSpPr>
              <a:spLocks noChangeArrowheads="1"/>
            </p:cNvSpPr>
            <p:nvPr/>
          </p:nvSpPr>
          <p:spPr bwMode="auto">
            <a:xfrm>
              <a:off x="3688" y="1098"/>
              <a:ext cx="258" cy="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3600" u="none">
                  <a:solidFill>
                    <a:srgbClr val="FF0000"/>
                  </a:solidFill>
                  <a:latin typeface="Times New Roman" panose="02020603050405020304" pitchFamily="18" charset="0"/>
                </a:rPr>
                <a:t>u</a:t>
              </a:r>
              <a:endParaRPr kumimoji="1" lang="en-US" altLang="zh-CN" sz="3200" i="0" u="none">
                <a:solidFill>
                  <a:srgbClr val="0000FF"/>
                </a:solidFill>
                <a:latin typeface="Times New Roman" panose="02020603050405020304" pitchFamily="18" charset="0"/>
              </a:endParaRPr>
            </a:p>
          </p:txBody>
        </p:sp>
        <p:sp>
          <p:nvSpPr>
            <p:cNvPr id="44049" name="Rectangle 21"/>
            <p:cNvSpPr>
              <a:spLocks noChangeArrowheads="1"/>
            </p:cNvSpPr>
            <p:nvPr/>
          </p:nvSpPr>
          <p:spPr bwMode="auto">
            <a:xfrm>
              <a:off x="4172" y="471"/>
              <a:ext cx="194" cy="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3600" u="none">
                  <a:solidFill>
                    <a:srgbClr val="FF0000"/>
                  </a:solidFill>
                  <a:latin typeface="Times New Roman" panose="02020603050405020304" pitchFamily="18" charset="0"/>
                </a:rPr>
                <a:t>i</a:t>
              </a:r>
              <a:endParaRPr kumimoji="1" lang="en-US" altLang="zh-CN" sz="3200" i="0" u="none">
                <a:solidFill>
                  <a:srgbClr val="0000FF"/>
                </a:solidFill>
                <a:latin typeface="Times New Roman" panose="02020603050405020304" pitchFamily="18" charset="0"/>
              </a:endParaRPr>
            </a:p>
          </p:txBody>
        </p:sp>
        <p:sp>
          <p:nvSpPr>
            <p:cNvPr id="44050" name="Text Box 22"/>
            <p:cNvSpPr txBox="1">
              <a:spLocks noChangeArrowheads="1"/>
            </p:cNvSpPr>
            <p:nvPr/>
          </p:nvSpPr>
          <p:spPr bwMode="auto">
            <a:xfrm>
              <a:off x="4679" y="1110"/>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u="none">
                  <a:solidFill>
                    <a:srgbClr val="FF0000"/>
                  </a:solidFill>
                  <a:latin typeface="Times New Roman" panose="02020603050405020304" pitchFamily="18" charset="0"/>
                </a:rPr>
                <a:t>C</a:t>
              </a:r>
              <a:endParaRPr kumimoji="1" lang="en-US" altLang="zh-CN" sz="2800" b="1" i="0" u="none">
                <a:solidFill>
                  <a:srgbClr val="FF0000"/>
                </a:solidFill>
                <a:latin typeface="Times New Roman" panose="02020603050405020304" pitchFamily="18" charset="0"/>
              </a:endParaRPr>
            </a:p>
          </p:txBody>
        </p:sp>
        <p:sp useBgFill="1">
          <p:nvSpPr>
            <p:cNvPr id="44051" name="Oval 23"/>
            <p:cNvSpPr>
              <a:spLocks noChangeArrowheads="1"/>
            </p:cNvSpPr>
            <p:nvPr/>
          </p:nvSpPr>
          <p:spPr bwMode="auto">
            <a:xfrm>
              <a:off x="3660" y="1704"/>
              <a:ext cx="91" cy="91"/>
            </a:xfrm>
            <a:prstGeom prst="ellipse">
              <a:avLst/>
            </a:prstGeom>
            <a:ln w="381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44052" name="Oval 24"/>
            <p:cNvSpPr>
              <a:spLocks noChangeArrowheads="1"/>
            </p:cNvSpPr>
            <p:nvPr/>
          </p:nvSpPr>
          <p:spPr bwMode="auto">
            <a:xfrm>
              <a:off x="3660" y="804"/>
              <a:ext cx="91" cy="91"/>
            </a:xfrm>
            <a:prstGeom prst="ellipse">
              <a:avLst/>
            </a:prstGeom>
            <a:ln w="381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641049" name="Object 25"/>
          <p:cNvGraphicFramePr>
            <a:graphicFrameLocks noChangeAspect="1"/>
          </p:cNvGraphicFramePr>
          <p:nvPr/>
        </p:nvGraphicFramePr>
        <p:xfrm>
          <a:off x="2022475" y="1604963"/>
          <a:ext cx="2540000" cy="1517650"/>
        </p:xfrm>
        <a:graphic>
          <a:graphicData uri="http://schemas.openxmlformats.org/presentationml/2006/ole">
            <mc:AlternateContent xmlns:mc="http://schemas.openxmlformats.org/markup-compatibility/2006">
              <mc:Choice xmlns:v="urn:schemas-microsoft-com:vml" Requires="v">
                <p:oleObj name="公式" r:id="rId8" imgW="591820" imgH="408940" progId="Equation.3">
                  <p:embed/>
                </p:oleObj>
              </mc:Choice>
              <mc:Fallback>
                <p:oleObj name="公式" r:id="rId8" imgW="591820" imgH="408940" progId="Equation.3">
                  <p:embed/>
                  <p:pic>
                    <p:nvPicPr>
                      <p:cNvPr id="0"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2475" y="1604963"/>
                        <a:ext cx="2540000" cy="1517650"/>
                      </a:xfrm>
                      <a:prstGeom prst="rect">
                        <a:avLst/>
                      </a:prstGeom>
                      <a:solidFill>
                        <a:srgbClr val="CCFFCC"/>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1051" name="Line 27"/>
          <p:cNvSpPr>
            <a:spLocks noChangeShapeType="1"/>
          </p:cNvSpPr>
          <p:nvPr/>
        </p:nvSpPr>
        <p:spPr bwMode="auto">
          <a:xfrm>
            <a:off x="1331913" y="3789363"/>
            <a:ext cx="3500437"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1052" name="Line 28"/>
          <p:cNvSpPr>
            <a:spLocks noChangeShapeType="1"/>
          </p:cNvSpPr>
          <p:nvPr/>
        </p:nvSpPr>
        <p:spPr bwMode="auto">
          <a:xfrm>
            <a:off x="2195513" y="6021388"/>
            <a:ext cx="4897437"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1032"/>
                                        </p:tgtEl>
                                        <p:attrNameLst>
                                          <p:attrName>style.visibility</p:attrName>
                                        </p:attrNameLst>
                                      </p:cBhvr>
                                      <p:to>
                                        <p:strVal val="visible"/>
                                      </p:to>
                                    </p:set>
                                    <p:animEffect transition="in" filter="wipe(left)">
                                      <p:cBhvr>
                                        <p:cTn id="7" dur="500"/>
                                        <p:tgtEl>
                                          <p:spTgt spid="64103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41034"/>
                                        </p:tgtEl>
                                        <p:attrNameLst>
                                          <p:attrName>style.visibility</p:attrName>
                                        </p:attrNameLst>
                                      </p:cBhvr>
                                      <p:to>
                                        <p:strVal val="visible"/>
                                      </p:to>
                                    </p:set>
                                    <p:animEffect transition="in" filter="box(out)">
                                      <p:cBhvr>
                                        <p:cTn id="12" dur="500"/>
                                        <p:tgtEl>
                                          <p:spTgt spid="6410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41033"/>
                                        </p:tgtEl>
                                        <p:attrNameLst>
                                          <p:attrName>style.visibility</p:attrName>
                                        </p:attrNameLst>
                                      </p:cBhvr>
                                      <p:to>
                                        <p:strVal val="visible"/>
                                      </p:to>
                                    </p:set>
                                    <p:animEffect transition="in" filter="wipe(left)">
                                      <p:cBhvr>
                                        <p:cTn id="17" dur="500"/>
                                        <p:tgtEl>
                                          <p:spTgt spid="6410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41049"/>
                                        </p:tgtEl>
                                        <p:attrNameLst>
                                          <p:attrName>style.visibility</p:attrName>
                                        </p:attrNameLst>
                                      </p:cBhvr>
                                      <p:to>
                                        <p:strVal val="visible"/>
                                      </p:to>
                                    </p:set>
                                    <p:animEffect transition="in" filter="wipe(left)">
                                      <p:cBhvr>
                                        <p:cTn id="22" dur="500"/>
                                        <p:tgtEl>
                                          <p:spTgt spid="64104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41026"/>
                                        </p:tgtEl>
                                        <p:attrNameLst>
                                          <p:attrName>style.visibility</p:attrName>
                                        </p:attrNameLst>
                                      </p:cBhvr>
                                      <p:to>
                                        <p:strVal val="visible"/>
                                      </p:to>
                                    </p:set>
                                    <p:animEffect transition="in" filter="wipe(left)">
                                      <p:cBhvr>
                                        <p:cTn id="27" dur="500"/>
                                        <p:tgtEl>
                                          <p:spTgt spid="641026"/>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41051"/>
                                        </p:tgtEl>
                                        <p:attrNameLst>
                                          <p:attrName>style.visibility</p:attrName>
                                        </p:attrNameLst>
                                      </p:cBhvr>
                                      <p:to>
                                        <p:strVal val="visible"/>
                                      </p:to>
                                    </p:set>
                                    <p:animEffect transition="in" filter="wipe(left)">
                                      <p:cBhvr>
                                        <p:cTn id="31" dur="500"/>
                                        <p:tgtEl>
                                          <p:spTgt spid="64105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41029"/>
                                        </p:tgtEl>
                                        <p:attrNameLst>
                                          <p:attrName>style.visibility</p:attrName>
                                        </p:attrNameLst>
                                      </p:cBhvr>
                                      <p:to>
                                        <p:strVal val="visible"/>
                                      </p:to>
                                    </p:set>
                                    <p:animEffect transition="in" filter="wipe(left)">
                                      <p:cBhvr>
                                        <p:cTn id="36" dur="500"/>
                                        <p:tgtEl>
                                          <p:spTgt spid="641029"/>
                                        </p:tgtEl>
                                      </p:cBhvr>
                                    </p:animEffect>
                                  </p:childTnLst>
                                  <p:subTnLst>
                                    <p:audio>
                                      <p:cMediaNode>
                                        <p:cTn display="0" masterRel="sameClick">
                                          <p:stCondLst>
                                            <p:cond evt="begin" delay="0">
                                              <p:tn val="34"/>
                                            </p:cond>
                                          </p:stCondLst>
                                          <p:endCondLst>
                                            <p:cond evt="onStopAudio" delay="0">
                                              <p:tgtEl>
                                                <p:sldTgt/>
                                              </p:tgtEl>
                                            </p:cond>
                                          </p:endCondLst>
                                        </p:cTn>
                                        <p:tgtEl>
                                          <p:sndTgt r:embed="rId3" name="CAMERA.WAV"/>
                                        </p:tgtEl>
                                      </p:cMediaNode>
                                    </p:audio>
                                  </p:sub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641052"/>
                                        </p:tgtEl>
                                        <p:attrNameLst>
                                          <p:attrName>style.visibility</p:attrName>
                                        </p:attrNameLst>
                                      </p:cBhvr>
                                      <p:to>
                                        <p:strVal val="visible"/>
                                      </p:to>
                                    </p:set>
                                    <p:animEffect transition="in" filter="wipe(left)">
                                      <p:cBhvr>
                                        <p:cTn id="40" dur="500"/>
                                        <p:tgtEl>
                                          <p:spTgt spid="641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32" grpId="0" autoUpdateAnimBg="0"/>
      <p:bldP spid="641033" grpId="0" autoUpdateAnimBg="0"/>
      <p:bldP spid="641051" grpId="0" animBg="1"/>
      <p:bldP spid="64105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62216397-B158-4940-B9FC-4CC5F864048E}" type="slidenum">
              <a:rPr lang="en-US" altLang="zh-CN" i="0" u="none" smtClean="0">
                <a:latin typeface="Times New Roman" panose="02020603050405020304" pitchFamily="18" charset="0"/>
              </a:rPr>
              <a:t>5</a:t>
            </a:fld>
            <a:endParaRPr lang="en-US" altLang="zh-CN" i="0" u="none">
              <a:latin typeface="Times New Roman" panose="02020603050405020304" pitchFamily="18" charset="0"/>
            </a:endParaRPr>
          </a:p>
        </p:txBody>
      </p:sp>
      <p:sp>
        <p:nvSpPr>
          <p:cNvPr id="594946" name="Rectangle 2"/>
          <p:cNvSpPr>
            <a:spLocks noChangeArrowheads="1"/>
          </p:cNvSpPr>
          <p:nvPr/>
        </p:nvSpPr>
        <p:spPr bwMode="auto">
          <a:xfrm>
            <a:off x="1403350" y="411163"/>
            <a:ext cx="6840538"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a:solidFill>
                  <a:srgbClr val="FF0000"/>
                </a:solidFill>
                <a:latin typeface="Times New Roman" panose="02020603050405020304" pitchFamily="18" charset="0"/>
                <a:ea typeface="楷体_GB2312" pitchFamily="49" charset="-122"/>
              </a:rPr>
              <a:t>3.1  </a:t>
            </a:r>
            <a:r>
              <a:rPr kumimoji="1" lang="zh-CN" altLang="en-US" sz="3600" b="1" i="0" u="none">
                <a:solidFill>
                  <a:srgbClr val="FF0000"/>
                </a:solidFill>
                <a:latin typeface="Times New Roman" panose="02020603050405020304" pitchFamily="18" charset="0"/>
                <a:ea typeface="楷体_GB2312" pitchFamily="49" charset="-122"/>
              </a:rPr>
              <a:t>正弦交流电的基本概念</a:t>
            </a:r>
          </a:p>
        </p:txBody>
      </p:sp>
      <p:sp>
        <p:nvSpPr>
          <p:cNvPr id="594949" name="Rectangle 5"/>
          <p:cNvSpPr>
            <a:spLocks noChangeArrowheads="1"/>
          </p:cNvSpPr>
          <p:nvPr/>
        </p:nvSpPr>
        <p:spPr bwMode="auto">
          <a:xfrm>
            <a:off x="323850" y="981075"/>
            <a:ext cx="8820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zh-CN" altLang="en-US" sz="2800" b="1" i="0" u="none">
                <a:solidFill>
                  <a:srgbClr val="FF0000"/>
                </a:solidFill>
                <a:latin typeface="楷体_GB2312" pitchFamily="49" charset="-122"/>
                <a:ea typeface="楷体_GB2312" pitchFamily="49" charset="-122"/>
              </a:rPr>
              <a:t>正弦量：</a:t>
            </a:r>
            <a:r>
              <a:rPr kumimoji="1" lang="zh-CN" altLang="en-US" sz="2800" b="1" i="0" u="none">
                <a:solidFill>
                  <a:schemeClr val="accent2"/>
                </a:solidFill>
                <a:latin typeface="楷体_GB2312" pitchFamily="49" charset="-122"/>
                <a:ea typeface="楷体_GB2312" pitchFamily="49" charset="-122"/>
              </a:rPr>
              <a:t>按正弦规律变化的电流、电压、电动势的统称</a:t>
            </a:r>
          </a:p>
        </p:txBody>
      </p:sp>
      <p:sp>
        <p:nvSpPr>
          <p:cNvPr id="594950" name="Rectangle 6"/>
          <p:cNvSpPr>
            <a:spLocks noChangeArrowheads="1"/>
          </p:cNvSpPr>
          <p:nvPr/>
        </p:nvSpPr>
        <p:spPr bwMode="auto">
          <a:xfrm>
            <a:off x="611188" y="5445125"/>
            <a:ext cx="6337300"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eaLnBrk="0" hangingPunct="0">
              <a:lnSpc>
                <a:spcPct val="120000"/>
              </a:lnSpc>
              <a:spcBef>
                <a:spcPct val="50000"/>
              </a:spcBef>
            </a:pPr>
            <a:r>
              <a:rPr kumimoji="1" lang="zh-CN" altLang="en-US" sz="2800" b="1" i="0" u="none">
                <a:solidFill>
                  <a:srgbClr val="FF0000"/>
                </a:solidFill>
                <a:latin typeface="楷体_GB2312" pitchFamily="49" charset="-122"/>
                <a:ea typeface="楷体_GB2312" pitchFamily="49" charset="-122"/>
              </a:rPr>
              <a:t>正弦量的参考方向：正半周的方向</a:t>
            </a:r>
            <a:r>
              <a:rPr kumimoji="1" lang="zh-CN" altLang="en-US" sz="2800" b="1" i="0" u="none">
                <a:latin typeface="楷体_GB2312" pitchFamily="49" charset="-122"/>
                <a:ea typeface="楷体_GB2312" pitchFamily="49" charset="-122"/>
              </a:rPr>
              <a:t>  </a:t>
            </a:r>
          </a:p>
        </p:txBody>
      </p:sp>
      <p:sp>
        <p:nvSpPr>
          <p:cNvPr id="594981" name="Rectangle 37"/>
          <p:cNvSpPr>
            <a:spLocks noChangeArrowheads="1"/>
          </p:cNvSpPr>
          <p:nvPr/>
        </p:nvSpPr>
        <p:spPr bwMode="auto">
          <a:xfrm>
            <a:off x="684213" y="3644900"/>
            <a:ext cx="6264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2800" b="1" u="none">
                <a:solidFill>
                  <a:srgbClr val="0000FF"/>
                </a:solidFill>
                <a:latin typeface="Times New Roman" panose="02020603050405020304" pitchFamily="18" charset="0"/>
                <a:ea typeface="楷体_GB2312" pitchFamily="49" charset="-122"/>
              </a:rPr>
              <a:t>U</a:t>
            </a:r>
            <a:r>
              <a:rPr kumimoji="1" lang="en-US" altLang="zh-CN" sz="2800" b="1" u="none" baseline="-25000">
                <a:solidFill>
                  <a:srgbClr val="0000FF"/>
                </a:solidFill>
                <a:latin typeface="Times New Roman" panose="02020603050405020304" pitchFamily="18" charset="0"/>
                <a:ea typeface="楷体_GB2312" pitchFamily="49" charset="-122"/>
              </a:rPr>
              <a:t>m </a:t>
            </a:r>
            <a:r>
              <a:rPr kumimoji="1" lang="zh-CN" altLang="en-US" sz="2800" b="1" u="none">
                <a:solidFill>
                  <a:srgbClr val="0000FF"/>
                </a:solidFill>
                <a:latin typeface="Times New Roman" panose="02020603050405020304" pitchFamily="18" charset="0"/>
                <a:ea typeface="楷体_GB2312" pitchFamily="49" charset="-122"/>
              </a:rPr>
              <a:t>、</a:t>
            </a:r>
            <a:r>
              <a:rPr kumimoji="1" lang="en-US" altLang="zh-CN" sz="2800" b="1" u="none">
                <a:solidFill>
                  <a:srgbClr val="0000FF"/>
                </a:solidFill>
                <a:latin typeface="Times New Roman" panose="02020603050405020304" pitchFamily="18" charset="0"/>
                <a:ea typeface="楷体_GB2312" pitchFamily="49" charset="-122"/>
              </a:rPr>
              <a:t>I</a:t>
            </a:r>
            <a:r>
              <a:rPr kumimoji="1" lang="en-US" altLang="zh-CN" sz="2800" b="1" u="none" baseline="-25000">
                <a:solidFill>
                  <a:srgbClr val="0000FF"/>
                </a:solidFill>
                <a:latin typeface="Times New Roman" panose="02020603050405020304" pitchFamily="18" charset="0"/>
                <a:ea typeface="楷体_GB2312" pitchFamily="49" charset="-122"/>
              </a:rPr>
              <a:t>m</a:t>
            </a:r>
            <a:r>
              <a:rPr kumimoji="1" lang="zh-CN" altLang="en-US" sz="2800" b="1" u="none" baseline="-25000">
                <a:solidFill>
                  <a:srgbClr val="0000FF"/>
                </a:solidFill>
                <a:latin typeface="Times New Roman" panose="02020603050405020304" pitchFamily="18" charset="0"/>
                <a:ea typeface="楷体_GB2312" pitchFamily="49" charset="-122"/>
              </a:rPr>
              <a:t>￣￣  </a:t>
            </a:r>
            <a:r>
              <a:rPr kumimoji="1" lang="zh-CN" altLang="en-US" sz="2800" b="1" i="0" u="none">
                <a:solidFill>
                  <a:srgbClr val="0033CC"/>
                </a:solidFill>
                <a:latin typeface="楷体_GB2312" pitchFamily="49" charset="-122"/>
                <a:ea typeface="楷体_GB2312" pitchFamily="49" charset="-122"/>
              </a:rPr>
              <a:t>正弦量的幅值或最大值</a:t>
            </a:r>
            <a:endParaRPr kumimoji="1" lang="zh-CN" altLang="en-US" sz="2800" b="1" i="0" u="none">
              <a:solidFill>
                <a:srgbClr val="0000FF"/>
              </a:solidFill>
              <a:latin typeface="宋体" panose="02010600030101010101" pitchFamily="2" charset="-122"/>
              <a:ea typeface="楷体_GB2312" pitchFamily="49" charset="-122"/>
            </a:endParaRPr>
          </a:p>
        </p:txBody>
      </p:sp>
      <p:graphicFrame>
        <p:nvGraphicFramePr>
          <p:cNvPr id="594984" name="Object 40"/>
          <p:cNvGraphicFramePr>
            <a:graphicFrameLocks noChangeAspect="1"/>
          </p:cNvGraphicFramePr>
          <p:nvPr/>
        </p:nvGraphicFramePr>
        <p:xfrm>
          <a:off x="395288" y="3022600"/>
          <a:ext cx="3397250" cy="550863"/>
        </p:xfrm>
        <a:graphic>
          <a:graphicData uri="http://schemas.openxmlformats.org/presentationml/2006/ole">
            <mc:AlternateContent xmlns:mc="http://schemas.openxmlformats.org/markup-compatibility/2006">
              <mc:Choice xmlns:v="urn:schemas-microsoft-com:vml" Requires="v">
                <p:oleObj name="Microsoft 公式 3.0" r:id="rId2" imgW="1290955" imgH="204470" progId="Equation.3">
                  <p:embed/>
                </p:oleObj>
              </mc:Choice>
              <mc:Fallback>
                <p:oleObj name="Microsoft 公式 3.0" r:id="rId2" imgW="1290955" imgH="204470" progId="Equation.3">
                  <p:embed/>
                  <p:pic>
                    <p:nvPicPr>
                      <p:cNvPr id="0" name="Object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022600"/>
                        <a:ext cx="3397250" cy="550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985" name="Object 41"/>
          <p:cNvGraphicFramePr>
            <a:graphicFrameLocks noChangeAspect="1"/>
          </p:cNvGraphicFramePr>
          <p:nvPr/>
        </p:nvGraphicFramePr>
        <p:xfrm>
          <a:off x="395288" y="2517775"/>
          <a:ext cx="3649662" cy="550863"/>
        </p:xfrm>
        <a:graphic>
          <a:graphicData uri="http://schemas.openxmlformats.org/presentationml/2006/ole">
            <mc:AlternateContent xmlns:mc="http://schemas.openxmlformats.org/markup-compatibility/2006">
              <mc:Choice xmlns:v="urn:schemas-microsoft-com:vml" Requires="v">
                <p:oleObj name="公式" r:id="rId4" imgW="1398270" imgH="204470" progId="Equation.3">
                  <p:embed/>
                </p:oleObj>
              </mc:Choice>
              <mc:Fallback>
                <p:oleObj name="公式" r:id="rId4" imgW="1398270" imgH="204470" progId="Equation.3">
                  <p:embed/>
                  <p:pic>
                    <p:nvPicPr>
                      <p:cNvPr id="0" name="Object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2517775"/>
                        <a:ext cx="3649662" cy="550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999" name="Rectangle 55"/>
          <p:cNvSpPr>
            <a:spLocks noChangeArrowheads="1"/>
          </p:cNvSpPr>
          <p:nvPr/>
        </p:nvSpPr>
        <p:spPr bwMode="auto">
          <a:xfrm>
            <a:off x="611188" y="4149725"/>
            <a:ext cx="46815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2800" b="1" u="none">
                <a:solidFill>
                  <a:srgbClr val="0000FF"/>
                </a:solidFill>
                <a:latin typeface="Times New Roman" panose="02020603050405020304" pitchFamily="18" charset="0"/>
                <a:ea typeface="楷体_GB2312" pitchFamily="49" charset="-122"/>
              </a:rPr>
              <a:t>ω</a:t>
            </a:r>
            <a:r>
              <a:rPr kumimoji="1" lang="zh-CN" altLang="en-US" sz="2800" b="1" u="none" baseline="-25000">
                <a:solidFill>
                  <a:srgbClr val="0000FF"/>
                </a:solidFill>
                <a:latin typeface="Times New Roman" panose="02020603050405020304" pitchFamily="18" charset="0"/>
                <a:ea typeface="楷体_GB2312" pitchFamily="49" charset="-122"/>
              </a:rPr>
              <a:t>￣￣  </a:t>
            </a:r>
            <a:r>
              <a:rPr kumimoji="1" lang="zh-CN" altLang="en-US" sz="2800" b="1" i="0" u="none">
                <a:solidFill>
                  <a:srgbClr val="0033CC"/>
                </a:solidFill>
                <a:latin typeface="楷体_GB2312" pitchFamily="49" charset="-122"/>
                <a:ea typeface="楷体_GB2312" pitchFamily="49" charset="-122"/>
              </a:rPr>
              <a:t>正弦量的角频率</a:t>
            </a:r>
            <a:endParaRPr kumimoji="1" lang="zh-CN" altLang="en-US" sz="2800" b="1" i="0" u="none">
              <a:solidFill>
                <a:srgbClr val="0000FF"/>
              </a:solidFill>
              <a:latin typeface="宋体" panose="02010600030101010101" pitchFamily="2" charset="-122"/>
              <a:ea typeface="楷体_GB2312" pitchFamily="49" charset="-122"/>
            </a:endParaRPr>
          </a:p>
        </p:txBody>
      </p:sp>
      <p:sp>
        <p:nvSpPr>
          <p:cNvPr id="595000" name="Rectangle 56"/>
          <p:cNvSpPr>
            <a:spLocks noChangeArrowheads="1"/>
          </p:cNvSpPr>
          <p:nvPr/>
        </p:nvSpPr>
        <p:spPr bwMode="auto">
          <a:xfrm>
            <a:off x="611188" y="4652963"/>
            <a:ext cx="52562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2800" b="1" u="none">
                <a:solidFill>
                  <a:srgbClr val="0000FF"/>
                </a:solidFill>
                <a:latin typeface="Times New Roman" panose="02020603050405020304" pitchFamily="18" charset="0"/>
                <a:ea typeface="楷体_GB2312" pitchFamily="49" charset="-122"/>
              </a:rPr>
              <a:t>Ψ</a:t>
            </a:r>
            <a:r>
              <a:rPr kumimoji="1" lang="en-US" altLang="zh-CN" sz="2800" b="1" u="none" baseline="-25000">
                <a:solidFill>
                  <a:srgbClr val="0000FF"/>
                </a:solidFill>
                <a:latin typeface="Times New Roman" panose="02020603050405020304" pitchFamily="18" charset="0"/>
                <a:ea typeface="楷体_GB2312" pitchFamily="49" charset="-122"/>
              </a:rPr>
              <a:t>u </a:t>
            </a:r>
            <a:r>
              <a:rPr kumimoji="1" lang="zh-CN" altLang="en-US" sz="2800" b="1" u="none">
                <a:solidFill>
                  <a:srgbClr val="0000FF"/>
                </a:solidFill>
                <a:latin typeface="Times New Roman" panose="02020603050405020304" pitchFamily="18" charset="0"/>
                <a:ea typeface="楷体_GB2312" pitchFamily="49" charset="-122"/>
              </a:rPr>
              <a:t>、</a:t>
            </a:r>
            <a:r>
              <a:rPr kumimoji="1" lang="en-US" altLang="zh-CN" sz="2800" b="1" u="none">
                <a:solidFill>
                  <a:srgbClr val="0000FF"/>
                </a:solidFill>
                <a:latin typeface="Times New Roman" panose="02020603050405020304" pitchFamily="18" charset="0"/>
                <a:ea typeface="楷体_GB2312" pitchFamily="49" charset="-122"/>
              </a:rPr>
              <a:t>Ψ</a:t>
            </a:r>
            <a:r>
              <a:rPr kumimoji="1" lang="en-US" altLang="zh-CN" sz="2800" b="1" u="none" baseline="-25000">
                <a:solidFill>
                  <a:srgbClr val="0000FF"/>
                </a:solidFill>
                <a:latin typeface="Times New Roman" panose="02020603050405020304" pitchFamily="18" charset="0"/>
                <a:ea typeface="楷体_GB2312" pitchFamily="49" charset="-122"/>
              </a:rPr>
              <a:t>i </a:t>
            </a:r>
            <a:r>
              <a:rPr kumimoji="1" lang="zh-CN" altLang="en-US" sz="2800" b="1" u="none" baseline="-25000">
                <a:solidFill>
                  <a:srgbClr val="0000FF"/>
                </a:solidFill>
                <a:latin typeface="Times New Roman" panose="02020603050405020304" pitchFamily="18" charset="0"/>
                <a:ea typeface="楷体_GB2312" pitchFamily="49" charset="-122"/>
              </a:rPr>
              <a:t>￣￣  </a:t>
            </a:r>
            <a:r>
              <a:rPr kumimoji="1" lang="zh-CN" altLang="en-US" sz="2800" b="1" i="0" u="none">
                <a:solidFill>
                  <a:srgbClr val="0033CC"/>
                </a:solidFill>
                <a:latin typeface="楷体_GB2312" pitchFamily="49" charset="-122"/>
                <a:ea typeface="楷体_GB2312" pitchFamily="49" charset="-122"/>
              </a:rPr>
              <a:t>正弦量的初相位</a:t>
            </a:r>
          </a:p>
        </p:txBody>
      </p:sp>
      <p:grpSp>
        <p:nvGrpSpPr>
          <p:cNvPr id="595014" name="Group 70"/>
          <p:cNvGrpSpPr/>
          <p:nvPr/>
        </p:nvGrpSpPr>
        <p:grpSpPr bwMode="auto">
          <a:xfrm>
            <a:off x="774700" y="1412875"/>
            <a:ext cx="2392363" cy="1192213"/>
            <a:chOff x="488" y="797"/>
            <a:chExt cx="1507" cy="751"/>
          </a:xfrm>
        </p:grpSpPr>
        <p:sp>
          <p:nvSpPr>
            <p:cNvPr id="5152" name="Rectangle 58"/>
            <p:cNvSpPr>
              <a:spLocks noChangeArrowheads="1"/>
            </p:cNvSpPr>
            <p:nvPr/>
          </p:nvSpPr>
          <p:spPr bwMode="auto">
            <a:xfrm>
              <a:off x="1020" y="1117"/>
              <a:ext cx="454" cy="136"/>
            </a:xfrm>
            <a:prstGeom prst="rect">
              <a:avLst/>
            </a:prstGeom>
            <a:noFill/>
            <a:ln w="3810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53" name="Line 59"/>
            <p:cNvSpPr>
              <a:spLocks noChangeShapeType="1"/>
            </p:cNvSpPr>
            <p:nvPr/>
          </p:nvSpPr>
          <p:spPr bwMode="auto">
            <a:xfrm>
              <a:off x="567" y="1174"/>
              <a:ext cx="453"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54" name="Line 60"/>
            <p:cNvSpPr>
              <a:spLocks noChangeShapeType="1"/>
            </p:cNvSpPr>
            <p:nvPr/>
          </p:nvSpPr>
          <p:spPr bwMode="auto">
            <a:xfrm>
              <a:off x="1483" y="1183"/>
              <a:ext cx="453"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55" name="Oval 61"/>
            <p:cNvSpPr>
              <a:spLocks noChangeArrowheads="1"/>
            </p:cNvSpPr>
            <p:nvPr/>
          </p:nvSpPr>
          <p:spPr bwMode="auto">
            <a:xfrm>
              <a:off x="488" y="1138"/>
              <a:ext cx="68" cy="68"/>
            </a:xfrm>
            <a:prstGeom prst="ellipse">
              <a:avLst/>
            </a:prstGeom>
            <a:solidFill>
              <a:srgbClr val="FFFFFF"/>
            </a:solidFill>
            <a:ln w="38100" algn="ctr">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56" name="Oval 62"/>
            <p:cNvSpPr>
              <a:spLocks noChangeArrowheads="1"/>
            </p:cNvSpPr>
            <p:nvPr/>
          </p:nvSpPr>
          <p:spPr bwMode="auto">
            <a:xfrm>
              <a:off x="1927" y="1141"/>
              <a:ext cx="68" cy="68"/>
            </a:xfrm>
            <a:prstGeom prst="ellipse">
              <a:avLst/>
            </a:prstGeom>
            <a:solidFill>
              <a:srgbClr val="FFFFFF"/>
            </a:solidFill>
            <a:ln w="38100" algn="ctr">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57" name="Line 63"/>
            <p:cNvSpPr>
              <a:spLocks noChangeShapeType="1"/>
            </p:cNvSpPr>
            <p:nvPr/>
          </p:nvSpPr>
          <p:spPr bwMode="auto">
            <a:xfrm>
              <a:off x="657" y="1117"/>
              <a:ext cx="273" cy="0"/>
            </a:xfrm>
            <a:prstGeom prst="line">
              <a:avLst/>
            </a:prstGeom>
            <a:noFill/>
            <a:ln w="317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58" name="Rectangle 65"/>
            <p:cNvSpPr>
              <a:spLocks noChangeArrowheads="1"/>
            </p:cNvSpPr>
            <p:nvPr/>
          </p:nvSpPr>
          <p:spPr bwMode="auto">
            <a:xfrm>
              <a:off x="699" y="797"/>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spcBef>
                  <a:spcPct val="50000"/>
                </a:spcBef>
              </a:pPr>
              <a:r>
                <a:rPr kumimoji="1" lang="en-US" altLang="zh-CN" sz="2800" b="1" u="none">
                  <a:solidFill>
                    <a:srgbClr val="FF3300"/>
                  </a:solidFill>
                  <a:latin typeface="Times New Roman" panose="02020603050405020304" pitchFamily="18" charset="0"/>
                </a:rPr>
                <a:t>i</a:t>
              </a:r>
            </a:p>
          </p:txBody>
        </p:sp>
        <p:sp>
          <p:nvSpPr>
            <p:cNvPr id="5159" name="Rectangle 66"/>
            <p:cNvSpPr>
              <a:spLocks noChangeArrowheads="1"/>
            </p:cNvSpPr>
            <p:nvPr/>
          </p:nvSpPr>
          <p:spPr bwMode="auto">
            <a:xfrm>
              <a:off x="811" y="1207"/>
              <a:ext cx="22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spcBef>
                  <a:spcPct val="50000"/>
                </a:spcBef>
              </a:pPr>
              <a:r>
                <a:rPr kumimoji="1" lang="en-US" altLang="zh-CN" sz="2400" b="1" i="0" u="none">
                  <a:solidFill>
                    <a:srgbClr val="FF3300"/>
                  </a:solidFill>
                  <a:latin typeface="Times New Roman" panose="02020603050405020304" pitchFamily="18" charset="0"/>
                </a:rPr>
                <a:t>+</a:t>
              </a:r>
            </a:p>
          </p:txBody>
        </p:sp>
        <p:sp>
          <p:nvSpPr>
            <p:cNvPr id="5160" name="Rectangle 67"/>
            <p:cNvSpPr>
              <a:spLocks noChangeArrowheads="1"/>
            </p:cNvSpPr>
            <p:nvPr/>
          </p:nvSpPr>
          <p:spPr bwMode="auto">
            <a:xfrm>
              <a:off x="1417" y="1237"/>
              <a:ext cx="31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spcBef>
                  <a:spcPct val="50000"/>
                </a:spcBef>
              </a:pPr>
              <a:r>
                <a:rPr kumimoji="1" lang="zh-CN" altLang="en-US" sz="2400" b="1" i="0" u="none">
                  <a:solidFill>
                    <a:srgbClr val="FF3300"/>
                  </a:solidFill>
                  <a:latin typeface="Times New Roman" panose="02020603050405020304" pitchFamily="18" charset="0"/>
                </a:rPr>
                <a:t>－</a:t>
              </a:r>
            </a:p>
          </p:txBody>
        </p:sp>
        <p:sp>
          <p:nvSpPr>
            <p:cNvPr id="5161" name="Rectangle 69"/>
            <p:cNvSpPr>
              <a:spLocks noChangeArrowheads="1"/>
            </p:cNvSpPr>
            <p:nvPr/>
          </p:nvSpPr>
          <p:spPr bwMode="auto">
            <a:xfrm>
              <a:off x="1102" y="1221"/>
              <a:ext cx="2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kumimoji="1" lang="en-US" altLang="zh-CN" sz="2800" b="1" u="none">
                  <a:solidFill>
                    <a:srgbClr val="0033CC"/>
                  </a:solidFill>
                  <a:latin typeface="Times New Roman" panose="02020603050405020304" pitchFamily="18" charset="0"/>
                </a:rPr>
                <a:t>u</a:t>
              </a:r>
            </a:p>
          </p:txBody>
        </p:sp>
      </p:grpSp>
      <p:sp>
        <p:nvSpPr>
          <p:cNvPr id="595015" name="AutoShape 71"/>
          <p:cNvSpPr/>
          <p:nvPr/>
        </p:nvSpPr>
        <p:spPr bwMode="auto">
          <a:xfrm>
            <a:off x="6300788" y="3860800"/>
            <a:ext cx="360362" cy="1152525"/>
          </a:xfrm>
          <a:prstGeom prst="rightBrace">
            <a:avLst>
              <a:gd name="adj1" fmla="val 26652"/>
              <a:gd name="adj2" fmla="val 50000"/>
            </a:avLst>
          </a:prstGeom>
          <a:noFill/>
          <a:ln w="38100">
            <a:solidFill>
              <a:srgbClr val="0000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5016" name="Rectangle 72"/>
          <p:cNvSpPr>
            <a:spLocks noChangeArrowheads="1"/>
          </p:cNvSpPr>
          <p:nvPr/>
        </p:nvSpPr>
        <p:spPr bwMode="auto">
          <a:xfrm>
            <a:off x="6588125" y="3789363"/>
            <a:ext cx="1728788" cy="111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lnSpc>
                <a:spcPct val="120000"/>
              </a:lnSpc>
              <a:spcBef>
                <a:spcPct val="50000"/>
              </a:spcBef>
            </a:pPr>
            <a:r>
              <a:rPr kumimoji="1" lang="zh-CN" altLang="en-US" sz="2800" b="1" i="0" u="none">
                <a:solidFill>
                  <a:srgbClr val="FF0000"/>
                </a:solidFill>
                <a:latin typeface="楷体_GB2312" pitchFamily="49" charset="-122"/>
                <a:ea typeface="楷体_GB2312" pitchFamily="49" charset="-122"/>
              </a:rPr>
              <a:t>正弦量的三要素</a:t>
            </a:r>
            <a:endParaRPr kumimoji="1" lang="zh-CN" altLang="en-US" sz="2800" b="1" i="0" u="none">
              <a:latin typeface="楷体_GB2312" pitchFamily="49" charset="-122"/>
              <a:ea typeface="楷体_GB2312" pitchFamily="49" charset="-122"/>
            </a:endParaRPr>
          </a:p>
        </p:txBody>
      </p:sp>
      <p:grpSp>
        <p:nvGrpSpPr>
          <p:cNvPr id="595018" name="Group 74"/>
          <p:cNvGrpSpPr/>
          <p:nvPr/>
        </p:nvGrpSpPr>
        <p:grpSpPr bwMode="auto">
          <a:xfrm>
            <a:off x="4351338" y="1628775"/>
            <a:ext cx="4200525" cy="1816100"/>
            <a:chOff x="2741" y="1026"/>
            <a:chExt cx="2646" cy="1144"/>
          </a:xfrm>
        </p:grpSpPr>
        <p:sp>
          <p:nvSpPr>
            <p:cNvPr id="5135" name="Rectangle 26"/>
            <p:cNvSpPr>
              <a:spLocks noChangeArrowheads="1"/>
            </p:cNvSpPr>
            <p:nvPr/>
          </p:nvSpPr>
          <p:spPr bwMode="auto">
            <a:xfrm>
              <a:off x="4797" y="1525"/>
              <a:ext cx="590"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eaLnBrk="0" hangingPunct="0">
                <a:spcBef>
                  <a:spcPct val="50000"/>
                </a:spcBef>
              </a:pPr>
              <a:r>
                <a:rPr kumimoji="1" lang="en-US" altLang="zh-CN" sz="2400" b="1" u="none">
                  <a:latin typeface="Times New Roman" panose="02020603050405020304" pitchFamily="18" charset="0"/>
                </a:rPr>
                <a:t>ωt</a:t>
              </a:r>
            </a:p>
          </p:txBody>
        </p:sp>
        <p:sp>
          <p:nvSpPr>
            <p:cNvPr id="5136" name="Line 24"/>
            <p:cNvSpPr>
              <a:spLocks noChangeShapeType="1"/>
            </p:cNvSpPr>
            <p:nvPr/>
          </p:nvSpPr>
          <p:spPr bwMode="auto">
            <a:xfrm flipV="1">
              <a:off x="2982" y="1026"/>
              <a:ext cx="0" cy="1134"/>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7" name="Line 25"/>
            <p:cNvSpPr>
              <a:spLocks noChangeShapeType="1"/>
            </p:cNvSpPr>
            <p:nvPr/>
          </p:nvSpPr>
          <p:spPr bwMode="auto">
            <a:xfrm>
              <a:off x="2811" y="1687"/>
              <a:ext cx="2031"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138" name="Group 28"/>
            <p:cNvGrpSpPr/>
            <p:nvPr/>
          </p:nvGrpSpPr>
          <p:grpSpPr bwMode="auto">
            <a:xfrm>
              <a:off x="3101" y="1399"/>
              <a:ext cx="1006" cy="576"/>
              <a:chOff x="2222" y="1872"/>
              <a:chExt cx="1006" cy="576"/>
            </a:xfrm>
          </p:grpSpPr>
          <p:sp>
            <p:nvSpPr>
              <p:cNvPr id="5150" name="Freeform 29"/>
              <p:cNvSpPr/>
              <p:nvPr/>
            </p:nvSpPr>
            <p:spPr bwMode="auto">
              <a:xfrm>
                <a:off x="2222" y="1872"/>
                <a:ext cx="503" cy="288"/>
              </a:xfrm>
              <a:custGeom>
                <a:avLst/>
                <a:gdLst>
                  <a:gd name="T0" fmla="*/ 0 w 503"/>
                  <a:gd name="T1" fmla="*/ 287 h 288"/>
                  <a:gd name="T2" fmla="*/ 42 w 503"/>
                  <a:gd name="T3" fmla="*/ 209 h 288"/>
                  <a:gd name="T4" fmla="*/ 85 w 503"/>
                  <a:gd name="T5" fmla="*/ 141 h 288"/>
                  <a:gd name="T6" fmla="*/ 127 w 503"/>
                  <a:gd name="T7" fmla="*/ 82 h 288"/>
                  <a:gd name="T8" fmla="*/ 170 w 503"/>
                  <a:gd name="T9" fmla="*/ 34 h 288"/>
                  <a:gd name="T10" fmla="*/ 205 w 503"/>
                  <a:gd name="T11" fmla="*/ 9 h 288"/>
                  <a:gd name="T12" fmla="*/ 248 w 503"/>
                  <a:gd name="T13" fmla="*/ 0 h 288"/>
                  <a:gd name="T14" fmla="*/ 290 w 503"/>
                  <a:gd name="T15" fmla="*/ 9 h 288"/>
                  <a:gd name="T16" fmla="*/ 333 w 503"/>
                  <a:gd name="T17" fmla="*/ 34 h 288"/>
                  <a:gd name="T18" fmla="*/ 375 w 503"/>
                  <a:gd name="T19" fmla="*/ 82 h 288"/>
                  <a:gd name="T20" fmla="*/ 417 w 503"/>
                  <a:gd name="T21" fmla="*/ 141 h 288"/>
                  <a:gd name="T22" fmla="*/ 460 w 503"/>
                  <a:gd name="T23" fmla="*/ 214 h 288"/>
                  <a:gd name="T24" fmla="*/ 502 w 503"/>
                  <a:gd name="T25" fmla="*/ 287 h 2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3" h="288">
                    <a:moveTo>
                      <a:pt x="0" y="287"/>
                    </a:moveTo>
                    <a:lnTo>
                      <a:pt x="42" y="209"/>
                    </a:lnTo>
                    <a:lnTo>
                      <a:pt x="85" y="141"/>
                    </a:lnTo>
                    <a:lnTo>
                      <a:pt x="127" y="82"/>
                    </a:lnTo>
                    <a:lnTo>
                      <a:pt x="170" y="34"/>
                    </a:lnTo>
                    <a:lnTo>
                      <a:pt x="205" y="9"/>
                    </a:lnTo>
                    <a:lnTo>
                      <a:pt x="248" y="0"/>
                    </a:lnTo>
                    <a:lnTo>
                      <a:pt x="290" y="9"/>
                    </a:lnTo>
                    <a:lnTo>
                      <a:pt x="333" y="34"/>
                    </a:lnTo>
                    <a:lnTo>
                      <a:pt x="375" y="82"/>
                    </a:lnTo>
                    <a:lnTo>
                      <a:pt x="417" y="141"/>
                    </a:lnTo>
                    <a:lnTo>
                      <a:pt x="460" y="214"/>
                    </a:lnTo>
                    <a:lnTo>
                      <a:pt x="502" y="287"/>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1" name="Freeform 30"/>
              <p:cNvSpPr/>
              <p:nvPr/>
            </p:nvSpPr>
            <p:spPr bwMode="auto">
              <a:xfrm>
                <a:off x="2724" y="2160"/>
                <a:ext cx="504" cy="288"/>
              </a:xfrm>
              <a:custGeom>
                <a:avLst/>
                <a:gdLst>
                  <a:gd name="T0" fmla="*/ 503 w 504"/>
                  <a:gd name="T1" fmla="*/ 0 h 288"/>
                  <a:gd name="T2" fmla="*/ 460 w 504"/>
                  <a:gd name="T3" fmla="*/ 78 h 288"/>
                  <a:gd name="T4" fmla="*/ 418 w 504"/>
                  <a:gd name="T5" fmla="*/ 146 h 288"/>
                  <a:gd name="T6" fmla="*/ 375 w 504"/>
                  <a:gd name="T7" fmla="*/ 204 h 288"/>
                  <a:gd name="T8" fmla="*/ 333 w 504"/>
                  <a:gd name="T9" fmla="*/ 253 h 288"/>
                  <a:gd name="T10" fmla="*/ 298 w 504"/>
                  <a:gd name="T11" fmla="*/ 277 h 288"/>
                  <a:gd name="T12" fmla="*/ 255 w 504"/>
                  <a:gd name="T13" fmla="*/ 287 h 288"/>
                  <a:gd name="T14" fmla="*/ 212 w 504"/>
                  <a:gd name="T15" fmla="*/ 277 h 288"/>
                  <a:gd name="T16" fmla="*/ 170 w 504"/>
                  <a:gd name="T17" fmla="*/ 253 h 288"/>
                  <a:gd name="T18" fmla="*/ 127 w 504"/>
                  <a:gd name="T19" fmla="*/ 204 h 288"/>
                  <a:gd name="T20" fmla="*/ 85 w 504"/>
                  <a:gd name="T21" fmla="*/ 146 h 288"/>
                  <a:gd name="T22" fmla="*/ 42 w 504"/>
                  <a:gd name="T23" fmla="*/ 72 h 288"/>
                  <a:gd name="T24" fmla="*/ 0 w 504"/>
                  <a:gd name="T25" fmla="*/ 0 h 2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4" h="288">
                    <a:moveTo>
                      <a:pt x="503" y="0"/>
                    </a:moveTo>
                    <a:lnTo>
                      <a:pt x="460" y="78"/>
                    </a:lnTo>
                    <a:lnTo>
                      <a:pt x="418" y="146"/>
                    </a:lnTo>
                    <a:lnTo>
                      <a:pt x="375" y="204"/>
                    </a:lnTo>
                    <a:lnTo>
                      <a:pt x="333" y="253"/>
                    </a:lnTo>
                    <a:lnTo>
                      <a:pt x="298" y="277"/>
                    </a:lnTo>
                    <a:lnTo>
                      <a:pt x="255" y="287"/>
                    </a:lnTo>
                    <a:lnTo>
                      <a:pt x="212" y="277"/>
                    </a:lnTo>
                    <a:lnTo>
                      <a:pt x="170" y="253"/>
                    </a:lnTo>
                    <a:lnTo>
                      <a:pt x="127" y="204"/>
                    </a:lnTo>
                    <a:lnTo>
                      <a:pt x="85" y="146"/>
                    </a:lnTo>
                    <a:lnTo>
                      <a:pt x="42" y="72"/>
                    </a:lnTo>
                    <a:lnTo>
                      <a:pt x="0" y="0"/>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139" name="Freeform 32"/>
            <p:cNvSpPr/>
            <p:nvPr/>
          </p:nvSpPr>
          <p:spPr bwMode="auto">
            <a:xfrm>
              <a:off x="4108" y="1399"/>
              <a:ext cx="503" cy="288"/>
            </a:xfrm>
            <a:custGeom>
              <a:avLst/>
              <a:gdLst>
                <a:gd name="T0" fmla="*/ 0 w 503"/>
                <a:gd name="T1" fmla="*/ 287 h 288"/>
                <a:gd name="T2" fmla="*/ 42 w 503"/>
                <a:gd name="T3" fmla="*/ 209 h 288"/>
                <a:gd name="T4" fmla="*/ 85 w 503"/>
                <a:gd name="T5" fmla="*/ 141 h 288"/>
                <a:gd name="T6" fmla="*/ 127 w 503"/>
                <a:gd name="T7" fmla="*/ 82 h 288"/>
                <a:gd name="T8" fmla="*/ 170 w 503"/>
                <a:gd name="T9" fmla="*/ 34 h 288"/>
                <a:gd name="T10" fmla="*/ 205 w 503"/>
                <a:gd name="T11" fmla="*/ 9 h 288"/>
                <a:gd name="T12" fmla="*/ 248 w 503"/>
                <a:gd name="T13" fmla="*/ 0 h 288"/>
                <a:gd name="T14" fmla="*/ 290 w 503"/>
                <a:gd name="T15" fmla="*/ 9 h 288"/>
                <a:gd name="T16" fmla="*/ 333 w 503"/>
                <a:gd name="T17" fmla="*/ 34 h 288"/>
                <a:gd name="T18" fmla="*/ 375 w 503"/>
                <a:gd name="T19" fmla="*/ 82 h 288"/>
                <a:gd name="T20" fmla="*/ 417 w 503"/>
                <a:gd name="T21" fmla="*/ 141 h 288"/>
                <a:gd name="T22" fmla="*/ 460 w 503"/>
                <a:gd name="T23" fmla="*/ 214 h 288"/>
                <a:gd name="T24" fmla="*/ 502 w 503"/>
                <a:gd name="T25" fmla="*/ 287 h 2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3" h="288">
                  <a:moveTo>
                    <a:pt x="0" y="287"/>
                  </a:moveTo>
                  <a:lnTo>
                    <a:pt x="42" y="209"/>
                  </a:lnTo>
                  <a:lnTo>
                    <a:pt x="85" y="141"/>
                  </a:lnTo>
                  <a:lnTo>
                    <a:pt x="127" y="82"/>
                  </a:lnTo>
                  <a:lnTo>
                    <a:pt x="170" y="34"/>
                  </a:lnTo>
                  <a:lnTo>
                    <a:pt x="205" y="9"/>
                  </a:lnTo>
                  <a:lnTo>
                    <a:pt x="248" y="0"/>
                  </a:lnTo>
                  <a:lnTo>
                    <a:pt x="290" y="9"/>
                  </a:lnTo>
                  <a:lnTo>
                    <a:pt x="333" y="34"/>
                  </a:lnTo>
                  <a:lnTo>
                    <a:pt x="375" y="82"/>
                  </a:lnTo>
                  <a:lnTo>
                    <a:pt x="417" y="141"/>
                  </a:lnTo>
                  <a:lnTo>
                    <a:pt x="460" y="214"/>
                  </a:lnTo>
                  <a:lnTo>
                    <a:pt x="502" y="287"/>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0" name="Text Box 34"/>
            <p:cNvSpPr txBox="1">
              <a:spLocks noChangeArrowheads="1"/>
            </p:cNvSpPr>
            <p:nvPr/>
          </p:nvSpPr>
          <p:spPr bwMode="auto">
            <a:xfrm>
              <a:off x="3391" y="1208"/>
              <a:ext cx="16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u="none">
                  <a:solidFill>
                    <a:srgbClr val="FF3300"/>
                  </a:solidFill>
                  <a:latin typeface="Times New Roman" panose="02020603050405020304" pitchFamily="18" charset="0"/>
                </a:rPr>
                <a:t>i</a:t>
              </a:r>
              <a:endParaRPr kumimoji="1" lang="en-US" altLang="zh-CN" sz="2400" b="1" i="0" u="none">
                <a:solidFill>
                  <a:srgbClr val="FF3300"/>
                </a:solidFill>
                <a:latin typeface="Times New Roman" panose="02020603050405020304" pitchFamily="18" charset="0"/>
              </a:endParaRPr>
            </a:p>
          </p:txBody>
        </p:sp>
        <p:sp>
          <p:nvSpPr>
            <p:cNvPr id="5141" name="Rectangle 35"/>
            <p:cNvSpPr>
              <a:spLocks noChangeArrowheads="1"/>
            </p:cNvSpPr>
            <p:nvPr/>
          </p:nvSpPr>
          <p:spPr bwMode="auto">
            <a:xfrm>
              <a:off x="2801" y="1583"/>
              <a:ext cx="1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u="none">
                  <a:latin typeface="Times New Roman" panose="02020603050405020304" pitchFamily="18" charset="0"/>
                </a:rPr>
                <a:t>o</a:t>
              </a:r>
            </a:p>
          </p:txBody>
        </p:sp>
        <p:sp>
          <p:nvSpPr>
            <p:cNvPr id="5142" name="Freeform 44"/>
            <p:cNvSpPr/>
            <p:nvPr/>
          </p:nvSpPr>
          <p:spPr bwMode="auto">
            <a:xfrm>
              <a:off x="2834" y="1217"/>
              <a:ext cx="503" cy="477"/>
            </a:xfrm>
            <a:custGeom>
              <a:avLst/>
              <a:gdLst>
                <a:gd name="T0" fmla="*/ 0 w 503"/>
                <a:gd name="T1" fmla="*/ 3574 h 288"/>
                <a:gd name="T2" fmla="*/ 42 w 503"/>
                <a:gd name="T3" fmla="*/ 2604 h 288"/>
                <a:gd name="T4" fmla="*/ 85 w 503"/>
                <a:gd name="T5" fmla="*/ 1764 h 288"/>
                <a:gd name="T6" fmla="*/ 127 w 503"/>
                <a:gd name="T7" fmla="*/ 1024 h 288"/>
                <a:gd name="T8" fmla="*/ 170 w 503"/>
                <a:gd name="T9" fmla="*/ 422 h 288"/>
                <a:gd name="T10" fmla="*/ 205 w 503"/>
                <a:gd name="T11" fmla="*/ 113 h 288"/>
                <a:gd name="T12" fmla="*/ 248 w 503"/>
                <a:gd name="T13" fmla="*/ 0 h 288"/>
                <a:gd name="T14" fmla="*/ 290 w 503"/>
                <a:gd name="T15" fmla="*/ 113 h 288"/>
                <a:gd name="T16" fmla="*/ 333 w 503"/>
                <a:gd name="T17" fmla="*/ 422 h 288"/>
                <a:gd name="T18" fmla="*/ 375 w 503"/>
                <a:gd name="T19" fmla="*/ 1024 h 288"/>
                <a:gd name="T20" fmla="*/ 417 w 503"/>
                <a:gd name="T21" fmla="*/ 1764 h 288"/>
                <a:gd name="T22" fmla="*/ 460 w 503"/>
                <a:gd name="T23" fmla="*/ 2663 h 288"/>
                <a:gd name="T24" fmla="*/ 502 w 503"/>
                <a:gd name="T25" fmla="*/ 3574 h 2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3" h="288">
                  <a:moveTo>
                    <a:pt x="0" y="287"/>
                  </a:moveTo>
                  <a:lnTo>
                    <a:pt x="42" y="209"/>
                  </a:lnTo>
                  <a:lnTo>
                    <a:pt x="85" y="141"/>
                  </a:lnTo>
                  <a:lnTo>
                    <a:pt x="127" y="82"/>
                  </a:lnTo>
                  <a:lnTo>
                    <a:pt x="170" y="34"/>
                  </a:lnTo>
                  <a:lnTo>
                    <a:pt x="205" y="9"/>
                  </a:lnTo>
                  <a:lnTo>
                    <a:pt x="248" y="0"/>
                  </a:lnTo>
                  <a:lnTo>
                    <a:pt x="290" y="9"/>
                  </a:lnTo>
                  <a:lnTo>
                    <a:pt x="333" y="34"/>
                  </a:lnTo>
                  <a:lnTo>
                    <a:pt x="375" y="82"/>
                  </a:lnTo>
                  <a:lnTo>
                    <a:pt x="417" y="141"/>
                  </a:lnTo>
                  <a:lnTo>
                    <a:pt x="460" y="214"/>
                  </a:lnTo>
                  <a:lnTo>
                    <a:pt x="502" y="287"/>
                  </a:lnTo>
                </a:path>
              </a:pathLst>
            </a:custGeom>
            <a:noFill/>
            <a:ln w="38100"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3" name="Freeform 45"/>
            <p:cNvSpPr/>
            <p:nvPr/>
          </p:nvSpPr>
          <p:spPr bwMode="auto">
            <a:xfrm>
              <a:off x="3336" y="1694"/>
              <a:ext cx="504" cy="476"/>
            </a:xfrm>
            <a:custGeom>
              <a:avLst/>
              <a:gdLst>
                <a:gd name="T0" fmla="*/ 503 w 504"/>
                <a:gd name="T1" fmla="*/ 0 h 288"/>
                <a:gd name="T2" fmla="*/ 460 w 504"/>
                <a:gd name="T3" fmla="*/ 962 h 288"/>
                <a:gd name="T4" fmla="*/ 418 w 504"/>
                <a:gd name="T5" fmla="*/ 1798 h 288"/>
                <a:gd name="T6" fmla="*/ 375 w 504"/>
                <a:gd name="T7" fmla="*/ 2516 h 288"/>
                <a:gd name="T8" fmla="*/ 333 w 504"/>
                <a:gd name="T9" fmla="*/ 3119 h 288"/>
                <a:gd name="T10" fmla="*/ 298 w 504"/>
                <a:gd name="T11" fmla="*/ 3418 h 288"/>
                <a:gd name="T12" fmla="*/ 255 w 504"/>
                <a:gd name="T13" fmla="*/ 3535 h 288"/>
                <a:gd name="T14" fmla="*/ 212 w 504"/>
                <a:gd name="T15" fmla="*/ 3418 h 288"/>
                <a:gd name="T16" fmla="*/ 170 w 504"/>
                <a:gd name="T17" fmla="*/ 3119 h 288"/>
                <a:gd name="T18" fmla="*/ 127 w 504"/>
                <a:gd name="T19" fmla="*/ 2516 h 288"/>
                <a:gd name="T20" fmla="*/ 85 w 504"/>
                <a:gd name="T21" fmla="*/ 1798 h 288"/>
                <a:gd name="T22" fmla="*/ 42 w 504"/>
                <a:gd name="T23" fmla="*/ 891 h 288"/>
                <a:gd name="T24" fmla="*/ 0 w 504"/>
                <a:gd name="T25" fmla="*/ 0 h 2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4" h="288">
                  <a:moveTo>
                    <a:pt x="503" y="0"/>
                  </a:moveTo>
                  <a:lnTo>
                    <a:pt x="460" y="78"/>
                  </a:lnTo>
                  <a:lnTo>
                    <a:pt x="418" y="146"/>
                  </a:lnTo>
                  <a:lnTo>
                    <a:pt x="375" y="204"/>
                  </a:lnTo>
                  <a:lnTo>
                    <a:pt x="333" y="253"/>
                  </a:lnTo>
                  <a:lnTo>
                    <a:pt x="298" y="277"/>
                  </a:lnTo>
                  <a:lnTo>
                    <a:pt x="255" y="287"/>
                  </a:lnTo>
                  <a:lnTo>
                    <a:pt x="212" y="277"/>
                  </a:lnTo>
                  <a:lnTo>
                    <a:pt x="170" y="253"/>
                  </a:lnTo>
                  <a:lnTo>
                    <a:pt x="127" y="204"/>
                  </a:lnTo>
                  <a:lnTo>
                    <a:pt x="85" y="146"/>
                  </a:lnTo>
                  <a:lnTo>
                    <a:pt x="42" y="72"/>
                  </a:lnTo>
                  <a:lnTo>
                    <a:pt x="0" y="0"/>
                  </a:lnTo>
                </a:path>
              </a:pathLst>
            </a:custGeom>
            <a:noFill/>
            <a:ln w="38100"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4" name="Freeform 47"/>
            <p:cNvSpPr/>
            <p:nvPr/>
          </p:nvSpPr>
          <p:spPr bwMode="auto">
            <a:xfrm>
              <a:off x="3841" y="1217"/>
              <a:ext cx="503" cy="477"/>
            </a:xfrm>
            <a:custGeom>
              <a:avLst/>
              <a:gdLst>
                <a:gd name="T0" fmla="*/ 0 w 503"/>
                <a:gd name="T1" fmla="*/ 3574 h 288"/>
                <a:gd name="T2" fmla="*/ 42 w 503"/>
                <a:gd name="T3" fmla="*/ 2604 h 288"/>
                <a:gd name="T4" fmla="*/ 85 w 503"/>
                <a:gd name="T5" fmla="*/ 1764 h 288"/>
                <a:gd name="T6" fmla="*/ 127 w 503"/>
                <a:gd name="T7" fmla="*/ 1024 h 288"/>
                <a:gd name="T8" fmla="*/ 170 w 503"/>
                <a:gd name="T9" fmla="*/ 422 h 288"/>
                <a:gd name="T10" fmla="*/ 205 w 503"/>
                <a:gd name="T11" fmla="*/ 113 h 288"/>
                <a:gd name="T12" fmla="*/ 248 w 503"/>
                <a:gd name="T13" fmla="*/ 0 h 288"/>
                <a:gd name="T14" fmla="*/ 290 w 503"/>
                <a:gd name="T15" fmla="*/ 113 h 288"/>
                <a:gd name="T16" fmla="*/ 333 w 503"/>
                <a:gd name="T17" fmla="*/ 422 h 288"/>
                <a:gd name="T18" fmla="*/ 375 w 503"/>
                <a:gd name="T19" fmla="*/ 1024 h 288"/>
                <a:gd name="T20" fmla="*/ 417 w 503"/>
                <a:gd name="T21" fmla="*/ 1764 h 288"/>
                <a:gd name="T22" fmla="*/ 460 w 503"/>
                <a:gd name="T23" fmla="*/ 2663 h 288"/>
                <a:gd name="T24" fmla="*/ 502 w 503"/>
                <a:gd name="T25" fmla="*/ 3574 h 2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3" h="288">
                  <a:moveTo>
                    <a:pt x="0" y="287"/>
                  </a:moveTo>
                  <a:lnTo>
                    <a:pt x="42" y="209"/>
                  </a:lnTo>
                  <a:lnTo>
                    <a:pt x="85" y="141"/>
                  </a:lnTo>
                  <a:lnTo>
                    <a:pt x="127" y="82"/>
                  </a:lnTo>
                  <a:lnTo>
                    <a:pt x="170" y="34"/>
                  </a:lnTo>
                  <a:lnTo>
                    <a:pt x="205" y="9"/>
                  </a:lnTo>
                  <a:lnTo>
                    <a:pt x="248" y="0"/>
                  </a:lnTo>
                  <a:lnTo>
                    <a:pt x="290" y="9"/>
                  </a:lnTo>
                  <a:lnTo>
                    <a:pt x="333" y="34"/>
                  </a:lnTo>
                  <a:lnTo>
                    <a:pt x="375" y="82"/>
                  </a:lnTo>
                  <a:lnTo>
                    <a:pt x="417" y="141"/>
                  </a:lnTo>
                  <a:lnTo>
                    <a:pt x="460" y="214"/>
                  </a:lnTo>
                  <a:lnTo>
                    <a:pt x="502" y="287"/>
                  </a:lnTo>
                </a:path>
              </a:pathLst>
            </a:custGeom>
            <a:noFill/>
            <a:ln w="38100"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5" name="Text Box 49"/>
            <p:cNvSpPr txBox="1">
              <a:spLocks noChangeArrowheads="1"/>
            </p:cNvSpPr>
            <p:nvPr/>
          </p:nvSpPr>
          <p:spPr bwMode="auto">
            <a:xfrm>
              <a:off x="3118" y="1026"/>
              <a:ext cx="22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u="none">
                  <a:solidFill>
                    <a:srgbClr val="0033CC"/>
                  </a:solidFill>
                  <a:latin typeface="Times New Roman" panose="02020603050405020304" pitchFamily="18" charset="0"/>
                </a:rPr>
                <a:t>u</a:t>
              </a:r>
              <a:endParaRPr kumimoji="1" lang="en-US" altLang="zh-CN" sz="2400" b="1" i="0" u="none">
                <a:solidFill>
                  <a:srgbClr val="0033CC"/>
                </a:solidFill>
                <a:latin typeface="Times New Roman" panose="02020603050405020304" pitchFamily="18" charset="0"/>
              </a:endParaRPr>
            </a:p>
          </p:txBody>
        </p:sp>
        <p:sp>
          <p:nvSpPr>
            <p:cNvPr id="5146" name="Line 50"/>
            <p:cNvSpPr>
              <a:spLocks noChangeShapeType="1"/>
            </p:cNvSpPr>
            <p:nvPr/>
          </p:nvSpPr>
          <p:spPr bwMode="auto">
            <a:xfrm flipV="1">
              <a:off x="2822" y="1662"/>
              <a:ext cx="0" cy="453"/>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7" name="Line 51"/>
            <p:cNvSpPr>
              <a:spLocks noChangeShapeType="1"/>
            </p:cNvSpPr>
            <p:nvPr/>
          </p:nvSpPr>
          <p:spPr bwMode="auto">
            <a:xfrm flipV="1">
              <a:off x="3118" y="1662"/>
              <a:ext cx="0" cy="453"/>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148" name="Object 53"/>
            <p:cNvGraphicFramePr>
              <a:graphicFrameLocks noChangeAspect="1"/>
            </p:cNvGraphicFramePr>
            <p:nvPr/>
          </p:nvGraphicFramePr>
          <p:xfrm>
            <a:off x="2961" y="1707"/>
            <a:ext cx="236" cy="322"/>
          </p:xfrm>
          <a:graphic>
            <a:graphicData uri="http://schemas.openxmlformats.org/presentationml/2006/ole">
              <mc:AlternateContent xmlns:mc="http://schemas.openxmlformats.org/markup-compatibility/2006">
                <mc:Choice xmlns:v="urn:schemas-microsoft-com:vml" Requires="v">
                  <p:oleObj name="公式" r:id="rId6" imgW="161290" imgH="204470" progId="Equation.3">
                    <p:embed/>
                  </p:oleObj>
                </mc:Choice>
                <mc:Fallback>
                  <p:oleObj name="公式" r:id="rId6" imgW="161290" imgH="204470" progId="Equation.3">
                    <p:embed/>
                    <p:pic>
                      <p:nvPicPr>
                        <p:cNvPr id="0" name="Object 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1" y="1707"/>
                          <a:ext cx="236" cy="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49" name="Object 52"/>
            <p:cNvGraphicFramePr>
              <a:graphicFrameLocks noChangeAspect="1"/>
            </p:cNvGraphicFramePr>
            <p:nvPr/>
          </p:nvGraphicFramePr>
          <p:xfrm>
            <a:off x="2741" y="1774"/>
            <a:ext cx="268" cy="322"/>
          </p:xfrm>
          <a:graphic>
            <a:graphicData uri="http://schemas.openxmlformats.org/presentationml/2006/ole">
              <mc:AlternateContent xmlns:mc="http://schemas.openxmlformats.org/markup-compatibility/2006">
                <mc:Choice xmlns:v="urn:schemas-microsoft-com:vml" Requires="v">
                  <p:oleObj name="公式" r:id="rId8" imgW="193675" imgH="204470" progId="Equation.3">
                    <p:embed/>
                  </p:oleObj>
                </mc:Choice>
                <mc:Fallback>
                  <p:oleObj name="公式" r:id="rId8" imgW="193675" imgH="204470" progId="Equation.3">
                    <p:embed/>
                    <p:pic>
                      <p:nvPicPr>
                        <p:cNvPr id="0" name="Object 5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1" y="1774"/>
                          <a:ext cx="268" cy="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94946"/>
                                        </p:tgtEl>
                                        <p:attrNameLst>
                                          <p:attrName>style.visibility</p:attrName>
                                        </p:attrNameLst>
                                      </p:cBhvr>
                                      <p:to>
                                        <p:strVal val="visible"/>
                                      </p:to>
                                    </p:set>
                                    <p:animEffect transition="in" filter="wipe(left)">
                                      <p:cBhvr>
                                        <p:cTn id="7" dur="500"/>
                                        <p:tgtEl>
                                          <p:spTgt spid="5949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4949"/>
                                        </p:tgtEl>
                                        <p:attrNameLst>
                                          <p:attrName>style.visibility</p:attrName>
                                        </p:attrNameLst>
                                      </p:cBhvr>
                                      <p:to>
                                        <p:strVal val="visible"/>
                                      </p:to>
                                    </p:set>
                                    <p:animEffect transition="in" filter="wipe(left)">
                                      <p:cBhvr>
                                        <p:cTn id="12" dur="500"/>
                                        <p:tgtEl>
                                          <p:spTgt spid="59494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50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94985"/>
                                        </p:tgtEl>
                                        <p:attrNameLst>
                                          <p:attrName>style.visibility</p:attrName>
                                        </p:attrNameLst>
                                      </p:cBhvr>
                                      <p:to>
                                        <p:strVal val="visible"/>
                                      </p:to>
                                    </p:set>
                                    <p:animEffect transition="in" filter="wipe(left)">
                                      <p:cBhvr>
                                        <p:cTn id="21" dur="500"/>
                                        <p:tgtEl>
                                          <p:spTgt spid="594985"/>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594984"/>
                                        </p:tgtEl>
                                        <p:attrNameLst>
                                          <p:attrName>style.visibility</p:attrName>
                                        </p:attrNameLst>
                                      </p:cBhvr>
                                      <p:to>
                                        <p:strVal val="visible"/>
                                      </p:to>
                                    </p:set>
                                    <p:animEffect transition="in" filter="wipe(left)">
                                      <p:cBhvr>
                                        <p:cTn id="25" dur="500"/>
                                        <p:tgtEl>
                                          <p:spTgt spid="594984"/>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595018"/>
                                        </p:tgtEl>
                                        <p:attrNameLst>
                                          <p:attrName>style.visibility</p:attrName>
                                        </p:attrNameLst>
                                      </p:cBhvr>
                                      <p:to>
                                        <p:strVal val="visible"/>
                                      </p:to>
                                    </p:set>
                                    <p:animEffect transition="in" filter="wipe(left)">
                                      <p:cBhvr>
                                        <p:cTn id="29" dur="500"/>
                                        <p:tgtEl>
                                          <p:spTgt spid="59501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94981"/>
                                        </p:tgtEl>
                                        <p:attrNameLst>
                                          <p:attrName>style.visibility</p:attrName>
                                        </p:attrNameLst>
                                      </p:cBhvr>
                                      <p:to>
                                        <p:strVal val="visible"/>
                                      </p:to>
                                    </p:set>
                                    <p:animEffect transition="in" filter="wipe(left)">
                                      <p:cBhvr>
                                        <p:cTn id="34" dur="500"/>
                                        <p:tgtEl>
                                          <p:spTgt spid="594981"/>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594999"/>
                                        </p:tgtEl>
                                        <p:attrNameLst>
                                          <p:attrName>style.visibility</p:attrName>
                                        </p:attrNameLst>
                                      </p:cBhvr>
                                      <p:to>
                                        <p:strVal val="visible"/>
                                      </p:to>
                                    </p:set>
                                    <p:animEffect transition="in" filter="wipe(left)">
                                      <p:cBhvr>
                                        <p:cTn id="38" dur="500"/>
                                        <p:tgtEl>
                                          <p:spTgt spid="594999"/>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595000"/>
                                        </p:tgtEl>
                                        <p:attrNameLst>
                                          <p:attrName>style.visibility</p:attrName>
                                        </p:attrNameLst>
                                      </p:cBhvr>
                                      <p:to>
                                        <p:strVal val="visible"/>
                                      </p:to>
                                    </p:set>
                                    <p:animEffect transition="in" filter="wipe(left)">
                                      <p:cBhvr>
                                        <p:cTn id="42" dur="500"/>
                                        <p:tgtEl>
                                          <p:spTgt spid="59500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95015"/>
                                        </p:tgtEl>
                                        <p:attrNameLst>
                                          <p:attrName>style.visibility</p:attrName>
                                        </p:attrNameLst>
                                      </p:cBhvr>
                                      <p:to>
                                        <p:strVal val="visible"/>
                                      </p:to>
                                    </p:set>
                                    <p:animEffect transition="in" filter="wipe(up)">
                                      <p:cBhvr>
                                        <p:cTn id="47" dur="500"/>
                                        <p:tgtEl>
                                          <p:spTgt spid="595015"/>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595016"/>
                                        </p:tgtEl>
                                        <p:attrNameLst>
                                          <p:attrName>style.visibility</p:attrName>
                                        </p:attrNameLst>
                                      </p:cBhvr>
                                      <p:to>
                                        <p:strVal val="visible"/>
                                      </p:to>
                                    </p:set>
                                    <p:animEffect transition="in" filter="wipe(left)">
                                      <p:cBhvr>
                                        <p:cTn id="51" dur="500"/>
                                        <p:tgtEl>
                                          <p:spTgt spid="59501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94950"/>
                                        </p:tgtEl>
                                        <p:attrNameLst>
                                          <p:attrName>style.visibility</p:attrName>
                                        </p:attrNameLst>
                                      </p:cBhvr>
                                      <p:to>
                                        <p:strVal val="visible"/>
                                      </p:to>
                                    </p:set>
                                    <p:animEffect transition="in" filter="wipe(left)">
                                      <p:cBhvr>
                                        <p:cTn id="56" dur="500"/>
                                        <p:tgtEl>
                                          <p:spTgt spid="594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6" grpId="0" autoUpdateAnimBg="0"/>
      <p:bldP spid="594949" grpId="0" autoUpdateAnimBg="0"/>
      <p:bldP spid="594950" grpId="0" autoUpdateAnimBg="0"/>
      <p:bldP spid="594981" grpId="0" autoUpdateAnimBg="0"/>
      <p:bldP spid="594999" grpId="0" autoUpdateAnimBg="0"/>
      <p:bldP spid="595000" grpId="0" autoUpdateAnimBg="0"/>
      <p:bldP spid="595015" grpId="0" animBg="1"/>
      <p:bldP spid="595016"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5B927FDB-3C74-4FFD-9AE8-9A749E8588EC}" type="slidenum">
              <a:rPr lang="en-US" altLang="zh-CN" i="0" u="none" smtClean="0">
                <a:latin typeface="Times New Roman" panose="02020603050405020304" pitchFamily="18" charset="0"/>
              </a:rPr>
              <a:t>50</a:t>
            </a:fld>
            <a:endParaRPr lang="en-US" altLang="zh-CN" i="0" u="none">
              <a:latin typeface="Times New Roman" panose="02020603050405020304" pitchFamily="18" charset="0"/>
            </a:endParaRPr>
          </a:p>
        </p:txBody>
      </p:sp>
      <p:sp>
        <p:nvSpPr>
          <p:cNvPr id="643074" name="Rectangle 2"/>
          <p:cNvSpPr>
            <a:spLocks noChangeArrowheads="1"/>
          </p:cNvSpPr>
          <p:nvPr/>
        </p:nvSpPr>
        <p:spPr bwMode="auto">
          <a:xfrm>
            <a:off x="114300" y="373063"/>
            <a:ext cx="4629150"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spcBef>
                <a:spcPct val="50000"/>
              </a:spcBef>
            </a:pPr>
            <a:r>
              <a:rPr kumimoji="1" lang="en-US" altLang="zh-CN" sz="3200" b="1" i="0" u="none">
                <a:solidFill>
                  <a:schemeClr val="accent2"/>
                </a:solidFill>
                <a:latin typeface="楷体_GB2312" pitchFamily="49" charset="-122"/>
                <a:ea typeface="楷体_GB2312" pitchFamily="49" charset="-122"/>
              </a:rPr>
              <a:t>(2)</a:t>
            </a:r>
            <a:r>
              <a:rPr kumimoji="1" lang="zh-CN" altLang="en-US" sz="3200" b="1" i="0" u="none">
                <a:solidFill>
                  <a:schemeClr val="accent2"/>
                </a:solidFill>
                <a:latin typeface="楷体_GB2312" pitchFamily="49" charset="-122"/>
                <a:ea typeface="楷体_GB2312" pitchFamily="49" charset="-122"/>
              </a:rPr>
              <a:t>电压与电流的关系</a:t>
            </a:r>
          </a:p>
        </p:txBody>
      </p:sp>
      <p:graphicFrame>
        <p:nvGraphicFramePr>
          <p:cNvPr id="643075" name="Object 3">
            <a:hlinkClick r:id="" action="ppaction://ole?verb=0"/>
          </p:cNvPr>
          <p:cNvGraphicFramePr/>
          <p:nvPr/>
        </p:nvGraphicFramePr>
        <p:xfrm>
          <a:off x="468313" y="1004888"/>
          <a:ext cx="4054475" cy="1271587"/>
        </p:xfrm>
        <a:graphic>
          <a:graphicData uri="http://schemas.openxmlformats.org/presentationml/2006/ole">
            <mc:AlternateContent xmlns:mc="http://schemas.openxmlformats.org/markup-compatibility/2006">
              <mc:Choice xmlns:v="urn:schemas-microsoft-com:vml" Requires="v">
                <p:oleObj name="公式" r:id="rId2" imgW="1397000" imgH="508000" progId="Equation.3">
                  <p:embed/>
                </p:oleObj>
              </mc:Choice>
              <mc:Fallback>
                <p:oleObj name="公式" r:id="rId2" imgW="1397000" imgH="508000" progId="Equation.3">
                  <p:embed/>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004888"/>
                        <a:ext cx="4054475" cy="1271587"/>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3076" name="Text Box 4"/>
          <p:cNvSpPr txBox="1">
            <a:spLocks noChangeArrowheads="1"/>
          </p:cNvSpPr>
          <p:nvPr/>
        </p:nvSpPr>
        <p:spPr bwMode="auto">
          <a:xfrm>
            <a:off x="214313" y="2541588"/>
            <a:ext cx="4837112"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i="0" u="none" dirty="0">
                <a:solidFill>
                  <a:srgbClr val="FF0000"/>
                </a:solidFill>
                <a:latin typeface="楷体_GB2312" pitchFamily="49" charset="-122"/>
                <a:ea typeface="楷体_GB2312" pitchFamily="49" charset="-122"/>
              </a:rPr>
              <a:t>①</a:t>
            </a:r>
            <a:r>
              <a:rPr kumimoji="1" lang="zh-CN" altLang="en-US" sz="2800" b="1" i="0" u="none" dirty="0">
                <a:solidFill>
                  <a:srgbClr val="FF0000"/>
                </a:solidFill>
                <a:latin typeface="楷体_GB2312" pitchFamily="49" charset="-122"/>
                <a:ea typeface="楷体_GB2312" pitchFamily="49" charset="-122"/>
              </a:rPr>
              <a:t>相位关系： </a:t>
            </a:r>
            <a:r>
              <a:rPr kumimoji="1" lang="en-US" altLang="zh-CN" sz="3600" b="1" u="none" dirty="0">
                <a:solidFill>
                  <a:srgbClr val="0000FF"/>
                </a:solidFill>
                <a:latin typeface="Times New Roman" panose="02020603050405020304" pitchFamily="18" charset="0"/>
              </a:rPr>
              <a:t>i</a:t>
            </a:r>
            <a:r>
              <a:rPr kumimoji="1" lang="en-US" altLang="zh-CN" sz="2800" b="1" i="0" u="none" dirty="0">
                <a:solidFill>
                  <a:srgbClr val="FF0000"/>
                </a:solidFill>
                <a:latin typeface="楷体_GB2312" pitchFamily="49" charset="-122"/>
                <a:ea typeface="楷体_GB2312" pitchFamily="49" charset="-122"/>
              </a:rPr>
              <a:t> </a:t>
            </a:r>
            <a:r>
              <a:rPr kumimoji="1" lang="zh-CN" altLang="en-US" sz="2800" b="1" i="0" u="none" dirty="0">
                <a:solidFill>
                  <a:srgbClr val="0000FF"/>
                </a:solidFill>
                <a:latin typeface="楷体_GB2312" pitchFamily="49" charset="-122"/>
                <a:ea typeface="楷体_GB2312" pitchFamily="49" charset="-122"/>
              </a:rPr>
              <a:t>超前</a:t>
            </a:r>
            <a:r>
              <a:rPr kumimoji="1" lang="zh-CN" altLang="en-US" sz="2400" b="1" i="0" u="none" dirty="0">
                <a:solidFill>
                  <a:srgbClr val="0000FF"/>
                </a:solidFill>
                <a:latin typeface="宋体" panose="02010600030101010101" pitchFamily="2" charset="-122"/>
              </a:rPr>
              <a:t> </a:t>
            </a:r>
            <a:r>
              <a:rPr kumimoji="1" lang="en-US" altLang="zh-CN" sz="3600" b="1" u="none" dirty="0">
                <a:solidFill>
                  <a:srgbClr val="0000FF"/>
                </a:solidFill>
                <a:latin typeface="Times New Roman" panose="02020603050405020304" pitchFamily="18" charset="0"/>
              </a:rPr>
              <a:t>u</a:t>
            </a:r>
            <a:r>
              <a:rPr kumimoji="1" lang="en-US" altLang="zh-CN" sz="2400" b="1" i="0" u="none" dirty="0">
                <a:solidFill>
                  <a:srgbClr val="0000FF"/>
                </a:solidFill>
                <a:latin typeface="宋体" panose="02010600030101010101" pitchFamily="2" charset="-122"/>
              </a:rPr>
              <a:t> </a:t>
            </a:r>
            <a:r>
              <a:rPr kumimoji="1" lang="en-US" altLang="zh-CN" sz="2800" b="1" i="0" u="none" dirty="0">
                <a:solidFill>
                  <a:srgbClr val="0000FF"/>
                </a:solidFill>
                <a:latin typeface="Times New Roman" panose="02020603050405020304" pitchFamily="18" charset="0"/>
              </a:rPr>
              <a:t>90</a:t>
            </a:r>
            <a:r>
              <a:rPr kumimoji="1" lang="en-US" altLang="zh-CN" sz="2400" b="1" i="0" u="none" baseline="40000" dirty="0">
                <a:solidFill>
                  <a:srgbClr val="0000FF"/>
                </a:solidFill>
                <a:latin typeface="Times New Roman" panose="02020603050405020304" pitchFamily="18" charset="0"/>
              </a:rPr>
              <a:t> </a:t>
            </a:r>
            <a:r>
              <a:rPr kumimoji="1" lang="en-US" altLang="zh-CN" sz="2400" b="1" i="0" u="none" dirty="0">
                <a:solidFill>
                  <a:srgbClr val="0000FF"/>
                </a:solidFill>
                <a:latin typeface="Times New Roman" panose="02020603050405020304" pitchFamily="18" charset="0"/>
              </a:rPr>
              <a:t>°</a:t>
            </a:r>
          </a:p>
        </p:txBody>
      </p:sp>
      <p:grpSp>
        <p:nvGrpSpPr>
          <p:cNvPr id="643077" name="Group 5"/>
          <p:cNvGrpSpPr/>
          <p:nvPr/>
        </p:nvGrpSpPr>
        <p:grpSpPr bwMode="auto">
          <a:xfrm>
            <a:off x="211138" y="3194131"/>
            <a:ext cx="5654675" cy="1050925"/>
            <a:chOff x="133" y="1649"/>
            <a:chExt cx="3562" cy="662"/>
          </a:xfrm>
        </p:grpSpPr>
        <p:sp>
          <p:nvSpPr>
            <p:cNvPr id="45083" name="Text Box 6"/>
            <p:cNvSpPr txBox="1">
              <a:spLocks noChangeArrowheads="1"/>
            </p:cNvSpPr>
            <p:nvPr/>
          </p:nvSpPr>
          <p:spPr bwMode="auto">
            <a:xfrm>
              <a:off x="133" y="1779"/>
              <a:ext cx="165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i="0" u="none">
                  <a:solidFill>
                    <a:srgbClr val="FF0000"/>
                  </a:solidFill>
                  <a:latin typeface="楷体_GB2312" pitchFamily="49" charset="-122"/>
                  <a:ea typeface="楷体_GB2312" pitchFamily="49" charset="-122"/>
                </a:rPr>
                <a:t>②</a:t>
              </a:r>
              <a:r>
                <a:rPr kumimoji="1" lang="zh-CN" altLang="en-US" sz="2800" b="1" i="0" u="none">
                  <a:solidFill>
                    <a:srgbClr val="FF0000"/>
                  </a:solidFill>
                  <a:latin typeface="楷体_GB2312" pitchFamily="49" charset="-122"/>
                  <a:ea typeface="楷体_GB2312" pitchFamily="49" charset="-122"/>
                </a:rPr>
                <a:t>有效值关系</a:t>
              </a:r>
              <a:r>
                <a:rPr kumimoji="1" lang="zh-CN" altLang="en-US" sz="2400" b="1" i="0" u="none">
                  <a:solidFill>
                    <a:srgbClr val="FF0000"/>
                  </a:solidFill>
                  <a:latin typeface="楷体_GB2312" pitchFamily="49" charset="-122"/>
                  <a:ea typeface="楷体_GB2312" pitchFamily="49" charset="-122"/>
                </a:rPr>
                <a:t>：</a:t>
              </a:r>
              <a:endParaRPr kumimoji="1" lang="zh-CN" altLang="en-US" sz="1400" i="0" u="none">
                <a:solidFill>
                  <a:srgbClr val="FF0000"/>
                </a:solidFill>
                <a:latin typeface="楷体_GB2312" pitchFamily="49" charset="-122"/>
                <a:ea typeface="楷体_GB2312" pitchFamily="49" charset="-122"/>
              </a:endParaRPr>
            </a:p>
          </p:txBody>
        </p:sp>
        <p:graphicFrame>
          <p:nvGraphicFramePr>
            <p:cNvPr id="45084" name="Object 7"/>
            <p:cNvGraphicFramePr>
              <a:graphicFrameLocks noChangeAspect="1"/>
            </p:cNvGraphicFramePr>
            <p:nvPr/>
          </p:nvGraphicFramePr>
          <p:xfrm>
            <a:off x="1610" y="1649"/>
            <a:ext cx="2085" cy="662"/>
          </p:xfrm>
          <a:graphic>
            <a:graphicData uri="http://schemas.openxmlformats.org/presentationml/2006/ole">
              <mc:AlternateContent xmlns:mc="http://schemas.openxmlformats.org/markup-compatibility/2006">
                <mc:Choice xmlns:v="urn:schemas-microsoft-com:vml" Requires="v">
                  <p:oleObj name="公式" r:id="rId4" imgW="1204595" imgH="408940" progId="Equation.3">
                    <p:embed/>
                  </p:oleObj>
                </mc:Choice>
                <mc:Fallback>
                  <p:oleObj name="公式" r:id="rId4" imgW="1204595" imgH="40894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0" y="1649"/>
                          <a:ext cx="2085" cy="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43080" name="Group 8"/>
          <p:cNvGrpSpPr/>
          <p:nvPr/>
        </p:nvGrpSpPr>
        <p:grpSpPr bwMode="auto">
          <a:xfrm>
            <a:off x="11427" y="4579501"/>
            <a:ext cx="8870950" cy="1065213"/>
            <a:chOff x="17" y="2357"/>
            <a:chExt cx="5395" cy="671"/>
          </a:xfrm>
        </p:grpSpPr>
        <p:grpSp>
          <p:nvGrpSpPr>
            <p:cNvPr id="45079" name="Group 9"/>
            <p:cNvGrpSpPr/>
            <p:nvPr/>
          </p:nvGrpSpPr>
          <p:grpSpPr bwMode="auto">
            <a:xfrm>
              <a:off x="17" y="2357"/>
              <a:ext cx="3383" cy="671"/>
              <a:chOff x="147" y="2333"/>
              <a:chExt cx="3383" cy="671"/>
            </a:xfrm>
          </p:grpSpPr>
          <p:graphicFrame>
            <p:nvGraphicFramePr>
              <p:cNvPr id="45081" name="Object 10">
                <a:hlinkClick r:id="" action="ppaction://ole?verb=0"/>
              </p:cNvPr>
              <p:cNvGraphicFramePr/>
              <p:nvPr/>
            </p:nvGraphicFramePr>
            <p:xfrm>
              <a:off x="792" y="2333"/>
              <a:ext cx="2738" cy="671"/>
            </p:xfrm>
            <a:graphic>
              <a:graphicData uri="http://schemas.openxmlformats.org/presentationml/2006/ole">
                <mc:AlternateContent xmlns:mc="http://schemas.openxmlformats.org/markup-compatibility/2006">
                  <mc:Choice xmlns:v="urn:schemas-microsoft-com:vml" Requires="v">
                    <p:oleObj name="公式" r:id="rId6" imgW="1280160" imgH="430530" progId="Equation.3">
                      <p:embed/>
                    </p:oleObj>
                  </mc:Choice>
                  <mc:Fallback>
                    <p:oleObj name="公式" r:id="rId6" imgW="1280160" imgH="430530" progId="Equation.3">
                      <p:embed/>
                      <p:pic>
                        <p:nvPicPr>
                          <p:cNvPr id="0" name="Object 1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 y="2333"/>
                            <a:ext cx="2738" cy="671"/>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82" name="Text Box 11"/>
              <p:cNvSpPr txBox="1">
                <a:spLocks noChangeArrowheads="1"/>
              </p:cNvSpPr>
              <p:nvPr/>
            </p:nvSpPr>
            <p:spPr bwMode="auto">
              <a:xfrm>
                <a:off x="147" y="2463"/>
                <a:ext cx="76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i="0" u="none" dirty="0">
                    <a:solidFill>
                      <a:schemeClr val="accent2"/>
                    </a:solidFill>
                    <a:latin typeface="Times New Roman" panose="02020603050405020304" pitchFamily="18" charset="0"/>
                    <a:ea typeface="楷体_GB2312" pitchFamily="49" charset="-122"/>
                  </a:rPr>
                  <a:t>容抗：</a:t>
                </a:r>
              </a:p>
            </p:txBody>
          </p:sp>
        </p:grpSp>
        <p:sp>
          <p:nvSpPr>
            <p:cNvPr id="45080" name="Rectangle 12"/>
            <p:cNvSpPr>
              <a:spLocks noChangeArrowheads="1"/>
            </p:cNvSpPr>
            <p:nvPr/>
          </p:nvSpPr>
          <p:spPr bwMode="auto">
            <a:xfrm>
              <a:off x="3421" y="2357"/>
              <a:ext cx="1991" cy="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zh-CN" altLang="en-US" sz="2800" b="1" i="0" u="none">
                  <a:solidFill>
                    <a:schemeClr val="accent2"/>
                  </a:solidFill>
                  <a:latin typeface="宋体" panose="02010600030101010101" pitchFamily="2" charset="-122"/>
                </a:rPr>
                <a:t>单位： </a:t>
              </a:r>
              <a:r>
                <a:rPr kumimoji="1" lang="en-US" altLang="zh-CN" sz="2800" b="1" u="none">
                  <a:solidFill>
                    <a:schemeClr val="accent2"/>
                  </a:solidFill>
                  <a:latin typeface="Times New Roman" panose="02020603050405020304" pitchFamily="18" charset="0"/>
                </a:rPr>
                <a:t>X </a:t>
              </a:r>
              <a:r>
                <a:rPr kumimoji="1" lang="en-US" altLang="zh-CN" sz="2800" b="1" i="0" u="none" baseline="-30000">
                  <a:solidFill>
                    <a:schemeClr val="accent2"/>
                  </a:solidFill>
                  <a:latin typeface="宋体" panose="02010600030101010101" pitchFamily="2" charset="-122"/>
                </a:rPr>
                <a:t>C</a:t>
              </a:r>
              <a:r>
                <a:rPr kumimoji="1" lang="zh-CN" altLang="en-US" sz="2800" b="1" i="0" u="none">
                  <a:solidFill>
                    <a:schemeClr val="accent2"/>
                  </a:solidFill>
                  <a:latin typeface="Times New Roman" panose="02020603050405020304" pitchFamily="18" charset="0"/>
                </a:rPr>
                <a:t>（</a:t>
              </a:r>
              <a:r>
                <a:rPr kumimoji="1" lang="en-US" altLang="zh-CN" sz="3200" b="1" i="0" u="none">
                  <a:solidFill>
                    <a:schemeClr val="accent2"/>
                  </a:solidFill>
                  <a:latin typeface="宋体" panose="02010600030101010101" pitchFamily="2" charset="-122"/>
                </a:rPr>
                <a:t>Ω</a:t>
              </a:r>
              <a:r>
                <a:rPr kumimoji="1" lang="zh-CN" altLang="en-US" sz="3200" b="1" i="0" u="none">
                  <a:solidFill>
                    <a:schemeClr val="accent2"/>
                  </a:solidFill>
                  <a:latin typeface="宋体" panose="02010600030101010101" pitchFamily="2" charset="-122"/>
                </a:rPr>
                <a:t>）</a:t>
              </a:r>
              <a:r>
                <a:rPr kumimoji="1" lang="zh-CN" altLang="en-US" sz="2800" b="1" i="0" u="none">
                  <a:solidFill>
                    <a:schemeClr val="accent2"/>
                  </a:solidFill>
                  <a:latin typeface="宋体" panose="02010600030101010101" pitchFamily="2" charset="-122"/>
                </a:rPr>
                <a:t> </a:t>
              </a:r>
              <a:r>
                <a:rPr kumimoji="1" lang="en-US" altLang="zh-CN" sz="2800" b="1" u="none">
                  <a:solidFill>
                    <a:schemeClr val="accent2"/>
                  </a:solidFill>
                  <a:latin typeface="Times New Roman" panose="02020603050405020304" pitchFamily="18" charset="0"/>
                </a:rPr>
                <a:t>f</a:t>
              </a:r>
              <a:r>
                <a:rPr kumimoji="1" lang="zh-CN" altLang="en-US" sz="2800" b="1" i="0" u="none">
                  <a:solidFill>
                    <a:schemeClr val="accent2"/>
                  </a:solidFill>
                  <a:latin typeface="Times New Roman" panose="02020603050405020304" pitchFamily="18" charset="0"/>
                </a:rPr>
                <a:t>（</a:t>
              </a:r>
              <a:r>
                <a:rPr kumimoji="1" lang="en-US" altLang="zh-CN" sz="2800" b="1" i="0" u="none">
                  <a:solidFill>
                    <a:schemeClr val="accent2"/>
                  </a:solidFill>
                  <a:latin typeface="Times New Roman" panose="02020603050405020304" pitchFamily="18" charset="0"/>
                </a:rPr>
                <a:t>Hz</a:t>
              </a:r>
              <a:r>
                <a:rPr kumimoji="1" lang="zh-CN" altLang="en-US" sz="2800" b="1" i="0" u="none">
                  <a:solidFill>
                    <a:schemeClr val="accent2"/>
                  </a:solidFill>
                  <a:latin typeface="Times New Roman" panose="02020603050405020304" pitchFamily="18" charset="0"/>
                </a:rPr>
                <a:t>） </a:t>
              </a:r>
              <a:r>
                <a:rPr kumimoji="1" lang="en-US" altLang="zh-CN" sz="2800" b="1" u="none">
                  <a:solidFill>
                    <a:schemeClr val="accent2"/>
                  </a:solidFill>
                  <a:latin typeface="Times New Roman" panose="02020603050405020304" pitchFamily="18" charset="0"/>
                </a:rPr>
                <a:t>C</a:t>
              </a:r>
              <a:r>
                <a:rPr kumimoji="1" lang="zh-CN" altLang="en-US" sz="2800" b="1" i="0" u="none">
                  <a:solidFill>
                    <a:schemeClr val="accent2"/>
                  </a:solidFill>
                  <a:latin typeface="Times New Roman" panose="02020603050405020304" pitchFamily="18" charset="0"/>
                </a:rPr>
                <a:t>（</a:t>
              </a:r>
              <a:r>
                <a:rPr kumimoji="1" lang="en-US" altLang="zh-CN" sz="2800" b="1" i="0" u="none">
                  <a:solidFill>
                    <a:schemeClr val="accent2"/>
                  </a:solidFill>
                  <a:latin typeface="Times New Roman" panose="02020603050405020304" pitchFamily="18" charset="0"/>
                </a:rPr>
                <a:t>F</a:t>
              </a:r>
              <a:r>
                <a:rPr kumimoji="1" lang="zh-CN" altLang="en-US" sz="2800" b="1" i="0" u="none">
                  <a:solidFill>
                    <a:schemeClr val="accent2"/>
                  </a:solidFill>
                  <a:latin typeface="Times New Roman" panose="02020603050405020304" pitchFamily="18" charset="0"/>
                </a:rPr>
                <a:t>）</a:t>
              </a:r>
            </a:p>
          </p:txBody>
        </p:sp>
      </p:grpSp>
      <p:grpSp>
        <p:nvGrpSpPr>
          <p:cNvPr id="643085" name="Group 13"/>
          <p:cNvGrpSpPr/>
          <p:nvPr/>
        </p:nvGrpSpPr>
        <p:grpSpPr bwMode="auto">
          <a:xfrm>
            <a:off x="6291263" y="398463"/>
            <a:ext cx="1960562" cy="2662237"/>
            <a:chOff x="4095" y="347"/>
            <a:chExt cx="1235" cy="1677"/>
          </a:xfrm>
        </p:grpSpPr>
        <p:grpSp>
          <p:nvGrpSpPr>
            <p:cNvPr id="45071" name="Group 14"/>
            <p:cNvGrpSpPr/>
            <p:nvPr/>
          </p:nvGrpSpPr>
          <p:grpSpPr bwMode="auto">
            <a:xfrm>
              <a:off x="4095" y="347"/>
              <a:ext cx="1235" cy="1389"/>
              <a:chOff x="3867" y="515"/>
              <a:chExt cx="1235" cy="1389"/>
            </a:xfrm>
          </p:grpSpPr>
          <p:sp>
            <p:nvSpPr>
              <p:cNvPr id="45073" name="Line 15"/>
              <p:cNvSpPr>
                <a:spLocks noChangeShapeType="1"/>
              </p:cNvSpPr>
              <p:nvPr/>
            </p:nvSpPr>
            <p:spPr bwMode="auto">
              <a:xfrm flipV="1">
                <a:off x="3867" y="645"/>
                <a:ext cx="0" cy="1111"/>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74" name="Line 16"/>
              <p:cNvSpPr>
                <a:spLocks noChangeShapeType="1"/>
              </p:cNvSpPr>
              <p:nvPr/>
            </p:nvSpPr>
            <p:spPr bwMode="auto">
              <a:xfrm>
                <a:off x="3874" y="1621"/>
                <a:ext cx="112"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75" name="Line 17"/>
              <p:cNvSpPr>
                <a:spLocks noChangeShapeType="1"/>
              </p:cNvSpPr>
              <p:nvPr/>
            </p:nvSpPr>
            <p:spPr bwMode="auto">
              <a:xfrm>
                <a:off x="3991" y="1628"/>
                <a:ext cx="0" cy="117"/>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5076" name="Object 18">
                <a:hlinkClick r:id="" action="ppaction://ole?verb=0"/>
              </p:cNvPr>
              <p:cNvGraphicFramePr/>
              <p:nvPr/>
            </p:nvGraphicFramePr>
            <p:xfrm>
              <a:off x="3926" y="515"/>
              <a:ext cx="271" cy="300"/>
            </p:xfrm>
            <a:graphic>
              <a:graphicData uri="http://schemas.openxmlformats.org/presentationml/2006/ole">
                <mc:AlternateContent xmlns:mc="http://schemas.openxmlformats.org/markup-compatibility/2006">
                  <mc:Choice xmlns:v="urn:schemas-microsoft-com:vml" Requires="v">
                    <p:oleObj name="公式" r:id="rId8" imgW="224155" imgH="334010" progId="Equation.3">
                      <p:embed/>
                    </p:oleObj>
                  </mc:Choice>
                  <mc:Fallback>
                    <p:oleObj name="公式" r:id="rId8" imgW="224155" imgH="334010" progId="Equation.3">
                      <p:embed/>
                      <p:pic>
                        <p:nvPicPr>
                          <p:cNvPr id="0" name="Object 1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6" y="515"/>
                            <a:ext cx="271"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77" name="Line 19"/>
              <p:cNvSpPr>
                <a:spLocks noChangeShapeType="1"/>
              </p:cNvSpPr>
              <p:nvPr/>
            </p:nvSpPr>
            <p:spPr bwMode="auto">
              <a:xfrm>
                <a:off x="3874" y="1751"/>
                <a:ext cx="916"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5078" name="Object 20">
                <a:hlinkClick r:id="" action="ppaction://ole?verb=0"/>
              </p:cNvPr>
              <p:cNvGraphicFramePr/>
              <p:nvPr/>
            </p:nvGraphicFramePr>
            <p:xfrm>
              <a:off x="4799" y="1595"/>
              <a:ext cx="303" cy="309"/>
            </p:xfrm>
            <a:graphic>
              <a:graphicData uri="http://schemas.openxmlformats.org/presentationml/2006/ole">
                <mc:AlternateContent xmlns:mc="http://schemas.openxmlformats.org/markup-compatibility/2006">
                  <mc:Choice xmlns:v="urn:schemas-microsoft-com:vml" Requires="v">
                    <p:oleObj name="公式" r:id="rId10" imgW="236220" imgH="288290" progId="Equation.3">
                      <p:embed/>
                    </p:oleObj>
                  </mc:Choice>
                  <mc:Fallback>
                    <p:oleObj name="公式" r:id="rId10" imgW="236220" imgH="288290" progId="Equation.3">
                      <p:embed/>
                      <p:pic>
                        <p:nvPicPr>
                          <p:cNvPr id="0" name="Object 2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99" y="1595"/>
                            <a:ext cx="303" cy="3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5072" name="Rectangle 21"/>
            <p:cNvSpPr>
              <a:spLocks noChangeArrowheads="1"/>
            </p:cNvSpPr>
            <p:nvPr/>
          </p:nvSpPr>
          <p:spPr bwMode="auto">
            <a:xfrm>
              <a:off x="4115" y="1697"/>
              <a:ext cx="7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chemeClr val="accent2"/>
                  </a:solidFill>
                  <a:latin typeface="楷体_GB2312" pitchFamily="49" charset="-122"/>
                  <a:ea typeface="楷体_GB2312" pitchFamily="49" charset="-122"/>
                </a:rPr>
                <a:t>相量图</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3074"/>
                                        </p:tgtEl>
                                        <p:attrNameLst>
                                          <p:attrName>style.visibility</p:attrName>
                                        </p:attrNameLst>
                                      </p:cBhvr>
                                      <p:to>
                                        <p:strVal val="visible"/>
                                      </p:to>
                                    </p:set>
                                    <p:animEffect transition="in" filter="wipe(left)">
                                      <p:cBhvr>
                                        <p:cTn id="7" dur="500"/>
                                        <p:tgtEl>
                                          <p:spTgt spid="6430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3075"/>
                                        </p:tgtEl>
                                        <p:attrNameLst>
                                          <p:attrName>style.visibility</p:attrName>
                                        </p:attrNameLst>
                                      </p:cBhvr>
                                      <p:to>
                                        <p:strVal val="visible"/>
                                      </p:to>
                                    </p:set>
                                    <p:animEffect transition="in" filter="wipe(left)">
                                      <p:cBhvr>
                                        <p:cTn id="12" dur="500"/>
                                        <p:tgtEl>
                                          <p:spTgt spid="6430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43076">
                                            <p:txEl>
                                              <p:pRg st="0" end="0"/>
                                            </p:txEl>
                                          </p:spTgt>
                                        </p:tgtEl>
                                        <p:attrNameLst>
                                          <p:attrName>style.visibility</p:attrName>
                                        </p:attrNameLst>
                                      </p:cBhvr>
                                      <p:to>
                                        <p:strVal val="visible"/>
                                      </p:to>
                                    </p:set>
                                    <p:animEffect transition="in" filter="wipe(left)">
                                      <p:cBhvr>
                                        <p:cTn id="17" dur="500"/>
                                        <p:tgtEl>
                                          <p:spTgt spid="64307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43085"/>
                                        </p:tgtEl>
                                        <p:attrNameLst>
                                          <p:attrName>style.visibility</p:attrName>
                                        </p:attrNameLst>
                                      </p:cBhvr>
                                      <p:to>
                                        <p:strVal val="visible"/>
                                      </p:to>
                                    </p:set>
                                    <p:animEffect transition="in" filter="wipe(down)">
                                      <p:cBhvr>
                                        <p:cTn id="22" dur="500"/>
                                        <p:tgtEl>
                                          <p:spTgt spid="6430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43077"/>
                                        </p:tgtEl>
                                        <p:attrNameLst>
                                          <p:attrName>style.visibility</p:attrName>
                                        </p:attrNameLst>
                                      </p:cBhvr>
                                      <p:to>
                                        <p:strVal val="visible"/>
                                      </p:to>
                                    </p:set>
                                    <p:animEffect transition="in" filter="wipe(left)">
                                      <p:cBhvr>
                                        <p:cTn id="27" dur="500"/>
                                        <p:tgtEl>
                                          <p:spTgt spid="6430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43080"/>
                                        </p:tgtEl>
                                        <p:attrNameLst>
                                          <p:attrName>style.visibility</p:attrName>
                                        </p:attrNameLst>
                                      </p:cBhvr>
                                      <p:to>
                                        <p:strVal val="visible"/>
                                      </p:to>
                                    </p:set>
                                    <p:animEffect transition="in" filter="wipe(left)">
                                      <p:cBhvr>
                                        <p:cTn id="32" dur="500"/>
                                        <p:tgtEl>
                                          <p:spTgt spid="64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4" grpId="0" autoUpdateAnimBg="0"/>
      <p:bldP spid="643076"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F9B3E6E-3F99-4ECD-846E-C18ABFC296DB}" type="slidenum">
              <a:rPr lang="en-US" altLang="zh-CN" smtClean="0"/>
              <a:t>51</a:t>
            </a:fld>
            <a:endParaRPr lang="en-US" altLang="zh-CN"/>
          </a:p>
        </p:txBody>
      </p:sp>
      <p:sp>
        <p:nvSpPr>
          <p:cNvPr id="3" name="Text Box 22"/>
          <p:cNvSpPr txBox="1">
            <a:spLocks noChangeArrowheads="1"/>
          </p:cNvSpPr>
          <p:nvPr/>
        </p:nvSpPr>
        <p:spPr bwMode="auto">
          <a:xfrm>
            <a:off x="287858" y="458762"/>
            <a:ext cx="2286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i="0" u="none" dirty="0">
                <a:solidFill>
                  <a:srgbClr val="FF0000"/>
                </a:solidFill>
                <a:latin typeface="楷体_GB2312" pitchFamily="49" charset="-122"/>
                <a:ea typeface="楷体_GB2312" pitchFamily="49" charset="-122"/>
              </a:rPr>
              <a:t>③</a:t>
            </a:r>
            <a:r>
              <a:rPr kumimoji="1" lang="zh-CN" altLang="en-US" sz="2800" b="1" i="0" u="none" dirty="0">
                <a:solidFill>
                  <a:srgbClr val="FF0000"/>
                </a:solidFill>
                <a:latin typeface="楷体_GB2312" pitchFamily="49" charset="-122"/>
                <a:ea typeface="楷体_GB2312" pitchFamily="49" charset="-122"/>
              </a:rPr>
              <a:t>相量关系</a:t>
            </a:r>
            <a:r>
              <a:rPr kumimoji="1" lang="zh-CN" altLang="en-US" sz="2400" b="1" i="0" u="none" dirty="0">
                <a:solidFill>
                  <a:srgbClr val="FF0000"/>
                </a:solidFill>
                <a:latin typeface="楷体_GB2312" pitchFamily="49" charset="-122"/>
                <a:ea typeface="楷体_GB2312" pitchFamily="49" charset="-122"/>
              </a:rPr>
              <a:t>：</a:t>
            </a:r>
            <a:endParaRPr kumimoji="1" lang="zh-CN" altLang="en-US" sz="1400" i="0" u="none" dirty="0">
              <a:solidFill>
                <a:srgbClr val="FF0000"/>
              </a:solidFill>
              <a:latin typeface="楷体_GB2312" pitchFamily="49" charset="-122"/>
              <a:ea typeface="楷体_GB2312" pitchFamily="49" charset="-122"/>
            </a:endParaRPr>
          </a:p>
        </p:txBody>
      </p:sp>
      <p:graphicFrame>
        <p:nvGraphicFramePr>
          <p:cNvPr id="4" name="Object 23"/>
          <p:cNvGraphicFramePr>
            <a:graphicFrameLocks noChangeAspect="1"/>
          </p:cNvGraphicFramePr>
          <p:nvPr/>
        </p:nvGraphicFramePr>
        <p:xfrm>
          <a:off x="1456258" y="1197198"/>
          <a:ext cx="2027238" cy="1079500"/>
        </p:xfrm>
        <a:graphic>
          <a:graphicData uri="http://schemas.openxmlformats.org/presentationml/2006/ole">
            <mc:AlternateContent xmlns:mc="http://schemas.openxmlformats.org/markup-compatibility/2006">
              <mc:Choice xmlns:v="urn:schemas-microsoft-com:vml" Requires="v">
                <p:oleObj name="公式" r:id="rId2" imgW="731520" imgH="462280" progId="Equation.3">
                  <p:embed/>
                </p:oleObj>
              </mc:Choice>
              <mc:Fallback>
                <p:oleObj name="公式" r:id="rId2" imgW="731520" imgH="462280" progId="Equation.3">
                  <p:embed/>
                  <p:pic>
                    <p:nvPicPr>
                      <p:cNvPr id="0" name="图片 1579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258" y="1197198"/>
                        <a:ext cx="2027238" cy="1079500"/>
                      </a:xfrm>
                      <a:prstGeom prst="rect">
                        <a:avLst/>
                      </a:prstGeom>
                      <a:noFill/>
                      <a:ln w="317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24"/>
          <p:cNvGrpSpPr/>
          <p:nvPr/>
        </p:nvGrpSpPr>
        <p:grpSpPr bwMode="auto">
          <a:xfrm>
            <a:off x="3635896" y="1052736"/>
            <a:ext cx="5046662" cy="1152525"/>
            <a:chOff x="1821" y="3321"/>
            <a:chExt cx="3179" cy="774"/>
          </a:xfrm>
        </p:grpSpPr>
        <p:sp>
          <p:nvSpPr>
            <p:cNvPr id="6" name="Text Box 25"/>
            <p:cNvSpPr txBox="1">
              <a:spLocks noChangeArrowheads="1"/>
            </p:cNvSpPr>
            <p:nvPr/>
          </p:nvSpPr>
          <p:spPr bwMode="auto">
            <a:xfrm>
              <a:off x="1821" y="3544"/>
              <a:ext cx="342"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i="0" u="none">
                  <a:latin typeface="Times New Roman" panose="02020603050405020304" pitchFamily="18" charset="0"/>
                  <a:ea typeface="楷体_GB2312" pitchFamily="49" charset="-122"/>
                </a:rPr>
                <a:t>或</a:t>
              </a:r>
              <a:endParaRPr kumimoji="1" lang="zh-CN" altLang="en-US" sz="3600" b="1" i="0" u="none">
                <a:latin typeface="Times New Roman" panose="02020603050405020304" pitchFamily="18" charset="0"/>
                <a:ea typeface="楷体_GB2312" pitchFamily="49" charset="-122"/>
              </a:endParaRPr>
            </a:p>
          </p:txBody>
        </p:sp>
        <p:graphicFrame>
          <p:nvGraphicFramePr>
            <p:cNvPr id="7" name="Object 26"/>
            <p:cNvGraphicFramePr/>
            <p:nvPr/>
          </p:nvGraphicFramePr>
          <p:xfrm>
            <a:off x="2220" y="3491"/>
            <a:ext cx="1324" cy="494"/>
          </p:xfrm>
          <a:graphic>
            <a:graphicData uri="http://schemas.openxmlformats.org/presentationml/2006/ole">
              <mc:AlternateContent xmlns:mc="http://schemas.openxmlformats.org/markup-compatibility/2006">
                <mc:Choice xmlns:v="urn:schemas-microsoft-com:vml" Requires="v">
                  <p:oleObj name="公式" r:id="rId4" imgW="761365" imgH="241300" progId="Equation.3">
                    <p:embed/>
                  </p:oleObj>
                </mc:Choice>
                <mc:Fallback>
                  <p:oleObj name="公式" r:id="rId4" imgW="761365" imgH="241300" progId="Equation.3">
                    <p:embed/>
                    <p:pic>
                      <p:nvPicPr>
                        <p:cNvPr id="0" name="图片 15792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0" y="3491"/>
                          <a:ext cx="1324" cy="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27"/>
            <p:cNvGraphicFramePr/>
            <p:nvPr/>
          </p:nvGraphicFramePr>
          <p:xfrm>
            <a:off x="3740" y="3321"/>
            <a:ext cx="1260" cy="774"/>
          </p:xfrm>
          <a:graphic>
            <a:graphicData uri="http://schemas.openxmlformats.org/presentationml/2006/ole">
              <mc:AlternateContent xmlns:mc="http://schemas.openxmlformats.org/markup-compatibility/2006">
                <mc:Choice xmlns:v="urn:schemas-microsoft-com:vml" Requires="v">
                  <p:oleObj name="公式" r:id="rId6" imgW="736600" imgH="419100" progId="Equation.3">
                    <p:embed/>
                  </p:oleObj>
                </mc:Choice>
                <mc:Fallback>
                  <p:oleObj name="公式" r:id="rId6" imgW="736600" imgH="419100" progId="Equation.3">
                    <p:embed/>
                    <p:pic>
                      <p:nvPicPr>
                        <p:cNvPr id="0" name="图片 15792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0" y="3321"/>
                          <a:ext cx="1260" cy="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 name="Object 7"/>
          <p:cNvGraphicFramePr/>
          <p:nvPr/>
        </p:nvGraphicFramePr>
        <p:xfrm>
          <a:off x="395536" y="2937073"/>
          <a:ext cx="8094662" cy="1644650"/>
        </p:xfrm>
        <a:graphic>
          <a:graphicData uri="http://schemas.openxmlformats.org/presentationml/2006/ole">
            <mc:AlternateContent xmlns:mc="http://schemas.openxmlformats.org/markup-compatibility/2006">
              <mc:Choice xmlns:v="urn:schemas-microsoft-com:vml" Requires="v">
                <p:oleObj name="公式" r:id="rId8" imgW="3009900" imgH="635000" progId="Equation.3">
                  <p:embed/>
                </p:oleObj>
              </mc:Choice>
              <mc:Fallback>
                <p:oleObj name="公式" r:id="rId8" imgW="3009900" imgH="635000" progId="Equation.3">
                  <p:embed/>
                  <p:pic>
                    <p:nvPicPr>
                      <p:cNvPr id="0" name="图片 15792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2937073"/>
                        <a:ext cx="8094662" cy="164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 name="Group 8"/>
          <p:cNvGrpSpPr/>
          <p:nvPr/>
        </p:nvGrpSpPr>
        <p:grpSpPr bwMode="auto">
          <a:xfrm>
            <a:off x="2899295" y="3533973"/>
            <a:ext cx="4991100" cy="1052513"/>
            <a:chOff x="1742" y="583"/>
            <a:chExt cx="3144" cy="663"/>
          </a:xfrm>
        </p:grpSpPr>
        <p:sp>
          <p:nvSpPr>
            <p:cNvPr id="11" name="Rectangle 9"/>
            <p:cNvSpPr>
              <a:spLocks noChangeArrowheads="1"/>
            </p:cNvSpPr>
            <p:nvPr/>
          </p:nvSpPr>
          <p:spPr bwMode="auto">
            <a:xfrm>
              <a:off x="1742" y="725"/>
              <a:ext cx="7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chemeClr val="accent2"/>
                  </a:solidFill>
                  <a:latin typeface="Times New Roman" panose="02020603050405020304" pitchFamily="18" charset="0"/>
                  <a:ea typeface="楷体_GB2312" pitchFamily="49" charset="-122"/>
                </a:rPr>
                <a:t>其中：</a:t>
              </a:r>
            </a:p>
          </p:txBody>
        </p:sp>
        <p:graphicFrame>
          <p:nvGraphicFramePr>
            <p:cNvPr id="12" name="Object 10"/>
            <p:cNvGraphicFramePr/>
            <p:nvPr/>
          </p:nvGraphicFramePr>
          <p:xfrm>
            <a:off x="2371" y="727"/>
            <a:ext cx="1053" cy="372"/>
          </p:xfrm>
          <a:graphic>
            <a:graphicData uri="http://schemas.openxmlformats.org/presentationml/2006/ole">
              <mc:AlternateContent xmlns:mc="http://schemas.openxmlformats.org/markup-compatibility/2006">
                <mc:Choice xmlns:v="urn:schemas-microsoft-com:vml" Requires="v">
                  <p:oleObj name="公式" r:id="rId10" imgW="622300" imgH="228600" progId="Equation.3">
                    <p:embed/>
                  </p:oleObj>
                </mc:Choice>
                <mc:Fallback>
                  <p:oleObj name="公式" r:id="rId10" imgW="622300" imgH="228600" progId="Equation.3">
                    <p:embed/>
                    <p:pic>
                      <p:nvPicPr>
                        <p:cNvPr id="0" name="图片 15792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1" y="727"/>
                          <a:ext cx="1053" cy="3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1"/>
            <p:cNvGraphicFramePr/>
            <p:nvPr/>
          </p:nvGraphicFramePr>
          <p:xfrm>
            <a:off x="3380" y="583"/>
            <a:ext cx="1506" cy="663"/>
          </p:xfrm>
          <a:graphic>
            <a:graphicData uri="http://schemas.openxmlformats.org/presentationml/2006/ole">
              <mc:AlternateContent xmlns:mc="http://schemas.openxmlformats.org/markup-compatibility/2006">
                <mc:Choice xmlns:v="urn:schemas-microsoft-com:vml" Requires="v">
                  <p:oleObj name="公式" r:id="rId12" imgW="888365" imgH="406400" progId="Equation.3">
                    <p:embed/>
                  </p:oleObj>
                </mc:Choice>
                <mc:Fallback>
                  <p:oleObj name="公式" r:id="rId12" imgW="888365" imgH="406400" progId="Equation.3">
                    <p:embed/>
                    <p:pic>
                      <p:nvPicPr>
                        <p:cNvPr id="0" name="图片 157924"/>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80" y="583"/>
                          <a:ext cx="1506" cy="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p:cNvSpPr>
            <a:spLocks noChangeArrowheads="1"/>
          </p:cNvSpPr>
          <p:nvPr/>
        </p:nvSpPr>
        <p:spPr bwMode="auto">
          <a:xfrm>
            <a:off x="124875" y="620688"/>
            <a:ext cx="25225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3600" b="1" i="0" u="none" dirty="0">
                <a:solidFill>
                  <a:srgbClr val="0000FF"/>
                </a:solidFill>
                <a:latin typeface="楷体_GB2312" pitchFamily="49" charset="-122"/>
                <a:ea typeface="楷体_GB2312" pitchFamily="49" charset="-122"/>
              </a:rPr>
              <a:t>(3)</a:t>
            </a:r>
            <a:r>
              <a:rPr kumimoji="1" lang="zh-CN" altLang="en-US" sz="3600" b="1" i="0" u="none" dirty="0">
                <a:solidFill>
                  <a:srgbClr val="0000FF"/>
                </a:solidFill>
                <a:latin typeface="楷体_GB2312" pitchFamily="49" charset="-122"/>
                <a:ea typeface="楷体_GB2312" pitchFamily="49" charset="-122"/>
              </a:rPr>
              <a:t>容</a:t>
            </a:r>
            <a:r>
              <a:rPr kumimoji="1" lang="zh-CN" altLang="en-US" sz="3600" b="1" i="0" u="none" dirty="0">
                <a:solidFill>
                  <a:srgbClr val="0000FF"/>
                </a:solidFill>
                <a:latin typeface="Times New Roman" panose="02020603050405020304" pitchFamily="18" charset="0"/>
                <a:ea typeface="楷体_GB2312" pitchFamily="49" charset="-122"/>
              </a:rPr>
              <a:t>抗</a:t>
            </a:r>
          </a:p>
        </p:txBody>
      </p:sp>
      <p:sp>
        <p:nvSpPr>
          <p:cNvPr id="644099" name="Rectangle 3"/>
          <p:cNvSpPr>
            <a:spLocks noChangeArrowheads="1"/>
          </p:cNvSpPr>
          <p:nvPr/>
        </p:nvSpPr>
        <p:spPr bwMode="auto">
          <a:xfrm>
            <a:off x="326851" y="2539058"/>
            <a:ext cx="86042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3200" b="1" u="none" dirty="0">
                <a:solidFill>
                  <a:schemeClr val="accent2"/>
                </a:solidFill>
                <a:latin typeface="Times New Roman" panose="02020603050405020304" pitchFamily="18" charset="0"/>
              </a:rPr>
              <a:t>f </a:t>
            </a:r>
            <a:r>
              <a:rPr kumimoji="1" lang="en-US" altLang="zh-CN" sz="3200" b="1" i="0" u="none" dirty="0">
                <a:solidFill>
                  <a:schemeClr val="accent2"/>
                </a:solidFill>
                <a:latin typeface="Times New Roman" panose="02020603050405020304" pitchFamily="18" charset="0"/>
              </a:rPr>
              <a:t>= 0</a:t>
            </a:r>
            <a:r>
              <a:rPr kumimoji="1" lang="zh-CN" altLang="en-US" sz="3200" b="1" i="0" u="none" dirty="0">
                <a:solidFill>
                  <a:schemeClr val="accent2"/>
                </a:solidFill>
                <a:latin typeface="Times New Roman" panose="02020603050405020304" pitchFamily="18" charset="0"/>
                <a:ea typeface="楷体_GB2312" pitchFamily="49" charset="-122"/>
              </a:rPr>
              <a:t>时</a:t>
            </a:r>
            <a:r>
              <a:rPr kumimoji="1" lang="zh-CN" altLang="en-US" sz="3200" b="1" i="0" u="none" dirty="0">
                <a:solidFill>
                  <a:schemeClr val="accent2"/>
                </a:solidFill>
                <a:latin typeface="Times New Roman" panose="02020603050405020304" pitchFamily="18" charset="0"/>
              </a:rPr>
              <a:t>， </a:t>
            </a:r>
            <a:r>
              <a:rPr kumimoji="1" lang="en-US" altLang="zh-CN" sz="3200" b="1" u="none" dirty="0">
                <a:solidFill>
                  <a:schemeClr val="accent2"/>
                </a:solidFill>
                <a:latin typeface="Times New Roman" panose="02020603050405020304" pitchFamily="18" charset="0"/>
              </a:rPr>
              <a:t>X</a:t>
            </a:r>
            <a:r>
              <a:rPr kumimoji="1" lang="en-US" altLang="zh-CN" sz="3200" b="1" u="none" baseline="-25000" dirty="0">
                <a:solidFill>
                  <a:schemeClr val="accent2"/>
                </a:solidFill>
                <a:latin typeface="Times New Roman" panose="02020603050405020304" pitchFamily="18" charset="0"/>
              </a:rPr>
              <a:t>C </a:t>
            </a:r>
            <a:r>
              <a:rPr kumimoji="1" lang="en-US" altLang="zh-CN" sz="3200" b="1" i="0" u="none" dirty="0">
                <a:solidFill>
                  <a:schemeClr val="accent2"/>
                </a:solidFill>
                <a:latin typeface="Times New Roman" panose="02020603050405020304" pitchFamily="18" charset="0"/>
              </a:rPr>
              <a:t>= ∞</a:t>
            </a:r>
            <a:r>
              <a:rPr kumimoji="1" lang="zh-CN" altLang="en-US" sz="3200" b="1" i="0" u="none" dirty="0">
                <a:solidFill>
                  <a:schemeClr val="accent2"/>
                </a:solidFill>
                <a:latin typeface="Times New Roman" panose="02020603050405020304" pitchFamily="18" charset="0"/>
              </a:rPr>
              <a:t>（</a:t>
            </a:r>
            <a:r>
              <a:rPr kumimoji="1" lang="zh-CN" altLang="en-US" sz="3200" b="1" i="0" u="none" dirty="0">
                <a:solidFill>
                  <a:schemeClr val="accent2"/>
                </a:solidFill>
                <a:latin typeface="Times New Roman" panose="02020603050405020304" pitchFamily="18" charset="0"/>
                <a:ea typeface="楷体_GB2312" pitchFamily="49" charset="-122"/>
              </a:rPr>
              <a:t>开路</a:t>
            </a:r>
            <a:r>
              <a:rPr kumimoji="1" lang="zh-CN" altLang="en-US" sz="3200" b="1" i="0" u="none" dirty="0">
                <a:solidFill>
                  <a:schemeClr val="accent2"/>
                </a:solidFill>
                <a:latin typeface="Times New Roman" panose="02020603050405020304" pitchFamily="18" charset="0"/>
              </a:rPr>
              <a:t>）→</a:t>
            </a:r>
            <a:r>
              <a:rPr kumimoji="1" lang="zh-CN" altLang="en-US" sz="2800" b="1" i="0" u="none" dirty="0">
                <a:solidFill>
                  <a:schemeClr val="accent2"/>
                </a:solidFill>
                <a:latin typeface="楷体_GB2312" pitchFamily="49" charset="-122"/>
                <a:ea typeface="楷体_GB2312" pitchFamily="49" charset="-122"/>
              </a:rPr>
              <a:t>电容对直流视为开路</a:t>
            </a:r>
          </a:p>
        </p:txBody>
      </p:sp>
      <p:sp>
        <p:nvSpPr>
          <p:cNvPr id="644100" name="Rectangle 4"/>
          <p:cNvSpPr>
            <a:spLocks noChangeArrowheads="1"/>
          </p:cNvSpPr>
          <p:nvPr/>
        </p:nvSpPr>
        <p:spPr bwMode="auto">
          <a:xfrm>
            <a:off x="254000" y="3179009"/>
            <a:ext cx="8851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3200" b="1" u="none" dirty="0">
                <a:solidFill>
                  <a:schemeClr val="accent2"/>
                </a:solidFill>
                <a:latin typeface="Times New Roman" panose="02020603050405020304" pitchFamily="18" charset="0"/>
              </a:rPr>
              <a:t>f</a:t>
            </a:r>
            <a:r>
              <a:rPr kumimoji="1" lang="en-US" altLang="zh-CN" sz="3200" b="1" i="0" u="none" dirty="0">
                <a:solidFill>
                  <a:schemeClr val="accent2"/>
                </a:solidFill>
                <a:latin typeface="Times New Roman" panose="02020603050405020304" pitchFamily="18" charset="0"/>
              </a:rPr>
              <a:t> ≠0</a:t>
            </a:r>
            <a:r>
              <a:rPr kumimoji="1" lang="zh-CN" altLang="en-US" sz="3200" b="1" i="0" u="none" dirty="0">
                <a:solidFill>
                  <a:schemeClr val="accent2"/>
                </a:solidFill>
                <a:latin typeface="Times New Roman" panose="02020603050405020304" pitchFamily="18" charset="0"/>
                <a:ea typeface="楷体_GB2312" pitchFamily="49" charset="-122"/>
              </a:rPr>
              <a:t>时</a:t>
            </a:r>
            <a:r>
              <a:rPr kumimoji="1" lang="zh-CN" altLang="en-US" sz="3200" b="1" i="0" u="none" dirty="0">
                <a:solidFill>
                  <a:schemeClr val="accent2"/>
                </a:solidFill>
                <a:latin typeface="Times New Roman" panose="02020603050405020304" pitchFamily="18" charset="0"/>
              </a:rPr>
              <a:t>，</a:t>
            </a:r>
            <a:r>
              <a:rPr kumimoji="1" lang="en-US" altLang="zh-CN" sz="3200" b="1" u="none" dirty="0">
                <a:solidFill>
                  <a:schemeClr val="accent2"/>
                </a:solidFill>
                <a:latin typeface="Times New Roman" panose="02020603050405020304" pitchFamily="18" charset="0"/>
              </a:rPr>
              <a:t>X</a:t>
            </a:r>
            <a:r>
              <a:rPr kumimoji="1" lang="en-US" altLang="zh-CN" sz="3200" b="1" u="none" baseline="-25000" dirty="0">
                <a:solidFill>
                  <a:schemeClr val="accent2"/>
                </a:solidFill>
                <a:latin typeface="Times New Roman" panose="02020603050405020304" pitchFamily="18" charset="0"/>
              </a:rPr>
              <a:t>C </a:t>
            </a:r>
            <a:r>
              <a:rPr kumimoji="1" lang="en-US" altLang="zh-CN" sz="3200" b="1" i="0" u="none" dirty="0">
                <a:solidFill>
                  <a:schemeClr val="accent2"/>
                </a:solidFill>
                <a:latin typeface="Times New Roman" panose="02020603050405020304" pitchFamily="18" charset="0"/>
              </a:rPr>
              <a:t>≠∞ </a:t>
            </a:r>
            <a:r>
              <a:rPr kumimoji="1" lang="zh-CN" altLang="en-US" sz="3200" b="1" i="0" u="none" dirty="0">
                <a:solidFill>
                  <a:schemeClr val="accent2"/>
                </a:solidFill>
                <a:latin typeface="Times New Roman" panose="02020603050405020304" pitchFamily="18" charset="0"/>
              </a:rPr>
              <a:t>（</a:t>
            </a:r>
            <a:r>
              <a:rPr kumimoji="1" lang="zh-CN" altLang="en-US" sz="3200" b="1" i="0" u="none" dirty="0">
                <a:solidFill>
                  <a:schemeClr val="accent2"/>
                </a:solidFill>
                <a:latin typeface="Times New Roman" panose="02020603050405020304" pitchFamily="18" charset="0"/>
                <a:ea typeface="楷体_GB2312" pitchFamily="49" charset="-122"/>
              </a:rPr>
              <a:t>通路</a:t>
            </a:r>
            <a:r>
              <a:rPr kumimoji="1" lang="zh-CN" altLang="en-US" sz="3200" b="1" i="0" u="none" dirty="0">
                <a:solidFill>
                  <a:schemeClr val="accent2"/>
                </a:solidFill>
                <a:latin typeface="Times New Roman" panose="02020603050405020304" pitchFamily="18" charset="0"/>
              </a:rPr>
              <a:t>）→</a:t>
            </a:r>
            <a:r>
              <a:rPr kumimoji="1" lang="zh-CN" altLang="en-US" sz="2800" b="1" i="0" u="none" dirty="0">
                <a:solidFill>
                  <a:schemeClr val="accent2"/>
                </a:solidFill>
                <a:latin typeface="楷体_GB2312" pitchFamily="49" charset="-122"/>
                <a:ea typeface="楷体_GB2312" pitchFamily="49" charset="-122"/>
              </a:rPr>
              <a:t>电容对交流视为</a:t>
            </a:r>
            <a:r>
              <a:rPr kumimoji="1" lang="zh-CN" altLang="en-US" sz="3200" b="1" i="0" u="none" dirty="0">
                <a:solidFill>
                  <a:schemeClr val="accent2"/>
                </a:solidFill>
                <a:latin typeface="Times New Roman" panose="02020603050405020304" pitchFamily="18" charset="0"/>
                <a:ea typeface="楷体_GB2312" pitchFamily="49" charset="-122"/>
              </a:rPr>
              <a:t>通路</a:t>
            </a:r>
            <a:endParaRPr kumimoji="1" lang="zh-CN" altLang="en-US" sz="2800" b="1" i="0" u="none" dirty="0">
              <a:solidFill>
                <a:schemeClr val="accent2"/>
              </a:solidFill>
              <a:latin typeface="楷体_GB2312" pitchFamily="49" charset="-122"/>
              <a:ea typeface="楷体_GB2312" pitchFamily="49" charset="-122"/>
            </a:endParaRPr>
          </a:p>
        </p:txBody>
      </p:sp>
      <p:sp>
        <p:nvSpPr>
          <p:cNvPr id="644101" name="Rectangle 5"/>
          <p:cNvSpPr>
            <a:spLocks noChangeArrowheads="1"/>
          </p:cNvSpPr>
          <p:nvPr/>
        </p:nvSpPr>
        <p:spPr bwMode="auto">
          <a:xfrm>
            <a:off x="567558" y="4429825"/>
            <a:ext cx="34623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3200" b="1" u="none">
                <a:solidFill>
                  <a:srgbClr val="FF0000"/>
                </a:solidFill>
                <a:latin typeface="Times New Roman" panose="02020603050405020304" pitchFamily="18" charset="0"/>
              </a:rPr>
              <a:t>f</a:t>
            </a:r>
            <a:r>
              <a:rPr kumimoji="1" lang="en-US" altLang="zh-CN" sz="3200" b="1" i="0" u="none">
                <a:solidFill>
                  <a:srgbClr val="FF0000"/>
                </a:solidFill>
                <a:latin typeface="Times New Roman" panose="02020603050405020304" pitchFamily="18" charset="0"/>
              </a:rPr>
              <a:t>↑→ </a:t>
            </a:r>
            <a:r>
              <a:rPr kumimoji="1" lang="en-US" altLang="zh-CN" sz="3200" b="1" u="none">
                <a:solidFill>
                  <a:srgbClr val="FF0000"/>
                </a:solidFill>
                <a:latin typeface="Times New Roman" panose="02020603050405020304" pitchFamily="18" charset="0"/>
              </a:rPr>
              <a:t>X</a:t>
            </a:r>
            <a:r>
              <a:rPr kumimoji="1" lang="en-US" altLang="zh-CN" sz="3200" b="1" u="none" baseline="-25000">
                <a:solidFill>
                  <a:srgbClr val="FF0000"/>
                </a:solidFill>
                <a:latin typeface="Times New Roman" panose="02020603050405020304" pitchFamily="18" charset="0"/>
              </a:rPr>
              <a:t>C </a:t>
            </a:r>
            <a:r>
              <a:rPr kumimoji="1" lang="en-US" altLang="zh-CN" sz="3200" b="1" i="0" u="none">
                <a:solidFill>
                  <a:srgbClr val="FF0000"/>
                </a:solidFill>
                <a:latin typeface="Times New Roman" panose="02020603050405020304" pitchFamily="18" charset="0"/>
              </a:rPr>
              <a:t>↓</a:t>
            </a:r>
            <a:r>
              <a:rPr kumimoji="1" lang="en-US" altLang="zh-CN" sz="3200" b="1" u="none" baseline="-25000">
                <a:solidFill>
                  <a:srgbClr val="FF0000"/>
                </a:solidFill>
                <a:latin typeface="Times New Roman" panose="02020603050405020304" pitchFamily="18" charset="0"/>
              </a:rPr>
              <a:t> </a:t>
            </a:r>
            <a:r>
              <a:rPr kumimoji="1" lang="en-US" altLang="zh-CN" sz="3200" b="1" i="0" u="none">
                <a:solidFill>
                  <a:srgbClr val="FF0000"/>
                </a:solidFill>
                <a:latin typeface="Times New Roman" panose="02020603050405020304" pitchFamily="18" charset="0"/>
              </a:rPr>
              <a:t>→</a:t>
            </a:r>
            <a:r>
              <a:rPr kumimoji="1" lang="en-US" altLang="zh-CN" sz="3200" b="1" u="none">
                <a:solidFill>
                  <a:srgbClr val="FF0000"/>
                </a:solidFill>
                <a:latin typeface="Times New Roman" panose="02020603050405020304" pitchFamily="18" charset="0"/>
              </a:rPr>
              <a:t>I</a:t>
            </a:r>
            <a:r>
              <a:rPr kumimoji="1" lang="en-US" altLang="zh-CN" sz="3200" b="1" i="0" u="none">
                <a:solidFill>
                  <a:srgbClr val="FF0000"/>
                </a:solidFill>
                <a:latin typeface="Times New Roman" panose="02020603050405020304" pitchFamily="18" charset="0"/>
              </a:rPr>
              <a:t> ↑</a:t>
            </a:r>
          </a:p>
        </p:txBody>
      </p:sp>
      <p:sp>
        <p:nvSpPr>
          <p:cNvPr id="644102" name="Rectangle 6"/>
          <p:cNvSpPr>
            <a:spLocks noChangeArrowheads="1"/>
          </p:cNvSpPr>
          <p:nvPr/>
        </p:nvSpPr>
        <p:spPr bwMode="auto">
          <a:xfrm>
            <a:off x="535808" y="5006088"/>
            <a:ext cx="34623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3200" b="1" u="none">
                <a:solidFill>
                  <a:srgbClr val="FF0000"/>
                </a:solidFill>
                <a:latin typeface="Times New Roman" panose="02020603050405020304" pitchFamily="18" charset="0"/>
              </a:rPr>
              <a:t>f</a:t>
            </a:r>
            <a:r>
              <a:rPr kumimoji="1" lang="en-US" altLang="zh-CN" sz="3200" b="1" i="0" u="none">
                <a:solidFill>
                  <a:srgbClr val="FF0000"/>
                </a:solidFill>
                <a:latin typeface="Times New Roman" panose="02020603050405020304" pitchFamily="18" charset="0"/>
              </a:rPr>
              <a:t>↓→ </a:t>
            </a:r>
            <a:r>
              <a:rPr kumimoji="1" lang="en-US" altLang="zh-CN" sz="3200" b="1" u="none">
                <a:solidFill>
                  <a:srgbClr val="FF0000"/>
                </a:solidFill>
                <a:latin typeface="Times New Roman" panose="02020603050405020304" pitchFamily="18" charset="0"/>
              </a:rPr>
              <a:t>X</a:t>
            </a:r>
            <a:r>
              <a:rPr kumimoji="1" lang="en-US" altLang="zh-CN" sz="3200" b="1" u="none" baseline="-25000">
                <a:solidFill>
                  <a:srgbClr val="FF0000"/>
                </a:solidFill>
                <a:latin typeface="Times New Roman" panose="02020603050405020304" pitchFamily="18" charset="0"/>
              </a:rPr>
              <a:t>C </a:t>
            </a:r>
            <a:r>
              <a:rPr kumimoji="1" lang="en-US" altLang="zh-CN" sz="3200" b="1" i="0" u="none">
                <a:solidFill>
                  <a:srgbClr val="FF0000"/>
                </a:solidFill>
                <a:latin typeface="Times New Roman" panose="02020603050405020304" pitchFamily="18" charset="0"/>
              </a:rPr>
              <a:t>↑</a:t>
            </a:r>
            <a:r>
              <a:rPr kumimoji="1" lang="en-US" altLang="zh-CN" sz="3200" b="1" u="none" baseline="-25000">
                <a:solidFill>
                  <a:srgbClr val="FF0000"/>
                </a:solidFill>
                <a:latin typeface="Times New Roman" panose="02020603050405020304" pitchFamily="18" charset="0"/>
              </a:rPr>
              <a:t> </a:t>
            </a:r>
            <a:r>
              <a:rPr kumimoji="1" lang="en-US" altLang="zh-CN" sz="3200" b="1" i="0" u="none">
                <a:solidFill>
                  <a:srgbClr val="FF0000"/>
                </a:solidFill>
                <a:latin typeface="Times New Roman" panose="02020603050405020304" pitchFamily="18" charset="0"/>
              </a:rPr>
              <a:t>→</a:t>
            </a:r>
            <a:r>
              <a:rPr kumimoji="1" lang="en-US" altLang="zh-CN" sz="3200" b="1" u="none">
                <a:solidFill>
                  <a:srgbClr val="FF0000"/>
                </a:solidFill>
                <a:latin typeface="Times New Roman" panose="02020603050405020304" pitchFamily="18" charset="0"/>
              </a:rPr>
              <a:t>I </a:t>
            </a:r>
            <a:r>
              <a:rPr kumimoji="1" lang="en-US" altLang="zh-CN" sz="3200" b="1" i="0" u="none">
                <a:solidFill>
                  <a:srgbClr val="FF0000"/>
                </a:solidFill>
                <a:latin typeface="Times New Roman" panose="02020603050405020304" pitchFamily="18" charset="0"/>
              </a:rPr>
              <a:t>↓</a:t>
            </a:r>
          </a:p>
        </p:txBody>
      </p:sp>
      <p:grpSp>
        <p:nvGrpSpPr>
          <p:cNvPr id="644108" name="Group 12"/>
          <p:cNvGrpSpPr/>
          <p:nvPr/>
        </p:nvGrpSpPr>
        <p:grpSpPr bwMode="auto">
          <a:xfrm>
            <a:off x="240075" y="1282593"/>
            <a:ext cx="8115300" cy="1116013"/>
            <a:chOff x="132" y="1414"/>
            <a:chExt cx="5112" cy="703"/>
          </a:xfrm>
        </p:grpSpPr>
        <p:sp>
          <p:nvSpPr>
            <p:cNvPr id="46105" name="Rectangle 13"/>
            <p:cNvSpPr>
              <a:spLocks noChangeArrowheads="1"/>
            </p:cNvSpPr>
            <p:nvPr/>
          </p:nvSpPr>
          <p:spPr bwMode="auto">
            <a:xfrm>
              <a:off x="132" y="1614"/>
              <a:ext cx="5112"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lnSpc>
                  <a:spcPct val="80000"/>
                </a:lnSpc>
              </a:pPr>
              <a:r>
                <a:rPr kumimoji="1" lang="zh-CN" altLang="en-US" sz="2800" b="1" i="0" u="none">
                  <a:solidFill>
                    <a:srgbClr val="0000FF"/>
                  </a:solidFill>
                  <a:latin typeface="楷体_GB2312" pitchFamily="49" charset="-122"/>
                  <a:ea typeface="楷体_GB2312" pitchFamily="49" charset="-122"/>
                </a:rPr>
                <a:t>容抗</a:t>
              </a:r>
              <a:r>
                <a:rPr kumimoji="1" lang="zh-CN" altLang="en-US" sz="3200" b="1" i="0" u="none">
                  <a:solidFill>
                    <a:srgbClr val="FF0000"/>
                  </a:solidFill>
                  <a:latin typeface="宋体" panose="02010600030101010101" pitchFamily="2" charset="-122"/>
                </a:rPr>
                <a:t>          </a:t>
              </a:r>
              <a:r>
                <a:rPr kumimoji="1" lang="zh-CN" altLang="en-US" sz="2800" b="1" i="0" u="none">
                  <a:solidFill>
                    <a:schemeClr val="tx2"/>
                  </a:solidFill>
                  <a:latin typeface="楷体_GB2312" pitchFamily="49" charset="-122"/>
                  <a:ea typeface="楷体_GB2312" pitchFamily="49" charset="-122"/>
                </a:rPr>
                <a:t>反映了电容对电流的反抗作用</a:t>
              </a:r>
              <a:endParaRPr kumimoji="1" lang="zh-CN" altLang="en-US" sz="2800" b="1" i="0" u="none">
                <a:latin typeface="楷体_GB2312" pitchFamily="49" charset="-122"/>
                <a:ea typeface="楷体_GB2312" pitchFamily="49" charset="-122"/>
              </a:endParaRPr>
            </a:p>
          </p:txBody>
        </p:sp>
        <p:graphicFrame>
          <p:nvGraphicFramePr>
            <p:cNvPr id="46106" name="Object 14"/>
            <p:cNvGraphicFramePr/>
            <p:nvPr/>
          </p:nvGraphicFramePr>
          <p:xfrm>
            <a:off x="651" y="1414"/>
            <a:ext cx="1349" cy="703"/>
          </p:xfrm>
          <a:graphic>
            <a:graphicData uri="http://schemas.openxmlformats.org/presentationml/2006/ole">
              <mc:AlternateContent xmlns:mc="http://schemas.openxmlformats.org/markup-compatibility/2006">
                <mc:Choice xmlns:v="urn:schemas-microsoft-com:vml" Requires="v">
                  <p:oleObj name="公式" r:id="rId2" imgW="736600" imgH="431800" progId="Equation.3">
                    <p:embed/>
                  </p:oleObj>
                </mc:Choice>
                <mc:Fallback>
                  <p:oleObj name="公式" r:id="rId2" imgW="736600" imgH="431800" progId="Equation.3">
                    <p:embed/>
                    <p:pic>
                      <p:nvPicPr>
                        <p:cNvPr id="0" name="Object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 y="1414"/>
                          <a:ext cx="1349" cy="7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44111" name="Rectangle 15"/>
          <p:cNvSpPr>
            <a:spLocks noChangeAspect="1" noChangeArrowheads="1"/>
          </p:cNvSpPr>
          <p:nvPr/>
        </p:nvSpPr>
        <p:spPr bwMode="auto">
          <a:xfrm>
            <a:off x="894583" y="3934525"/>
            <a:ext cx="26320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dirty="0">
                <a:solidFill>
                  <a:srgbClr val="FF0000"/>
                </a:solidFill>
                <a:latin typeface="Times New Roman" panose="02020603050405020304" pitchFamily="18" charset="0"/>
                <a:ea typeface="楷体_GB2312" pitchFamily="49" charset="-122"/>
              </a:rPr>
              <a:t>电容隔直通交</a:t>
            </a:r>
          </a:p>
        </p:txBody>
      </p:sp>
      <p:sp>
        <p:nvSpPr>
          <p:cNvPr id="644112" name="Rectangle 16"/>
          <p:cNvSpPr>
            <a:spLocks noChangeAspect="1" noChangeArrowheads="1"/>
          </p:cNvSpPr>
          <p:nvPr/>
        </p:nvSpPr>
        <p:spPr bwMode="auto">
          <a:xfrm>
            <a:off x="486595" y="5437888"/>
            <a:ext cx="34480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dirty="0">
                <a:solidFill>
                  <a:srgbClr val="0000FF"/>
                </a:solidFill>
                <a:latin typeface="Times New Roman" panose="02020603050405020304" pitchFamily="18" charset="0"/>
                <a:ea typeface="楷体_GB2312" pitchFamily="49" charset="-122"/>
              </a:rPr>
              <a:t>电容通高频阻低频</a:t>
            </a:r>
          </a:p>
        </p:txBody>
      </p:sp>
      <p:grpSp>
        <p:nvGrpSpPr>
          <p:cNvPr id="644113" name="Group 17"/>
          <p:cNvGrpSpPr/>
          <p:nvPr/>
        </p:nvGrpSpPr>
        <p:grpSpPr bwMode="auto">
          <a:xfrm>
            <a:off x="4968875" y="4113213"/>
            <a:ext cx="3505200" cy="1925637"/>
            <a:chOff x="3250" y="2735"/>
            <a:chExt cx="2208" cy="1213"/>
          </a:xfrm>
        </p:grpSpPr>
        <p:sp>
          <p:nvSpPr>
            <p:cNvPr id="46094" name="Line 18"/>
            <p:cNvSpPr>
              <a:spLocks noChangeShapeType="1"/>
            </p:cNvSpPr>
            <p:nvPr/>
          </p:nvSpPr>
          <p:spPr bwMode="auto">
            <a:xfrm flipV="1">
              <a:off x="3511" y="3640"/>
              <a:ext cx="1475"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5" name="Line 19"/>
            <p:cNvSpPr>
              <a:spLocks noChangeShapeType="1"/>
            </p:cNvSpPr>
            <p:nvPr/>
          </p:nvSpPr>
          <p:spPr bwMode="auto">
            <a:xfrm flipV="1">
              <a:off x="3516" y="2735"/>
              <a:ext cx="0" cy="907"/>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6" name="Line 20"/>
            <p:cNvSpPr>
              <a:spLocks noChangeShapeType="1"/>
            </p:cNvSpPr>
            <p:nvPr/>
          </p:nvSpPr>
          <p:spPr bwMode="auto">
            <a:xfrm flipV="1">
              <a:off x="3511" y="2948"/>
              <a:ext cx="576" cy="698"/>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7" name="Rectangle 21"/>
            <p:cNvSpPr>
              <a:spLocks noChangeArrowheads="1"/>
            </p:cNvSpPr>
            <p:nvPr/>
          </p:nvSpPr>
          <p:spPr bwMode="auto">
            <a:xfrm>
              <a:off x="4894" y="3551"/>
              <a:ext cx="295"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eaLnBrk="0" hangingPunct="0"/>
              <a:r>
                <a:rPr kumimoji="1" lang="en-US" altLang="zh-CN" sz="2400" b="1" u="none">
                  <a:latin typeface="Times New Roman" panose="02020603050405020304" pitchFamily="18" charset="0"/>
                </a:rPr>
                <a:t>f</a:t>
              </a:r>
              <a:endParaRPr kumimoji="1" lang="en-US" altLang="zh-CN" sz="2400" b="1" i="0" u="none">
                <a:latin typeface="Times New Roman" panose="02020603050405020304" pitchFamily="18" charset="0"/>
              </a:endParaRPr>
            </a:p>
          </p:txBody>
        </p:sp>
        <p:sp>
          <p:nvSpPr>
            <p:cNvPr id="46098" name="Rectangle 22"/>
            <p:cNvSpPr>
              <a:spLocks noChangeArrowheads="1"/>
            </p:cNvSpPr>
            <p:nvPr/>
          </p:nvSpPr>
          <p:spPr bwMode="auto">
            <a:xfrm>
              <a:off x="4085" y="2822"/>
              <a:ext cx="1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400" b="1" u="none">
                  <a:solidFill>
                    <a:srgbClr val="FF0000"/>
                  </a:solidFill>
                  <a:latin typeface="Times New Roman" panose="02020603050405020304" pitchFamily="18" charset="0"/>
                </a:rPr>
                <a:t>I</a:t>
              </a:r>
            </a:p>
          </p:txBody>
        </p:sp>
        <p:sp>
          <p:nvSpPr>
            <p:cNvPr id="46099" name="Rectangle 23"/>
            <p:cNvSpPr>
              <a:spLocks noChangeArrowheads="1"/>
            </p:cNvSpPr>
            <p:nvPr/>
          </p:nvSpPr>
          <p:spPr bwMode="auto">
            <a:xfrm>
              <a:off x="3893" y="3206"/>
              <a:ext cx="501"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spcBef>
                  <a:spcPct val="50000"/>
                </a:spcBef>
              </a:pPr>
              <a:r>
                <a:rPr kumimoji="1" lang="en-US" altLang="zh-CN" sz="2400" b="1" u="none">
                  <a:solidFill>
                    <a:schemeClr val="accent2"/>
                  </a:solidFill>
                  <a:latin typeface="Times New Roman" panose="02020603050405020304" pitchFamily="18" charset="0"/>
                </a:rPr>
                <a:t>X</a:t>
              </a:r>
              <a:r>
                <a:rPr kumimoji="1" lang="en-US" altLang="zh-CN" sz="2400" b="1" u="none" baseline="-25000">
                  <a:solidFill>
                    <a:schemeClr val="accent2"/>
                  </a:solidFill>
                  <a:latin typeface="Times New Roman" panose="02020603050405020304" pitchFamily="18" charset="0"/>
                </a:rPr>
                <a:t>C</a:t>
              </a:r>
              <a:endParaRPr kumimoji="1" lang="en-US" altLang="zh-CN" sz="2400" b="1" u="none">
                <a:solidFill>
                  <a:srgbClr val="FF0000"/>
                </a:solidFill>
                <a:latin typeface="Times New Roman" panose="02020603050405020304" pitchFamily="18" charset="0"/>
              </a:endParaRPr>
            </a:p>
          </p:txBody>
        </p:sp>
        <p:sp>
          <p:nvSpPr>
            <p:cNvPr id="46100" name="Rectangle 24"/>
            <p:cNvSpPr>
              <a:spLocks noChangeArrowheads="1"/>
            </p:cNvSpPr>
            <p:nvPr/>
          </p:nvSpPr>
          <p:spPr bwMode="auto">
            <a:xfrm>
              <a:off x="3250" y="3527"/>
              <a:ext cx="355"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eaLnBrk="0" hangingPunct="0"/>
              <a:r>
                <a:rPr kumimoji="1" lang="en-US" altLang="zh-CN" sz="2400" b="1" u="none">
                  <a:latin typeface="Times New Roman" panose="02020603050405020304" pitchFamily="18" charset="0"/>
                </a:rPr>
                <a:t>o</a:t>
              </a:r>
              <a:endParaRPr kumimoji="1" lang="en-US" altLang="zh-CN" sz="2400" b="1" i="0" u="none">
                <a:latin typeface="Times New Roman" panose="02020603050405020304" pitchFamily="18" charset="0"/>
              </a:endParaRPr>
            </a:p>
          </p:txBody>
        </p:sp>
        <p:sp>
          <p:nvSpPr>
            <p:cNvPr id="46101" name="Freeform 25"/>
            <p:cNvSpPr/>
            <p:nvPr/>
          </p:nvSpPr>
          <p:spPr bwMode="auto">
            <a:xfrm>
              <a:off x="3588" y="3024"/>
              <a:ext cx="720" cy="552"/>
            </a:xfrm>
            <a:custGeom>
              <a:avLst/>
              <a:gdLst>
                <a:gd name="T0" fmla="*/ 0 w 768"/>
                <a:gd name="T1" fmla="*/ 0 h 648"/>
                <a:gd name="T2" fmla="*/ 69 w 768"/>
                <a:gd name="T3" fmla="*/ 129 h 648"/>
                <a:gd name="T4" fmla="*/ 244 w 768"/>
                <a:gd name="T5" fmla="*/ 237 h 648"/>
                <a:gd name="T6" fmla="*/ 383 w 768"/>
                <a:gd name="T7" fmla="*/ 264 h 648"/>
                <a:gd name="T8" fmla="*/ 556 w 768"/>
                <a:gd name="T9" fmla="*/ 290 h 6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8" h="648">
                  <a:moveTo>
                    <a:pt x="0" y="0"/>
                  </a:moveTo>
                  <a:cubicBezTo>
                    <a:pt x="20" y="100"/>
                    <a:pt x="40" y="200"/>
                    <a:pt x="96" y="288"/>
                  </a:cubicBezTo>
                  <a:cubicBezTo>
                    <a:pt x="152" y="376"/>
                    <a:pt x="264" y="478"/>
                    <a:pt x="336" y="528"/>
                  </a:cubicBezTo>
                  <a:cubicBezTo>
                    <a:pt x="408" y="578"/>
                    <a:pt x="456" y="568"/>
                    <a:pt x="528" y="588"/>
                  </a:cubicBezTo>
                  <a:cubicBezTo>
                    <a:pt x="600" y="608"/>
                    <a:pt x="728" y="638"/>
                    <a:pt x="768" y="648"/>
                  </a:cubicBezTo>
                </a:path>
              </a:pathLst>
            </a:custGeom>
            <a:noFill/>
            <a:ln w="38100" cap="flat" cmpd="sng">
              <a:solidFill>
                <a:schemeClr val="accent2"/>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02" name="Text Box 26"/>
            <p:cNvSpPr txBox="1">
              <a:spLocks noChangeArrowheads="1"/>
            </p:cNvSpPr>
            <p:nvPr/>
          </p:nvSpPr>
          <p:spPr bwMode="auto">
            <a:xfrm>
              <a:off x="3660" y="3660"/>
              <a:ext cx="10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400" b="1" i="0" u="none" dirty="0">
                  <a:solidFill>
                    <a:schemeClr val="accent2"/>
                  </a:solidFill>
                  <a:latin typeface="楷体_GB2312" pitchFamily="49" charset="-122"/>
                  <a:ea typeface="楷体_GB2312" pitchFamily="49" charset="-122"/>
                </a:rPr>
                <a:t>频率特性</a:t>
              </a:r>
            </a:p>
          </p:txBody>
        </p:sp>
        <p:graphicFrame>
          <p:nvGraphicFramePr>
            <p:cNvPr id="46103" name="Object 27">
              <a:hlinkClick r:id="" action="ppaction://ole?verb=0"/>
            </p:cNvPr>
            <p:cNvGraphicFramePr/>
            <p:nvPr/>
          </p:nvGraphicFramePr>
          <p:xfrm>
            <a:off x="4209" y="2832"/>
            <a:ext cx="1249" cy="312"/>
          </p:xfrm>
          <a:graphic>
            <a:graphicData uri="http://schemas.openxmlformats.org/presentationml/2006/ole">
              <mc:AlternateContent xmlns:mc="http://schemas.openxmlformats.org/markup-compatibility/2006">
                <mc:Choice xmlns:v="urn:schemas-microsoft-com:vml" Requires="v">
                  <p:oleObj name="公式" r:id="rId4" imgW="645160" imgH="172085" progId="Equation.3">
                    <p:embed/>
                  </p:oleObj>
                </mc:Choice>
                <mc:Fallback>
                  <p:oleObj name="公式" r:id="rId4" imgW="645160" imgH="172085" progId="Equation.3">
                    <p:embed/>
                    <p:pic>
                      <p:nvPicPr>
                        <p:cNvPr id="0" name="Object 2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9" y="2832"/>
                          <a:ext cx="1249"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104" name="Object 28">
              <a:hlinkClick r:id="" action="ppaction://ole?verb=0"/>
            </p:cNvPr>
            <p:cNvGraphicFramePr/>
            <p:nvPr/>
          </p:nvGraphicFramePr>
          <p:xfrm>
            <a:off x="4172" y="3072"/>
            <a:ext cx="951" cy="577"/>
          </p:xfrm>
          <a:graphic>
            <a:graphicData uri="http://schemas.openxmlformats.org/presentationml/2006/ole">
              <mc:AlternateContent xmlns:mc="http://schemas.openxmlformats.org/markup-compatibility/2006">
                <mc:Choice xmlns:v="urn:schemas-microsoft-com:vml" Requires="v">
                  <p:oleObj name="公式" r:id="rId6" imgW="537845" imgH="430530" progId="Equation.3">
                    <p:embed/>
                  </p:oleObj>
                </mc:Choice>
                <mc:Fallback>
                  <p:oleObj name="公式" r:id="rId6" imgW="537845" imgH="430530" progId="Equation.3">
                    <p:embed/>
                    <p:pic>
                      <p:nvPicPr>
                        <p:cNvPr id="0" name="Object 2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2" y="3072"/>
                          <a:ext cx="951" cy="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4098"/>
                                        </p:tgtEl>
                                        <p:attrNameLst>
                                          <p:attrName>style.visibility</p:attrName>
                                        </p:attrNameLst>
                                      </p:cBhvr>
                                      <p:to>
                                        <p:strVal val="visible"/>
                                      </p:to>
                                    </p:set>
                                    <p:animEffect transition="in" filter="wipe(left)">
                                      <p:cBhvr>
                                        <p:cTn id="7" dur="500"/>
                                        <p:tgtEl>
                                          <p:spTgt spid="6440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4108"/>
                                        </p:tgtEl>
                                        <p:attrNameLst>
                                          <p:attrName>style.visibility</p:attrName>
                                        </p:attrNameLst>
                                      </p:cBhvr>
                                      <p:to>
                                        <p:strVal val="visible"/>
                                      </p:to>
                                    </p:set>
                                    <p:animEffect transition="in" filter="wipe(left)">
                                      <p:cBhvr>
                                        <p:cTn id="12" dur="500"/>
                                        <p:tgtEl>
                                          <p:spTgt spid="64410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44099"/>
                                        </p:tgtEl>
                                        <p:attrNameLst>
                                          <p:attrName>style.visibility</p:attrName>
                                        </p:attrNameLst>
                                      </p:cBhvr>
                                      <p:to>
                                        <p:strVal val="visible"/>
                                      </p:to>
                                    </p:set>
                                    <p:animEffect transition="in" filter="wipe(left)">
                                      <p:cBhvr>
                                        <p:cTn id="17" dur="500"/>
                                        <p:tgtEl>
                                          <p:spTgt spid="64409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44100"/>
                                        </p:tgtEl>
                                        <p:attrNameLst>
                                          <p:attrName>style.visibility</p:attrName>
                                        </p:attrNameLst>
                                      </p:cBhvr>
                                      <p:to>
                                        <p:strVal val="visible"/>
                                      </p:to>
                                    </p:set>
                                    <p:animEffect transition="in" filter="wipe(left)">
                                      <p:cBhvr>
                                        <p:cTn id="22" dur="500"/>
                                        <p:tgtEl>
                                          <p:spTgt spid="64410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44111"/>
                                        </p:tgtEl>
                                        <p:attrNameLst>
                                          <p:attrName>style.visibility</p:attrName>
                                        </p:attrNameLst>
                                      </p:cBhvr>
                                      <p:to>
                                        <p:strVal val="visible"/>
                                      </p:to>
                                    </p:set>
                                    <p:animEffect transition="in" filter="wipe(left)">
                                      <p:cBhvr>
                                        <p:cTn id="27" dur="500"/>
                                        <p:tgtEl>
                                          <p:spTgt spid="6441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iterate type="wd">
                                    <p:tmPct val="100000"/>
                                  </p:iterate>
                                  <p:childTnLst>
                                    <p:set>
                                      <p:cBhvr>
                                        <p:cTn id="31" dur="1" fill="hold">
                                          <p:stCondLst>
                                            <p:cond delay="0"/>
                                          </p:stCondLst>
                                        </p:cTn>
                                        <p:tgtEl>
                                          <p:spTgt spid="644101">
                                            <p:txEl>
                                              <p:pRg st="0" end="0"/>
                                            </p:txEl>
                                          </p:spTgt>
                                        </p:tgtEl>
                                        <p:attrNameLst>
                                          <p:attrName>style.visibility</p:attrName>
                                        </p:attrNameLst>
                                      </p:cBhvr>
                                      <p:to>
                                        <p:strVal val="visible"/>
                                      </p:to>
                                    </p:set>
                                    <p:animEffect transition="in" filter="wipe(up)">
                                      <p:cBhvr>
                                        <p:cTn id="32" dur="300"/>
                                        <p:tgtEl>
                                          <p:spTgt spid="64410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iterate type="wd">
                                    <p:tmPct val="100000"/>
                                  </p:iterate>
                                  <p:childTnLst>
                                    <p:set>
                                      <p:cBhvr>
                                        <p:cTn id="36" dur="1" fill="hold">
                                          <p:stCondLst>
                                            <p:cond delay="0"/>
                                          </p:stCondLst>
                                        </p:cTn>
                                        <p:tgtEl>
                                          <p:spTgt spid="644102">
                                            <p:txEl>
                                              <p:pRg st="0" end="0"/>
                                            </p:txEl>
                                          </p:spTgt>
                                        </p:tgtEl>
                                        <p:attrNameLst>
                                          <p:attrName>style.visibility</p:attrName>
                                        </p:attrNameLst>
                                      </p:cBhvr>
                                      <p:to>
                                        <p:strVal val="visible"/>
                                      </p:to>
                                    </p:set>
                                    <p:animEffect transition="in" filter="wipe(left)">
                                      <p:cBhvr>
                                        <p:cTn id="37" dur="300"/>
                                        <p:tgtEl>
                                          <p:spTgt spid="64410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44113"/>
                                        </p:tgtEl>
                                        <p:attrNameLst>
                                          <p:attrName>style.visibility</p:attrName>
                                        </p:attrNameLst>
                                      </p:cBhvr>
                                      <p:to>
                                        <p:strVal val="visible"/>
                                      </p:to>
                                    </p:set>
                                    <p:animEffect transition="in" filter="wipe(down)">
                                      <p:cBhvr>
                                        <p:cTn id="42" dur="500"/>
                                        <p:tgtEl>
                                          <p:spTgt spid="6441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44112"/>
                                        </p:tgtEl>
                                        <p:attrNameLst>
                                          <p:attrName>style.visibility</p:attrName>
                                        </p:attrNameLst>
                                      </p:cBhvr>
                                      <p:to>
                                        <p:strVal val="visible"/>
                                      </p:to>
                                    </p:set>
                                    <p:animEffect transition="in" filter="wipe(left)">
                                      <p:cBhvr>
                                        <p:cTn id="47" dur="500"/>
                                        <p:tgtEl>
                                          <p:spTgt spid="644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098" grpId="0" autoUpdateAnimBg="0"/>
      <p:bldP spid="644099" grpId="0" autoUpdateAnimBg="0"/>
      <p:bldP spid="644100" grpId="0" autoUpdateAnimBg="0"/>
      <p:bldP spid="644101" grpId="0" build="p" autoUpdateAnimBg="0"/>
      <p:bldP spid="644102" grpId="0" build="p" autoUpdateAnimBg="0"/>
      <p:bldP spid="644111" grpId="0" autoUpdateAnimBg="0"/>
      <p:bldP spid="644112"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4DD27AEC-721D-4F18-964C-8EA173747088}" type="slidenum">
              <a:rPr lang="en-US" altLang="zh-CN" i="0" u="none" smtClean="0">
                <a:latin typeface="Times New Roman" panose="02020603050405020304" pitchFamily="18" charset="0"/>
              </a:rPr>
              <a:t>53</a:t>
            </a:fld>
            <a:endParaRPr lang="en-US" altLang="zh-CN" i="0" u="none">
              <a:latin typeface="Times New Roman" panose="02020603050405020304" pitchFamily="18" charset="0"/>
            </a:endParaRPr>
          </a:p>
        </p:txBody>
      </p:sp>
      <p:grpSp>
        <p:nvGrpSpPr>
          <p:cNvPr id="645122" name="Group 2"/>
          <p:cNvGrpSpPr/>
          <p:nvPr/>
        </p:nvGrpSpPr>
        <p:grpSpPr bwMode="auto">
          <a:xfrm>
            <a:off x="4711700" y="2424113"/>
            <a:ext cx="4260850" cy="2168525"/>
            <a:chOff x="336" y="2643"/>
            <a:chExt cx="2684" cy="1366"/>
          </a:xfrm>
        </p:grpSpPr>
        <p:sp>
          <p:nvSpPr>
            <p:cNvPr id="47135" name="Freeform 3"/>
            <p:cNvSpPr/>
            <p:nvPr/>
          </p:nvSpPr>
          <p:spPr bwMode="auto">
            <a:xfrm>
              <a:off x="900" y="2880"/>
              <a:ext cx="789" cy="547"/>
            </a:xfrm>
            <a:custGeom>
              <a:avLst/>
              <a:gdLst>
                <a:gd name="T0" fmla="*/ 0 w 424"/>
                <a:gd name="T1" fmla="*/ 21961 h 217"/>
                <a:gd name="T2" fmla="*/ 780 w 424"/>
                <a:gd name="T3" fmla="*/ 15987 h 217"/>
                <a:gd name="T4" fmla="*/ 1585 w 424"/>
                <a:gd name="T5" fmla="*/ 10776 h 217"/>
                <a:gd name="T6" fmla="*/ 2386 w 424"/>
                <a:gd name="T7" fmla="*/ 6297 h 217"/>
                <a:gd name="T8" fmla="*/ 3165 w 424"/>
                <a:gd name="T9" fmla="*/ 2548 h 217"/>
                <a:gd name="T10" fmla="*/ 3861 w 424"/>
                <a:gd name="T11" fmla="*/ 718 h 217"/>
                <a:gd name="T12" fmla="*/ 4641 w 424"/>
                <a:gd name="T13" fmla="*/ 0 h 217"/>
                <a:gd name="T14" fmla="*/ 5443 w 424"/>
                <a:gd name="T15" fmla="*/ 718 h 217"/>
                <a:gd name="T16" fmla="*/ 6251 w 424"/>
                <a:gd name="T17" fmla="*/ 2548 h 217"/>
                <a:gd name="T18" fmla="*/ 7023 w 424"/>
                <a:gd name="T19" fmla="*/ 6297 h 217"/>
                <a:gd name="T20" fmla="*/ 7829 w 424"/>
                <a:gd name="T21" fmla="*/ 10776 h 217"/>
                <a:gd name="T22" fmla="*/ 8636 w 424"/>
                <a:gd name="T23" fmla="*/ 16274 h 217"/>
                <a:gd name="T24" fmla="*/ 9433 w 424"/>
                <a:gd name="T25" fmla="*/ 21961 h 2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4" h="217">
                  <a:moveTo>
                    <a:pt x="0" y="216"/>
                  </a:moveTo>
                  <a:lnTo>
                    <a:pt x="35" y="157"/>
                  </a:lnTo>
                  <a:lnTo>
                    <a:pt x="71" y="106"/>
                  </a:lnTo>
                  <a:lnTo>
                    <a:pt x="107" y="62"/>
                  </a:lnTo>
                  <a:lnTo>
                    <a:pt x="142" y="25"/>
                  </a:lnTo>
                  <a:lnTo>
                    <a:pt x="173" y="7"/>
                  </a:lnTo>
                  <a:lnTo>
                    <a:pt x="208" y="0"/>
                  </a:lnTo>
                  <a:lnTo>
                    <a:pt x="244" y="7"/>
                  </a:lnTo>
                  <a:lnTo>
                    <a:pt x="280" y="25"/>
                  </a:lnTo>
                  <a:lnTo>
                    <a:pt x="315" y="62"/>
                  </a:lnTo>
                  <a:lnTo>
                    <a:pt x="351" y="106"/>
                  </a:lnTo>
                  <a:lnTo>
                    <a:pt x="387" y="160"/>
                  </a:lnTo>
                  <a:lnTo>
                    <a:pt x="423" y="216"/>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6" name="Freeform 4"/>
            <p:cNvSpPr/>
            <p:nvPr/>
          </p:nvSpPr>
          <p:spPr bwMode="auto">
            <a:xfrm>
              <a:off x="567" y="3061"/>
              <a:ext cx="759" cy="350"/>
            </a:xfrm>
            <a:custGeom>
              <a:avLst/>
              <a:gdLst>
                <a:gd name="T0" fmla="*/ 0 w 408"/>
                <a:gd name="T1" fmla="*/ 308 h 361"/>
                <a:gd name="T2" fmla="*/ 755 w 408"/>
                <a:gd name="T3" fmla="*/ 225 h 361"/>
                <a:gd name="T4" fmla="*/ 1520 w 408"/>
                <a:gd name="T5" fmla="*/ 151 h 361"/>
                <a:gd name="T6" fmla="*/ 2297 w 408"/>
                <a:gd name="T7" fmla="*/ 89 h 361"/>
                <a:gd name="T8" fmla="*/ 3053 w 408"/>
                <a:gd name="T9" fmla="*/ 37 h 361"/>
                <a:gd name="T10" fmla="*/ 3704 w 408"/>
                <a:gd name="T11" fmla="*/ 11 h 361"/>
                <a:gd name="T12" fmla="*/ 4454 w 408"/>
                <a:gd name="T13" fmla="*/ 0 h 361"/>
                <a:gd name="T14" fmla="*/ 5233 w 408"/>
                <a:gd name="T15" fmla="*/ 11 h 361"/>
                <a:gd name="T16" fmla="*/ 5986 w 408"/>
                <a:gd name="T17" fmla="*/ 37 h 361"/>
                <a:gd name="T18" fmla="*/ 6751 w 408"/>
                <a:gd name="T19" fmla="*/ 89 h 361"/>
                <a:gd name="T20" fmla="*/ 7534 w 408"/>
                <a:gd name="T21" fmla="*/ 151 h 361"/>
                <a:gd name="T22" fmla="*/ 8286 w 408"/>
                <a:gd name="T23" fmla="*/ 229 h 361"/>
                <a:gd name="T24" fmla="*/ 9063 w 408"/>
                <a:gd name="T25" fmla="*/ 308 h 3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8" h="361">
                  <a:moveTo>
                    <a:pt x="0" y="360"/>
                  </a:moveTo>
                  <a:lnTo>
                    <a:pt x="34" y="262"/>
                  </a:lnTo>
                  <a:lnTo>
                    <a:pt x="68" y="176"/>
                  </a:lnTo>
                  <a:lnTo>
                    <a:pt x="103" y="104"/>
                  </a:lnTo>
                  <a:lnTo>
                    <a:pt x="137" y="42"/>
                  </a:lnTo>
                  <a:lnTo>
                    <a:pt x="166" y="11"/>
                  </a:lnTo>
                  <a:lnTo>
                    <a:pt x="200" y="0"/>
                  </a:lnTo>
                  <a:lnTo>
                    <a:pt x="235" y="11"/>
                  </a:lnTo>
                  <a:lnTo>
                    <a:pt x="269" y="42"/>
                  </a:lnTo>
                  <a:lnTo>
                    <a:pt x="303" y="104"/>
                  </a:lnTo>
                  <a:lnTo>
                    <a:pt x="338" y="176"/>
                  </a:lnTo>
                  <a:lnTo>
                    <a:pt x="372" y="267"/>
                  </a:lnTo>
                  <a:lnTo>
                    <a:pt x="407" y="360"/>
                  </a:lnTo>
                </a:path>
              </a:pathLst>
            </a:custGeom>
            <a:noFill/>
            <a:ln w="38100"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7" name="Freeform 5"/>
            <p:cNvSpPr/>
            <p:nvPr/>
          </p:nvSpPr>
          <p:spPr bwMode="auto">
            <a:xfrm>
              <a:off x="1324" y="3433"/>
              <a:ext cx="761" cy="362"/>
            </a:xfrm>
            <a:custGeom>
              <a:avLst/>
              <a:gdLst>
                <a:gd name="T0" fmla="*/ 9095 w 409"/>
                <a:gd name="T1" fmla="*/ 0 h 361"/>
                <a:gd name="T2" fmla="*/ 8315 w 409"/>
                <a:gd name="T3" fmla="*/ 97 h 361"/>
                <a:gd name="T4" fmla="*/ 7562 w 409"/>
                <a:gd name="T5" fmla="*/ 188 h 361"/>
                <a:gd name="T6" fmla="*/ 6782 w 409"/>
                <a:gd name="T7" fmla="*/ 260 h 361"/>
                <a:gd name="T8" fmla="*/ 6017 w 409"/>
                <a:gd name="T9" fmla="*/ 321 h 361"/>
                <a:gd name="T10" fmla="*/ 5374 w 409"/>
                <a:gd name="T11" fmla="*/ 352 h 361"/>
                <a:gd name="T12" fmla="*/ 4594 w 409"/>
                <a:gd name="T13" fmla="*/ 365 h 361"/>
                <a:gd name="T14" fmla="*/ 3833 w 409"/>
                <a:gd name="T15" fmla="*/ 352 h 361"/>
                <a:gd name="T16" fmla="*/ 3053 w 409"/>
                <a:gd name="T17" fmla="*/ 321 h 361"/>
                <a:gd name="T18" fmla="*/ 2298 w 409"/>
                <a:gd name="T19" fmla="*/ 260 h 361"/>
                <a:gd name="T20" fmla="*/ 1520 w 409"/>
                <a:gd name="T21" fmla="*/ 188 h 361"/>
                <a:gd name="T22" fmla="*/ 755 w 409"/>
                <a:gd name="T23" fmla="*/ 91 h 361"/>
                <a:gd name="T24" fmla="*/ 0 w 409"/>
                <a:gd name="T25" fmla="*/ 0 h 3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9" h="361">
                  <a:moveTo>
                    <a:pt x="408" y="0"/>
                  </a:moveTo>
                  <a:lnTo>
                    <a:pt x="373" y="97"/>
                  </a:lnTo>
                  <a:lnTo>
                    <a:pt x="339" y="183"/>
                  </a:lnTo>
                  <a:lnTo>
                    <a:pt x="304" y="255"/>
                  </a:lnTo>
                  <a:lnTo>
                    <a:pt x="270" y="316"/>
                  </a:lnTo>
                  <a:lnTo>
                    <a:pt x="241" y="347"/>
                  </a:lnTo>
                  <a:lnTo>
                    <a:pt x="206" y="360"/>
                  </a:lnTo>
                  <a:lnTo>
                    <a:pt x="172" y="347"/>
                  </a:lnTo>
                  <a:lnTo>
                    <a:pt x="137" y="316"/>
                  </a:lnTo>
                  <a:lnTo>
                    <a:pt x="103" y="255"/>
                  </a:lnTo>
                  <a:lnTo>
                    <a:pt x="68" y="183"/>
                  </a:lnTo>
                  <a:lnTo>
                    <a:pt x="34" y="91"/>
                  </a:lnTo>
                  <a:lnTo>
                    <a:pt x="0" y="0"/>
                  </a:lnTo>
                </a:path>
              </a:pathLst>
            </a:custGeom>
            <a:noFill/>
            <a:ln w="38100"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8" name="Line 6"/>
            <p:cNvSpPr>
              <a:spLocks noChangeShapeType="1"/>
            </p:cNvSpPr>
            <p:nvPr/>
          </p:nvSpPr>
          <p:spPr bwMode="auto">
            <a:xfrm flipV="1">
              <a:off x="912" y="2649"/>
              <a:ext cx="0" cy="136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9" name="Freeform 7"/>
            <p:cNvSpPr/>
            <p:nvPr/>
          </p:nvSpPr>
          <p:spPr bwMode="auto">
            <a:xfrm>
              <a:off x="1692" y="3420"/>
              <a:ext cx="791" cy="528"/>
            </a:xfrm>
            <a:custGeom>
              <a:avLst/>
              <a:gdLst>
                <a:gd name="T0" fmla="*/ 9464 w 425"/>
                <a:gd name="T1" fmla="*/ 0 h 217"/>
                <a:gd name="T2" fmla="*/ 8664 w 425"/>
                <a:gd name="T3" fmla="*/ 4944 h 217"/>
                <a:gd name="T4" fmla="*/ 7860 w 425"/>
                <a:gd name="T5" fmla="*/ 9390 h 217"/>
                <a:gd name="T6" fmla="*/ 7052 w 425"/>
                <a:gd name="T7" fmla="*/ 13037 h 217"/>
                <a:gd name="T8" fmla="*/ 6274 w 425"/>
                <a:gd name="T9" fmla="*/ 16193 h 217"/>
                <a:gd name="T10" fmla="*/ 5576 w 425"/>
                <a:gd name="T11" fmla="*/ 17833 h 217"/>
                <a:gd name="T12" fmla="*/ 4778 w 425"/>
                <a:gd name="T13" fmla="*/ 18436 h 217"/>
                <a:gd name="T14" fmla="*/ 3998 w 425"/>
                <a:gd name="T15" fmla="*/ 17833 h 217"/>
                <a:gd name="T16" fmla="*/ 3166 w 425"/>
                <a:gd name="T17" fmla="*/ 16193 h 217"/>
                <a:gd name="T18" fmla="*/ 2386 w 425"/>
                <a:gd name="T19" fmla="*/ 13037 h 217"/>
                <a:gd name="T20" fmla="*/ 1586 w 425"/>
                <a:gd name="T21" fmla="*/ 9390 h 217"/>
                <a:gd name="T22" fmla="*/ 780 w 425"/>
                <a:gd name="T23" fmla="*/ 4696 h 217"/>
                <a:gd name="T24" fmla="*/ 0 w 425"/>
                <a:gd name="T25" fmla="*/ 0 h 2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5" h="217">
                  <a:moveTo>
                    <a:pt x="424" y="0"/>
                  </a:moveTo>
                  <a:lnTo>
                    <a:pt x="388" y="58"/>
                  </a:lnTo>
                  <a:lnTo>
                    <a:pt x="352" y="110"/>
                  </a:lnTo>
                  <a:lnTo>
                    <a:pt x="316" y="153"/>
                  </a:lnTo>
                  <a:lnTo>
                    <a:pt x="281" y="190"/>
                  </a:lnTo>
                  <a:lnTo>
                    <a:pt x="250" y="209"/>
                  </a:lnTo>
                  <a:lnTo>
                    <a:pt x="214" y="216"/>
                  </a:lnTo>
                  <a:lnTo>
                    <a:pt x="179" y="209"/>
                  </a:lnTo>
                  <a:lnTo>
                    <a:pt x="142" y="190"/>
                  </a:lnTo>
                  <a:lnTo>
                    <a:pt x="107" y="153"/>
                  </a:lnTo>
                  <a:lnTo>
                    <a:pt x="71" y="110"/>
                  </a:lnTo>
                  <a:lnTo>
                    <a:pt x="35" y="55"/>
                  </a:lnTo>
                  <a:lnTo>
                    <a:pt x="0" y="0"/>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40" name="Rectangle 8"/>
            <p:cNvSpPr>
              <a:spLocks noChangeArrowheads="1"/>
            </p:cNvSpPr>
            <p:nvPr/>
          </p:nvSpPr>
          <p:spPr bwMode="auto">
            <a:xfrm>
              <a:off x="1099" y="2909"/>
              <a:ext cx="167"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400" b="1" u="none">
                  <a:solidFill>
                    <a:srgbClr val="0000FF"/>
                  </a:solidFill>
                  <a:latin typeface="Times New Roman" panose="02020603050405020304" pitchFamily="18" charset="0"/>
                </a:rPr>
                <a:t>i</a:t>
              </a:r>
            </a:p>
          </p:txBody>
        </p:sp>
        <p:sp>
          <p:nvSpPr>
            <p:cNvPr id="47141" name="Rectangle 9"/>
            <p:cNvSpPr>
              <a:spLocks noChangeArrowheads="1"/>
            </p:cNvSpPr>
            <p:nvPr/>
          </p:nvSpPr>
          <p:spPr bwMode="auto">
            <a:xfrm>
              <a:off x="1383" y="2643"/>
              <a:ext cx="221"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400" b="1" u="none">
                  <a:solidFill>
                    <a:srgbClr val="FF0000"/>
                  </a:solidFill>
                  <a:latin typeface="Times New Roman" panose="02020603050405020304" pitchFamily="18" charset="0"/>
                </a:rPr>
                <a:t>u</a:t>
              </a:r>
            </a:p>
          </p:txBody>
        </p:sp>
        <p:sp>
          <p:nvSpPr>
            <p:cNvPr id="47142" name="Line 10"/>
            <p:cNvSpPr>
              <a:spLocks noChangeShapeType="1"/>
            </p:cNvSpPr>
            <p:nvPr/>
          </p:nvSpPr>
          <p:spPr bwMode="auto">
            <a:xfrm>
              <a:off x="567" y="3419"/>
              <a:ext cx="0" cy="455"/>
            </a:xfrm>
            <a:prstGeom prst="line">
              <a:avLst/>
            </a:prstGeom>
            <a:noFill/>
            <a:ln w="254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43" name="Line 11"/>
            <p:cNvSpPr>
              <a:spLocks noChangeShapeType="1"/>
            </p:cNvSpPr>
            <p:nvPr/>
          </p:nvSpPr>
          <p:spPr bwMode="auto">
            <a:xfrm flipH="1">
              <a:off x="336" y="3730"/>
              <a:ext cx="227" cy="0"/>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44" name="Line 12"/>
            <p:cNvSpPr>
              <a:spLocks noChangeShapeType="1"/>
            </p:cNvSpPr>
            <p:nvPr/>
          </p:nvSpPr>
          <p:spPr bwMode="auto">
            <a:xfrm>
              <a:off x="898" y="3754"/>
              <a:ext cx="227" cy="0"/>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7145" name="Object 13"/>
            <p:cNvGraphicFramePr>
              <a:graphicFrameLocks noChangeAspect="1"/>
            </p:cNvGraphicFramePr>
            <p:nvPr/>
          </p:nvGraphicFramePr>
          <p:xfrm>
            <a:off x="2664" y="3456"/>
            <a:ext cx="356" cy="245"/>
          </p:xfrm>
          <a:graphic>
            <a:graphicData uri="http://schemas.openxmlformats.org/presentationml/2006/ole">
              <mc:AlternateContent xmlns:mc="http://schemas.openxmlformats.org/markup-compatibility/2006">
                <mc:Choice xmlns:v="urn:schemas-microsoft-com:vml" Requires="v">
                  <p:oleObj name="公式" r:id="rId2" imgW="190500" imgH="152400" progId="Equation.3">
                    <p:embed/>
                  </p:oleObj>
                </mc:Choice>
                <mc:Fallback>
                  <p:oleObj name="公式" r:id="rId2" imgW="190500" imgH="152400" progId="Equation.3">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 y="3456"/>
                          <a:ext cx="356"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46" name="Object 14"/>
            <p:cNvGraphicFramePr>
              <a:graphicFrameLocks noChangeAspect="1"/>
            </p:cNvGraphicFramePr>
            <p:nvPr/>
          </p:nvGraphicFramePr>
          <p:xfrm>
            <a:off x="579" y="3621"/>
            <a:ext cx="362" cy="252"/>
          </p:xfrm>
          <a:graphic>
            <a:graphicData uri="http://schemas.openxmlformats.org/presentationml/2006/ole">
              <mc:AlternateContent xmlns:mc="http://schemas.openxmlformats.org/markup-compatibility/2006">
                <mc:Choice xmlns:v="urn:schemas-microsoft-com:vml" Requires="v">
                  <p:oleObj name="公式" r:id="rId4" imgW="253365" imgH="177800" progId="Equation.3">
                    <p:embed/>
                  </p:oleObj>
                </mc:Choice>
                <mc:Fallback>
                  <p:oleObj name="公式" r:id="rId4" imgW="253365" imgH="177800"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 y="3621"/>
                          <a:ext cx="36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47" name="Freeform 15"/>
            <p:cNvSpPr/>
            <p:nvPr/>
          </p:nvSpPr>
          <p:spPr bwMode="auto">
            <a:xfrm>
              <a:off x="2076" y="3072"/>
              <a:ext cx="759" cy="386"/>
            </a:xfrm>
            <a:custGeom>
              <a:avLst/>
              <a:gdLst>
                <a:gd name="T0" fmla="*/ 0 w 408"/>
                <a:gd name="T1" fmla="*/ 505 h 361"/>
                <a:gd name="T2" fmla="*/ 755 w 408"/>
                <a:gd name="T3" fmla="*/ 366 h 361"/>
                <a:gd name="T4" fmla="*/ 1520 w 408"/>
                <a:gd name="T5" fmla="*/ 246 h 361"/>
                <a:gd name="T6" fmla="*/ 2297 w 408"/>
                <a:gd name="T7" fmla="*/ 145 h 361"/>
                <a:gd name="T8" fmla="*/ 3053 w 408"/>
                <a:gd name="T9" fmla="*/ 59 h 361"/>
                <a:gd name="T10" fmla="*/ 3704 w 408"/>
                <a:gd name="T11" fmla="*/ 16 h 361"/>
                <a:gd name="T12" fmla="*/ 4454 w 408"/>
                <a:gd name="T13" fmla="*/ 0 h 361"/>
                <a:gd name="T14" fmla="*/ 5233 w 408"/>
                <a:gd name="T15" fmla="*/ 16 h 361"/>
                <a:gd name="T16" fmla="*/ 5986 w 408"/>
                <a:gd name="T17" fmla="*/ 59 h 361"/>
                <a:gd name="T18" fmla="*/ 6751 w 408"/>
                <a:gd name="T19" fmla="*/ 145 h 361"/>
                <a:gd name="T20" fmla="*/ 7534 w 408"/>
                <a:gd name="T21" fmla="*/ 246 h 361"/>
                <a:gd name="T22" fmla="*/ 8286 w 408"/>
                <a:gd name="T23" fmla="*/ 373 h 361"/>
                <a:gd name="T24" fmla="*/ 9063 w 408"/>
                <a:gd name="T25" fmla="*/ 505 h 3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8" h="361">
                  <a:moveTo>
                    <a:pt x="0" y="360"/>
                  </a:moveTo>
                  <a:lnTo>
                    <a:pt x="34" y="262"/>
                  </a:lnTo>
                  <a:lnTo>
                    <a:pt x="68" y="176"/>
                  </a:lnTo>
                  <a:lnTo>
                    <a:pt x="103" y="104"/>
                  </a:lnTo>
                  <a:lnTo>
                    <a:pt x="137" y="42"/>
                  </a:lnTo>
                  <a:lnTo>
                    <a:pt x="166" y="11"/>
                  </a:lnTo>
                  <a:lnTo>
                    <a:pt x="200" y="0"/>
                  </a:lnTo>
                  <a:lnTo>
                    <a:pt x="235" y="11"/>
                  </a:lnTo>
                  <a:lnTo>
                    <a:pt x="269" y="42"/>
                  </a:lnTo>
                  <a:lnTo>
                    <a:pt x="303" y="104"/>
                  </a:lnTo>
                  <a:lnTo>
                    <a:pt x="338" y="176"/>
                  </a:lnTo>
                  <a:lnTo>
                    <a:pt x="372" y="267"/>
                  </a:lnTo>
                  <a:lnTo>
                    <a:pt x="407" y="360"/>
                  </a:lnTo>
                </a:path>
              </a:pathLst>
            </a:custGeom>
            <a:noFill/>
            <a:ln w="38100"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48" name="Line 16"/>
            <p:cNvSpPr>
              <a:spLocks noChangeShapeType="1"/>
            </p:cNvSpPr>
            <p:nvPr/>
          </p:nvSpPr>
          <p:spPr bwMode="auto">
            <a:xfrm>
              <a:off x="540" y="3228"/>
              <a:ext cx="192" cy="144"/>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88900">
                  <a:solidFill>
                    <a:srgbClr val="CCECFF"/>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49" name="Line 17"/>
            <p:cNvSpPr>
              <a:spLocks noChangeShapeType="1"/>
            </p:cNvSpPr>
            <p:nvPr/>
          </p:nvSpPr>
          <p:spPr bwMode="auto">
            <a:xfrm>
              <a:off x="684" y="3000"/>
              <a:ext cx="192" cy="144"/>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88900">
                  <a:solidFill>
                    <a:srgbClr val="CCECFF"/>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50" name="Line 18"/>
            <p:cNvSpPr>
              <a:spLocks noChangeShapeType="1"/>
            </p:cNvSpPr>
            <p:nvPr/>
          </p:nvSpPr>
          <p:spPr bwMode="auto">
            <a:xfrm>
              <a:off x="588" y="3084"/>
              <a:ext cx="192" cy="144"/>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88900">
                  <a:solidFill>
                    <a:schemeClr val="bg1"/>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47151" name="Rectangle 19"/>
            <p:cNvSpPr>
              <a:spLocks noChangeArrowheads="1"/>
            </p:cNvSpPr>
            <p:nvPr/>
          </p:nvSpPr>
          <p:spPr bwMode="auto">
            <a:xfrm>
              <a:off x="2496" y="2880"/>
              <a:ext cx="420" cy="576"/>
            </a:xfrm>
            <a:prstGeom prst="rect">
              <a:avLst/>
            </a:prstGeom>
            <a:ln>
              <a:noFill/>
            </a:ln>
            <a:effectLst/>
            <a:extLs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52" name="Line 20"/>
            <p:cNvSpPr>
              <a:spLocks noChangeShapeType="1"/>
            </p:cNvSpPr>
            <p:nvPr/>
          </p:nvSpPr>
          <p:spPr bwMode="auto">
            <a:xfrm>
              <a:off x="409" y="3409"/>
              <a:ext cx="2459" cy="11"/>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53" name="Freeform 21"/>
            <p:cNvSpPr/>
            <p:nvPr/>
          </p:nvSpPr>
          <p:spPr bwMode="auto">
            <a:xfrm>
              <a:off x="900" y="3132"/>
              <a:ext cx="394" cy="272"/>
            </a:xfrm>
            <a:custGeom>
              <a:avLst/>
              <a:gdLst>
                <a:gd name="T0" fmla="*/ 0 w 424"/>
                <a:gd name="T1" fmla="*/ 669 h 217"/>
                <a:gd name="T2" fmla="*/ 25 w 424"/>
                <a:gd name="T3" fmla="*/ 488 h 217"/>
                <a:gd name="T4" fmla="*/ 49 w 424"/>
                <a:gd name="T5" fmla="*/ 328 h 217"/>
                <a:gd name="T6" fmla="*/ 73 w 424"/>
                <a:gd name="T7" fmla="*/ 193 h 217"/>
                <a:gd name="T8" fmla="*/ 99 w 424"/>
                <a:gd name="T9" fmla="*/ 76 h 217"/>
                <a:gd name="T10" fmla="*/ 120 w 424"/>
                <a:gd name="T11" fmla="*/ 23 h 217"/>
                <a:gd name="T12" fmla="*/ 143 w 424"/>
                <a:gd name="T13" fmla="*/ 0 h 217"/>
                <a:gd name="T14" fmla="*/ 169 w 424"/>
                <a:gd name="T15" fmla="*/ 23 h 217"/>
                <a:gd name="T16" fmla="*/ 194 w 424"/>
                <a:gd name="T17" fmla="*/ 76 h 217"/>
                <a:gd name="T18" fmla="*/ 218 w 424"/>
                <a:gd name="T19" fmla="*/ 193 h 217"/>
                <a:gd name="T20" fmla="*/ 243 w 424"/>
                <a:gd name="T21" fmla="*/ 328 h 217"/>
                <a:gd name="T22" fmla="*/ 269 w 424"/>
                <a:gd name="T23" fmla="*/ 496 h 217"/>
                <a:gd name="T24" fmla="*/ 293 w 424"/>
                <a:gd name="T25" fmla="*/ 669 h 2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4" h="217">
                  <a:moveTo>
                    <a:pt x="0" y="216"/>
                  </a:moveTo>
                  <a:lnTo>
                    <a:pt x="35" y="157"/>
                  </a:lnTo>
                  <a:lnTo>
                    <a:pt x="71" y="106"/>
                  </a:lnTo>
                  <a:lnTo>
                    <a:pt x="107" y="62"/>
                  </a:lnTo>
                  <a:lnTo>
                    <a:pt x="142" y="25"/>
                  </a:lnTo>
                  <a:lnTo>
                    <a:pt x="173" y="7"/>
                  </a:lnTo>
                  <a:lnTo>
                    <a:pt x="208" y="0"/>
                  </a:lnTo>
                  <a:lnTo>
                    <a:pt x="244" y="7"/>
                  </a:lnTo>
                  <a:lnTo>
                    <a:pt x="280" y="25"/>
                  </a:lnTo>
                  <a:lnTo>
                    <a:pt x="315" y="62"/>
                  </a:lnTo>
                  <a:lnTo>
                    <a:pt x="351" y="106"/>
                  </a:lnTo>
                  <a:lnTo>
                    <a:pt x="387" y="160"/>
                  </a:lnTo>
                  <a:lnTo>
                    <a:pt x="423" y="216"/>
                  </a:lnTo>
                </a:path>
              </a:pathLst>
            </a:custGeom>
            <a:noFill/>
            <a:ln w="38100" cap="rnd" cmpd="sng">
              <a:solidFill>
                <a:srgbClr val="9933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54" name="Freeform 22"/>
            <p:cNvSpPr/>
            <p:nvPr/>
          </p:nvSpPr>
          <p:spPr bwMode="auto">
            <a:xfrm>
              <a:off x="1704" y="3132"/>
              <a:ext cx="394" cy="272"/>
            </a:xfrm>
            <a:custGeom>
              <a:avLst/>
              <a:gdLst>
                <a:gd name="T0" fmla="*/ 0 w 424"/>
                <a:gd name="T1" fmla="*/ 669 h 217"/>
                <a:gd name="T2" fmla="*/ 25 w 424"/>
                <a:gd name="T3" fmla="*/ 488 h 217"/>
                <a:gd name="T4" fmla="*/ 49 w 424"/>
                <a:gd name="T5" fmla="*/ 328 h 217"/>
                <a:gd name="T6" fmla="*/ 73 w 424"/>
                <a:gd name="T7" fmla="*/ 193 h 217"/>
                <a:gd name="T8" fmla="*/ 99 w 424"/>
                <a:gd name="T9" fmla="*/ 76 h 217"/>
                <a:gd name="T10" fmla="*/ 120 w 424"/>
                <a:gd name="T11" fmla="*/ 23 h 217"/>
                <a:gd name="T12" fmla="*/ 143 w 424"/>
                <a:gd name="T13" fmla="*/ 0 h 217"/>
                <a:gd name="T14" fmla="*/ 169 w 424"/>
                <a:gd name="T15" fmla="*/ 23 h 217"/>
                <a:gd name="T16" fmla="*/ 194 w 424"/>
                <a:gd name="T17" fmla="*/ 76 h 217"/>
                <a:gd name="T18" fmla="*/ 218 w 424"/>
                <a:gd name="T19" fmla="*/ 193 h 217"/>
                <a:gd name="T20" fmla="*/ 243 w 424"/>
                <a:gd name="T21" fmla="*/ 328 h 217"/>
                <a:gd name="T22" fmla="*/ 269 w 424"/>
                <a:gd name="T23" fmla="*/ 496 h 217"/>
                <a:gd name="T24" fmla="*/ 293 w 424"/>
                <a:gd name="T25" fmla="*/ 669 h 2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4" h="217">
                  <a:moveTo>
                    <a:pt x="0" y="216"/>
                  </a:moveTo>
                  <a:lnTo>
                    <a:pt x="35" y="157"/>
                  </a:lnTo>
                  <a:lnTo>
                    <a:pt x="71" y="106"/>
                  </a:lnTo>
                  <a:lnTo>
                    <a:pt x="107" y="62"/>
                  </a:lnTo>
                  <a:lnTo>
                    <a:pt x="142" y="25"/>
                  </a:lnTo>
                  <a:lnTo>
                    <a:pt x="173" y="7"/>
                  </a:lnTo>
                  <a:lnTo>
                    <a:pt x="208" y="0"/>
                  </a:lnTo>
                  <a:lnTo>
                    <a:pt x="244" y="7"/>
                  </a:lnTo>
                  <a:lnTo>
                    <a:pt x="280" y="25"/>
                  </a:lnTo>
                  <a:lnTo>
                    <a:pt x="315" y="62"/>
                  </a:lnTo>
                  <a:lnTo>
                    <a:pt x="351" y="106"/>
                  </a:lnTo>
                  <a:lnTo>
                    <a:pt x="387" y="160"/>
                  </a:lnTo>
                  <a:lnTo>
                    <a:pt x="423" y="216"/>
                  </a:lnTo>
                </a:path>
              </a:pathLst>
            </a:custGeom>
            <a:noFill/>
            <a:ln w="38100" cap="rnd" cmpd="sng">
              <a:solidFill>
                <a:srgbClr val="9933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55" name="Freeform 23"/>
            <p:cNvSpPr/>
            <p:nvPr/>
          </p:nvSpPr>
          <p:spPr bwMode="auto">
            <a:xfrm flipV="1">
              <a:off x="2100" y="3384"/>
              <a:ext cx="394" cy="272"/>
            </a:xfrm>
            <a:custGeom>
              <a:avLst/>
              <a:gdLst>
                <a:gd name="T0" fmla="*/ 0 w 424"/>
                <a:gd name="T1" fmla="*/ 669 h 217"/>
                <a:gd name="T2" fmla="*/ 25 w 424"/>
                <a:gd name="T3" fmla="*/ 488 h 217"/>
                <a:gd name="T4" fmla="*/ 49 w 424"/>
                <a:gd name="T5" fmla="*/ 328 h 217"/>
                <a:gd name="T6" fmla="*/ 73 w 424"/>
                <a:gd name="T7" fmla="*/ 193 h 217"/>
                <a:gd name="T8" fmla="*/ 99 w 424"/>
                <a:gd name="T9" fmla="*/ 76 h 217"/>
                <a:gd name="T10" fmla="*/ 120 w 424"/>
                <a:gd name="T11" fmla="*/ 23 h 217"/>
                <a:gd name="T12" fmla="*/ 143 w 424"/>
                <a:gd name="T13" fmla="*/ 0 h 217"/>
                <a:gd name="T14" fmla="*/ 169 w 424"/>
                <a:gd name="T15" fmla="*/ 23 h 217"/>
                <a:gd name="T16" fmla="*/ 194 w 424"/>
                <a:gd name="T17" fmla="*/ 76 h 217"/>
                <a:gd name="T18" fmla="*/ 218 w 424"/>
                <a:gd name="T19" fmla="*/ 193 h 217"/>
                <a:gd name="T20" fmla="*/ 243 w 424"/>
                <a:gd name="T21" fmla="*/ 328 h 217"/>
                <a:gd name="T22" fmla="*/ 269 w 424"/>
                <a:gd name="T23" fmla="*/ 496 h 217"/>
                <a:gd name="T24" fmla="*/ 293 w 424"/>
                <a:gd name="T25" fmla="*/ 669 h 2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4" h="217">
                  <a:moveTo>
                    <a:pt x="0" y="216"/>
                  </a:moveTo>
                  <a:lnTo>
                    <a:pt x="35" y="157"/>
                  </a:lnTo>
                  <a:lnTo>
                    <a:pt x="71" y="106"/>
                  </a:lnTo>
                  <a:lnTo>
                    <a:pt x="107" y="62"/>
                  </a:lnTo>
                  <a:lnTo>
                    <a:pt x="142" y="25"/>
                  </a:lnTo>
                  <a:lnTo>
                    <a:pt x="173" y="7"/>
                  </a:lnTo>
                  <a:lnTo>
                    <a:pt x="208" y="0"/>
                  </a:lnTo>
                  <a:lnTo>
                    <a:pt x="244" y="7"/>
                  </a:lnTo>
                  <a:lnTo>
                    <a:pt x="280" y="25"/>
                  </a:lnTo>
                  <a:lnTo>
                    <a:pt x="315" y="62"/>
                  </a:lnTo>
                  <a:lnTo>
                    <a:pt x="351" y="106"/>
                  </a:lnTo>
                  <a:lnTo>
                    <a:pt x="387" y="160"/>
                  </a:lnTo>
                  <a:lnTo>
                    <a:pt x="423" y="216"/>
                  </a:lnTo>
                </a:path>
              </a:pathLst>
            </a:custGeom>
            <a:noFill/>
            <a:ln w="38100" cap="rnd" cmpd="sng">
              <a:solidFill>
                <a:srgbClr val="9933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56" name="Freeform 24"/>
            <p:cNvSpPr/>
            <p:nvPr/>
          </p:nvSpPr>
          <p:spPr bwMode="auto">
            <a:xfrm flipV="1">
              <a:off x="1320" y="3408"/>
              <a:ext cx="394" cy="272"/>
            </a:xfrm>
            <a:custGeom>
              <a:avLst/>
              <a:gdLst>
                <a:gd name="T0" fmla="*/ 0 w 424"/>
                <a:gd name="T1" fmla="*/ 669 h 217"/>
                <a:gd name="T2" fmla="*/ 25 w 424"/>
                <a:gd name="T3" fmla="*/ 488 h 217"/>
                <a:gd name="T4" fmla="*/ 49 w 424"/>
                <a:gd name="T5" fmla="*/ 328 h 217"/>
                <a:gd name="T6" fmla="*/ 73 w 424"/>
                <a:gd name="T7" fmla="*/ 193 h 217"/>
                <a:gd name="T8" fmla="*/ 99 w 424"/>
                <a:gd name="T9" fmla="*/ 76 h 217"/>
                <a:gd name="T10" fmla="*/ 120 w 424"/>
                <a:gd name="T11" fmla="*/ 23 h 217"/>
                <a:gd name="T12" fmla="*/ 143 w 424"/>
                <a:gd name="T13" fmla="*/ 0 h 217"/>
                <a:gd name="T14" fmla="*/ 169 w 424"/>
                <a:gd name="T15" fmla="*/ 23 h 217"/>
                <a:gd name="T16" fmla="*/ 194 w 424"/>
                <a:gd name="T17" fmla="*/ 76 h 217"/>
                <a:gd name="T18" fmla="*/ 218 w 424"/>
                <a:gd name="T19" fmla="*/ 193 h 217"/>
                <a:gd name="T20" fmla="*/ 243 w 424"/>
                <a:gd name="T21" fmla="*/ 328 h 217"/>
                <a:gd name="T22" fmla="*/ 269 w 424"/>
                <a:gd name="T23" fmla="*/ 496 h 217"/>
                <a:gd name="T24" fmla="*/ 293 w 424"/>
                <a:gd name="T25" fmla="*/ 669 h 2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4" h="217">
                  <a:moveTo>
                    <a:pt x="0" y="216"/>
                  </a:moveTo>
                  <a:lnTo>
                    <a:pt x="35" y="157"/>
                  </a:lnTo>
                  <a:lnTo>
                    <a:pt x="71" y="106"/>
                  </a:lnTo>
                  <a:lnTo>
                    <a:pt x="107" y="62"/>
                  </a:lnTo>
                  <a:lnTo>
                    <a:pt x="142" y="25"/>
                  </a:lnTo>
                  <a:lnTo>
                    <a:pt x="173" y="7"/>
                  </a:lnTo>
                  <a:lnTo>
                    <a:pt x="208" y="0"/>
                  </a:lnTo>
                  <a:lnTo>
                    <a:pt x="244" y="7"/>
                  </a:lnTo>
                  <a:lnTo>
                    <a:pt x="280" y="25"/>
                  </a:lnTo>
                  <a:lnTo>
                    <a:pt x="315" y="62"/>
                  </a:lnTo>
                  <a:lnTo>
                    <a:pt x="351" y="106"/>
                  </a:lnTo>
                  <a:lnTo>
                    <a:pt x="387" y="160"/>
                  </a:lnTo>
                  <a:lnTo>
                    <a:pt x="423" y="216"/>
                  </a:lnTo>
                </a:path>
              </a:pathLst>
            </a:custGeom>
            <a:noFill/>
            <a:ln w="38100" cap="rnd" cmpd="sng">
              <a:solidFill>
                <a:srgbClr val="9933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57" name="Rectangle 25"/>
            <p:cNvSpPr>
              <a:spLocks noChangeArrowheads="1"/>
            </p:cNvSpPr>
            <p:nvPr/>
          </p:nvSpPr>
          <p:spPr bwMode="auto">
            <a:xfrm>
              <a:off x="730" y="3329"/>
              <a:ext cx="210"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400" b="1" u="none">
                  <a:latin typeface="Times New Roman" panose="02020603050405020304" pitchFamily="18" charset="0"/>
                </a:rPr>
                <a:t>o</a:t>
              </a:r>
            </a:p>
          </p:txBody>
        </p:sp>
        <p:sp>
          <p:nvSpPr>
            <p:cNvPr id="47158" name="Rectangle 26"/>
            <p:cNvSpPr>
              <a:spLocks noChangeArrowheads="1"/>
            </p:cNvSpPr>
            <p:nvPr/>
          </p:nvSpPr>
          <p:spPr bwMode="auto">
            <a:xfrm>
              <a:off x="1762" y="2849"/>
              <a:ext cx="210"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2400" b="1" u="none">
                  <a:solidFill>
                    <a:srgbClr val="663300"/>
                  </a:solidFill>
                  <a:latin typeface="Times New Roman" panose="02020603050405020304" pitchFamily="18" charset="0"/>
                </a:rPr>
                <a:t>p</a:t>
              </a:r>
            </a:p>
          </p:txBody>
        </p:sp>
      </p:grpSp>
      <p:sp>
        <p:nvSpPr>
          <p:cNvPr id="645147" name="Rectangle 27"/>
          <p:cNvSpPr>
            <a:spLocks noChangeArrowheads="1"/>
          </p:cNvSpPr>
          <p:nvPr/>
        </p:nvSpPr>
        <p:spPr bwMode="auto">
          <a:xfrm>
            <a:off x="95250" y="452438"/>
            <a:ext cx="3162300" cy="528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lnSpc>
                <a:spcPct val="80000"/>
              </a:lnSpc>
              <a:spcBef>
                <a:spcPct val="50000"/>
              </a:spcBef>
            </a:pPr>
            <a:r>
              <a:rPr kumimoji="1" lang="zh-CN" altLang="en-US" sz="3600" b="1" i="0" u="none">
                <a:solidFill>
                  <a:srgbClr val="0000FF"/>
                </a:solidFill>
                <a:latin typeface="楷体_GB2312" pitchFamily="49" charset="-122"/>
                <a:ea typeface="楷体_GB2312" pitchFamily="49" charset="-122"/>
              </a:rPr>
              <a:t>（</a:t>
            </a:r>
            <a:r>
              <a:rPr kumimoji="1" lang="en-US" altLang="zh-CN" sz="3600" b="1" i="0" u="none">
                <a:solidFill>
                  <a:srgbClr val="0000FF"/>
                </a:solidFill>
                <a:latin typeface="楷体_GB2312" pitchFamily="49" charset="-122"/>
                <a:ea typeface="楷体_GB2312" pitchFamily="49" charset="-122"/>
              </a:rPr>
              <a:t>4</a:t>
            </a:r>
            <a:r>
              <a:rPr kumimoji="1" lang="zh-CN" altLang="en-US" sz="3600" b="1" i="0" u="none">
                <a:solidFill>
                  <a:srgbClr val="0000FF"/>
                </a:solidFill>
                <a:latin typeface="楷体_GB2312" pitchFamily="49" charset="-122"/>
                <a:ea typeface="楷体_GB2312" pitchFamily="49" charset="-122"/>
              </a:rPr>
              <a:t>）电功率</a:t>
            </a:r>
          </a:p>
        </p:txBody>
      </p:sp>
      <p:sp>
        <p:nvSpPr>
          <p:cNvPr id="645148" name="Rectangle 28"/>
          <p:cNvSpPr>
            <a:spLocks noChangeArrowheads="1"/>
          </p:cNvSpPr>
          <p:nvPr/>
        </p:nvSpPr>
        <p:spPr bwMode="auto">
          <a:xfrm>
            <a:off x="323850" y="774700"/>
            <a:ext cx="2968625"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3200" b="1" i="0" u="none">
                <a:solidFill>
                  <a:srgbClr val="FF0000"/>
                </a:solidFill>
                <a:latin typeface="楷体_GB2312" pitchFamily="49" charset="-122"/>
                <a:ea typeface="楷体_GB2312" pitchFamily="49" charset="-122"/>
              </a:rPr>
              <a:t>①</a:t>
            </a:r>
            <a:r>
              <a:rPr kumimoji="1" lang="zh-CN" altLang="en-US" sz="3200" b="1" i="0" u="none">
                <a:solidFill>
                  <a:srgbClr val="FF0000"/>
                </a:solidFill>
                <a:latin typeface="楷体_GB2312" pitchFamily="49" charset="-122"/>
                <a:ea typeface="楷体_GB2312" pitchFamily="49" charset="-122"/>
              </a:rPr>
              <a:t>瞬时功率</a:t>
            </a:r>
            <a:r>
              <a:rPr kumimoji="1" lang="zh-CN" altLang="en-US" sz="3200" b="1" u="none">
                <a:solidFill>
                  <a:srgbClr val="FF0000"/>
                </a:solidFill>
                <a:latin typeface="Times New Roman" panose="02020603050405020304" pitchFamily="18" charset="0"/>
              </a:rPr>
              <a:t> </a:t>
            </a:r>
            <a:r>
              <a:rPr kumimoji="1" lang="en-US" altLang="zh-CN" sz="3600" b="1" u="none">
                <a:solidFill>
                  <a:srgbClr val="FF0000"/>
                </a:solidFill>
                <a:latin typeface="Times New Roman" panose="02020603050405020304" pitchFamily="18" charset="0"/>
              </a:rPr>
              <a:t>p</a:t>
            </a:r>
            <a:r>
              <a:rPr kumimoji="1" lang="zh-CN" altLang="en-US" sz="3200" b="1" i="0" u="none">
                <a:solidFill>
                  <a:srgbClr val="FF0000"/>
                </a:solidFill>
                <a:latin typeface="宋体" panose="02010600030101010101" pitchFamily="2" charset="-122"/>
              </a:rPr>
              <a:t>：</a:t>
            </a:r>
            <a:endParaRPr kumimoji="1" lang="zh-CN" altLang="en-US" sz="3200" b="1" i="0" u="none">
              <a:latin typeface="楷体_GB2312" pitchFamily="49" charset="-122"/>
              <a:ea typeface="楷体_GB2312" pitchFamily="49" charset="-122"/>
            </a:endParaRPr>
          </a:p>
        </p:txBody>
      </p:sp>
      <p:graphicFrame>
        <p:nvGraphicFramePr>
          <p:cNvPr id="645149" name="Object 29">
            <a:hlinkClick r:id="" action="ppaction://ole?verb=0"/>
          </p:cNvPr>
          <p:cNvGraphicFramePr/>
          <p:nvPr/>
        </p:nvGraphicFramePr>
        <p:xfrm>
          <a:off x="125413" y="1393825"/>
          <a:ext cx="6492875" cy="1171575"/>
        </p:xfrm>
        <a:graphic>
          <a:graphicData uri="http://schemas.openxmlformats.org/presentationml/2006/ole">
            <mc:AlternateContent xmlns:mc="http://schemas.openxmlformats.org/markup-compatibility/2006">
              <mc:Choice xmlns:v="urn:schemas-microsoft-com:vml" Requires="v">
                <p:oleObj name="公式" r:id="rId6" imgW="2355850" imgH="452120" progId="Equation.3">
                  <p:embed/>
                </p:oleObj>
              </mc:Choice>
              <mc:Fallback>
                <p:oleObj name="公式" r:id="rId6" imgW="2355850" imgH="452120" progId="Equation.3">
                  <p:embed/>
                  <p:pic>
                    <p:nvPicPr>
                      <p:cNvPr id="0" name="Object 2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413" y="1393825"/>
                        <a:ext cx="6492875" cy="1171575"/>
                      </a:xfrm>
                      <a:prstGeom prst="rect">
                        <a:avLst/>
                      </a:prstGeom>
                      <a:noFill/>
                      <a:ln w="12700">
                        <a:solidFill>
                          <a:srgbClr val="99336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45150" name="Group 30"/>
          <p:cNvGrpSpPr/>
          <p:nvPr/>
        </p:nvGrpSpPr>
        <p:grpSpPr bwMode="auto">
          <a:xfrm>
            <a:off x="6877050" y="463550"/>
            <a:ext cx="2038350" cy="2101850"/>
            <a:chOff x="3660" y="471"/>
            <a:chExt cx="1284" cy="1324"/>
          </a:xfrm>
        </p:grpSpPr>
        <p:sp>
          <p:nvSpPr>
            <p:cNvPr id="47121" name="Line 31"/>
            <p:cNvSpPr>
              <a:spLocks noChangeShapeType="1"/>
            </p:cNvSpPr>
            <p:nvPr/>
          </p:nvSpPr>
          <p:spPr bwMode="auto">
            <a:xfrm flipH="1">
              <a:off x="3694" y="855"/>
              <a:ext cx="857"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2" name="Line 32"/>
            <p:cNvSpPr>
              <a:spLocks noChangeShapeType="1"/>
            </p:cNvSpPr>
            <p:nvPr/>
          </p:nvSpPr>
          <p:spPr bwMode="auto">
            <a:xfrm flipH="1">
              <a:off x="3694" y="1747"/>
              <a:ext cx="857"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3" name="Line 33"/>
            <p:cNvSpPr>
              <a:spLocks noChangeShapeType="1"/>
            </p:cNvSpPr>
            <p:nvPr/>
          </p:nvSpPr>
          <p:spPr bwMode="auto">
            <a:xfrm>
              <a:off x="3699" y="1131"/>
              <a:ext cx="0" cy="418"/>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7124" name="Group 34"/>
            <p:cNvGrpSpPr/>
            <p:nvPr/>
          </p:nvGrpSpPr>
          <p:grpSpPr bwMode="auto">
            <a:xfrm>
              <a:off x="4402" y="841"/>
              <a:ext cx="302" cy="926"/>
              <a:chOff x="917" y="1197"/>
              <a:chExt cx="183" cy="467"/>
            </a:xfrm>
          </p:grpSpPr>
          <p:sp>
            <p:nvSpPr>
              <p:cNvPr id="47131" name="Line 35"/>
              <p:cNvSpPr>
                <a:spLocks noChangeShapeType="1"/>
              </p:cNvSpPr>
              <p:nvPr/>
            </p:nvSpPr>
            <p:spPr bwMode="auto">
              <a:xfrm>
                <a:off x="917" y="1454"/>
                <a:ext cx="183"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2" name="Line 36"/>
              <p:cNvSpPr>
                <a:spLocks noChangeShapeType="1"/>
              </p:cNvSpPr>
              <p:nvPr/>
            </p:nvSpPr>
            <p:spPr bwMode="auto">
              <a:xfrm flipV="1">
                <a:off x="1008" y="1197"/>
                <a:ext cx="0" cy="213"/>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3" name="Line 37"/>
              <p:cNvSpPr>
                <a:spLocks noChangeShapeType="1"/>
              </p:cNvSpPr>
              <p:nvPr/>
            </p:nvSpPr>
            <p:spPr bwMode="auto">
              <a:xfrm flipV="1">
                <a:off x="1008" y="1451"/>
                <a:ext cx="0" cy="213"/>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4" name="Line 38"/>
              <p:cNvSpPr>
                <a:spLocks noChangeShapeType="1"/>
              </p:cNvSpPr>
              <p:nvPr/>
            </p:nvSpPr>
            <p:spPr bwMode="auto">
              <a:xfrm>
                <a:off x="917" y="1406"/>
                <a:ext cx="183"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125" name="Line 39"/>
            <p:cNvSpPr>
              <a:spLocks noChangeShapeType="1"/>
            </p:cNvSpPr>
            <p:nvPr/>
          </p:nvSpPr>
          <p:spPr bwMode="auto">
            <a:xfrm>
              <a:off x="3847" y="848"/>
              <a:ext cx="303"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6" name="Rectangle 40"/>
            <p:cNvSpPr>
              <a:spLocks noChangeArrowheads="1"/>
            </p:cNvSpPr>
            <p:nvPr/>
          </p:nvSpPr>
          <p:spPr bwMode="auto">
            <a:xfrm>
              <a:off x="3688" y="1098"/>
              <a:ext cx="258" cy="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3600" u="none">
                  <a:solidFill>
                    <a:srgbClr val="FF0000"/>
                  </a:solidFill>
                  <a:latin typeface="Times New Roman" panose="02020603050405020304" pitchFamily="18" charset="0"/>
                </a:rPr>
                <a:t>u</a:t>
              </a:r>
              <a:endParaRPr kumimoji="1" lang="en-US" altLang="zh-CN" sz="3200" i="0" u="none">
                <a:solidFill>
                  <a:srgbClr val="0000FF"/>
                </a:solidFill>
                <a:latin typeface="Times New Roman" panose="02020603050405020304" pitchFamily="18" charset="0"/>
              </a:endParaRPr>
            </a:p>
          </p:txBody>
        </p:sp>
        <p:sp>
          <p:nvSpPr>
            <p:cNvPr id="47127" name="Rectangle 41"/>
            <p:cNvSpPr>
              <a:spLocks noChangeArrowheads="1"/>
            </p:cNvSpPr>
            <p:nvPr/>
          </p:nvSpPr>
          <p:spPr bwMode="auto">
            <a:xfrm>
              <a:off x="4172" y="471"/>
              <a:ext cx="194" cy="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3600" u="none">
                  <a:solidFill>
                    <a:srgbClr val="FF0000"/>
                  </a:solidFill>
                  <a:latin typeface="Times New Roman" panose="02020603050405020304" pitchFamily="18" charset="0"/>
                </a:rPr>
                <a:t>i</a:t>
              </a:r>
              <a:endParaRPr kumimoji="1" lang="en-US" altLang="zh-CN" sz="3200" i="0" u="none">
                <a:solidFill>
                  <a:srgbClr val="0000FF"/>
                </a:solidFill>
                <a:latin typeface="Times New Roman" panose="02020603050405020304" pitchFamily="18" charset="0"/>
              </a:endParaRPr>
            </a:p>
          </p:txBody>
        </p:sp>
        <p:sp>
          <p:nvSpPr>
            <p:cNvPr id="47128" name="Text Box 42"/>
            <p:cNvSpPr txBox="1">
              <a:spLocks noChangeArrowheads="1"/>
            </p:cNvSpPr>
            <p:nvPr/>
          </p:nvSpPr>
          <p:spPr bwMode="auto">
            <a:xfrm>
              <a:off x="4679" y="1110"/>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u="none">
                  <a:solidFill>
                    <a:srgbClr val="FF0000"/>
                  </a:solidFill>
                  <a:latin typeface="Times New Roman" panose="02020603050405020304" pitchFamily="18" charset="0"/>
                </a:rPr>
                <a:t>C</a:t>
              </a:r>
              <a:endParaRPr kumimoji="1" lang="en-US" altLang="zh-CN" sz="2800" b="1" i="0" u="none">
                <a:solidFill>
                  <a:srgbClr val="FF0000"/>
                </a:solidFill>
                <a:latin typeface="Times New Roman" panose="02020603050405020304" pitchFamily="18" charset="0"/>
              </a:endParaRPr>
            </a:p>
          </p:txBody>
        </p:sp>
        <p:sp useBgFill="1">
          <p:nvSpPr>
            <p:cNvPr id="47129" name="Oval 43"/>
            <p:cNvSpPr>
              <a:spLocks noChangeArrowheads="1"/>
            </p:cNvSpPr>
            <p:nvPr/>
          </p:nvSpPr>
          <p:spPr bwMode="auto">
            <a:xfrm>
              <a:off x="3660" y="1704"/>
              <a:ext cx="91" cy="91"/>
            </a:xfrm>
            <a:prstGeom prst="ellipse">
              <a:avLst/>
            </a:prstGeom>
            <a:ln w="381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47130" name="Oval 44"/>
            <p:cNvSpPr>
              <a:spLocks noChangeArrowheads="1"/>
            </p:cNvSpPr>
            <p:nvPr/>
          </p:nvSpPr>
          <p:spPr bwMode="auto">
            <a:xfrm>
              <a:off x="3660" y="804"/>
              <a:ext cx="91" cy="91"/>
            </a:xfrm>
            <a:prstGeom prst="ellipse">
              <a:avLst/>
            </a:prstGeom>
            <a:ln w="381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45165" name="Rectangle 45"/>
          <p:cNvSpPr>
            <a:spLocks noChangeArrowheads="1"/>
          </p:cNvSpPr>
          <p:nvPr/>
        </p:nvSpPr>
        <p:spPr bwMode="auto">
          <a:xfrm>
            <a:off x="508000" y="2474913"/>
            <a:ext cx="35782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2800" b="1" u="none">
                <a:latin typeface="Times New Roman" panose="02020603050405020304" pitchFamily="18" charset="0"/>
              </a:rPr>
              <a:t>P &gt;</a:t>
            </a:r>
            <a:r>
              <a:rPr kumimoji="1" lang="en-US" altLang="zh-CN" sz="2800" b="1" i="0" u="none">
                <a:latin typeface="Times New Roman" panose="02020603050405020304" pitchFamily="18" charset="0"/>
              </a:rPr>
              <a:t>0   </a:t>
            </a:r>
            <a:r>
              <a:rPr kumimoji="1" lang="zh-CN" altLang="en-US" sz="2800" b="1" i="0" u="none">
                <a:latin typeface="楷体_GB2312" pitchFamily="49" charset="-122"/>
                <a:ea typeface="楷体_GB2312" pitchFamily="49" charset="-122"/>
              </a:rPr>
              <a:t>储存电场能量</a:t>
            </a:r>
          </a:p>
        </p:txBody>
      </p:sp>
      <p:sp>
        <p:nvSpPr>
          <p:cNvPr id="645166" name="Rectangle 46"/>
          <p:cNvSpPr>
            <a:spLocks noChangeArrowheads="1"/>
          </p:cNvSpPr>
          <p:nvPr/>
        </p:nvSpPr>
        <p:spPr bwMode="auto">
          <a:xfrm>
            <a:off x="506413" y="2951163"/>
            <a:ext cx="39211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2800" b="1" u="none">
                <a:latin typeface="Times New Roman" panose="02020603050405020304" pitchFamily="18" charset="0"/>
              </a:rPr>
              <a:t>P</a:t>
            </a:r>
            <a:r>
              <a:rPr kumimoji="1" lang="en-US" altLang="zh-CN" sz="2800" b="1" i="0" u="none">
                <a:latin typeface="Times New Roman" panose="02020603050405020304" pitchFamily="18" charset="0"/>
              </a:rPr>
              <a:t> &lt;0   </a:t>
            </a:r>
            <a:r>
              <a:rPr kumimoji="1" lang="zh-CN" altLang="en-US" sz="2800" b="1" i="0" u="none">
                <a:latin typeface="楷体_GB2312" pitchFamily="49" charset="-122"/>
                <a:ea typeface="楷体_GB2312" pitchFamily="49" charset="-122"/>
              </a:rPr>
              <a:t>泄放电场能量</a:t>
            </a:r>
            <a:endParaRPr kumimoji="1" lang="zh-CN" altLang="en-US" sz="2800" b="1" i="0" u="none">
              <a:latin typeface="Times New Roman" panose="02020603050405020304" pitchFamily="18" charset="0"/>
            </a:endParaRPr>
          </a:p>
        </p:txBody>
      </p:sp>
      <p:sp>
        <p:nvSpPr>
          <p:cNvPr id="645167" name="Rectangle 47"/>
          <p:cNvSpPr>
            <a:spLocks noChangeArrowheads="1"/>
          </p:cNvSpPr>
          <p:nvPr/>
        </p:nvSpPr>
        <p:spPr bwMode="auto">
          <a:xfrm>
            <a:off x="304800" y="3438525"/>
            <a:ext cx="2895600" cy="52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lnSpc>
                <a:spcPct val="80000"/>
              </a:lnSpc>
              <a:spcBef>
                <a:spcPct val="50000"/>
              </a:spcBef>
            </a:pPr>
            <a:r>
              <a:rPr kumimoji="1" lang="en-US" altLang="zh-CN" sz="3200" b="1" i="0" u="none">
                <a:solidFill>
                  <a:srgbClr val="FF0000"/>
                </a:solidFill>
                <a:latin typeface="Times New Roman" panose="02020603050405020304" pitchFamily="18" charset="0"/>
              </a:rPr>
              <a:t>②</a:t>
            </a:r>
            <a:r>
              <a:rPr kumimoji="1" lang="zh-CN" altLang="en-US" sz="3200" b="1" i="0" u="none">
                <a:solidFill>
                  <a:srgbClr val="FF0000"/>
                </a:solidFill>
                <a:latin typeface="楷体_GB2312" pitchFamily="49" charset="-122"/>
                <a:ea typeface="楷体_GB2312" pitchFamily="49" charset="-122"/>
              </a:rPr>
              <a:t>有功功率</a:t>
            </a:r>
            <a:r>
              <a:rPr kumimoji="1" lang="en-US" altLang="zh-CN" sz="3600" b="1" u="none">
                <a:solidFill>
                  <a:srgbClr val="FF0000"/>
                </a:solidFill>
                <a:latin typeface="宋体" panose="02010600030101010101" pitchFamily="2" charset="-122"/>
              </a:rPr>
              <a:t>P</a:t>
            </a:r>
          </a:p>
        </p:txBody>
      </p:sp>
      <p:graphicFrame>
        <p:nvGraphicFramePr>
          <p:cNvPr id="645168" name="Object 48"/>
          <p:cNvGraphicFramePr/>
          <p:nvPr/>
        </p:nvGraphicFramePr>
        <p:xfrm>
          <a:off x="668338" y="3830638"/>
          <a:ext cx="2974975" cy="1046162"/>
        </p:xfrm>
        <a:graphic>
          <a:graphicData uri="http://schemas.openxmlformats.org/presentationml/2006/ole">
            <mc:AlternateContent xmlns:mc="http://schemas.openxmlformats.org/markup-compatibility/2006">
              <mc:Choice xmlns:v="urn:schemas-microsoft-com:vml" Requires="v">
                <p:oleObj name="公式" r:id="rId8" imgW="1143000" imgH="406400" progId="Equation.3">
                  <p:embed/>
                </p:oleObj>
              </mc:Choice>
              <mc:Fallback>
                <p:oleObj name="公式" r:id="rId8" imgW="1143000" imgH="406400" progId="Equation.3">
                  <p:embed/>
                  <p:pic>
                    <p:nvPicPr>
                      <p:cNvPr id="0" name="Object 4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338" y="3830638"/>
                        <a:ext cx="2974975"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169" name="Rectangle 49"/>
          <p:cNvSpPr>
            <a:spLocks noChangeArrowheads="1"/>
          </p:cNvSpPr>
          <p:nvPr/>
        </p:nvSpPr>
        <p:spPr bwMode="auto">
          <a:xfrm>
            <a:off x="252413" y="4787900"/>
            <a:ext cx="5565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chemeClr val="accent2"/>
                </a:solidFill>
                <a:latin typeface="楷体_GB2312" pitchFamily="49" charset="-122"/>
                <a:ea typeface="楷体_GB2312" pitchFamily="49" charset="-122"/>
              </a:rPr>
              <a:t>电容不消耗电能，</a:t>
            </a:r>
            <a:r>
              <a:rPr kumimoji="1" lang="zh-CN" altLang="en-US" sz="2800" b="1" i="0" u="none">
                <a:solidFill>
                  <a:srgbClr val="FF0000"/>
                </a:solidFill>
                <a:latin typeface="楷体_GB2312" pitchFamily="49" charset="-122"/>
                <a:ea typeface="楷体_GB2312" pitchFamily="49" charset="-122"/>
              </a:rPr>
              <a:t>电容为储能元件</a:t>
            </a:r>
          </a:p>
        </p:txBody>
      </p:sp>
      <p:sp>
        <p:nvSpPr>
          <p:cNvPr id="645170" name="Rectangle 50"/>
          <p:cNvSpPr>
            <a:spLocks noChangeArrowheads="1"/>
          </p:cNvSpPr>
          <p:nvPr/>
        </p:nvSpPr>
        <p:spPr bwMode="auto">
          <a:xfrm>
            <a:off x="185738" y="5157788"/>
            <a:ext cx="25257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i="0" u="none">
                <a:solidFill>
                  <a:srgbClr val="FF0000"/>
                </a:solidFill>
                <a:latin typeface="楷体_GB2312" pitchFamily="49" charset="-122"/>
                <a:ea typeface="楷体_GB2312" pitchFamily="49" charset="-122"/>
              </a:rPr>
              <a:t>③</a:t>
            </a:r>
            <a:r>
              <a:rPr kumimoji="1" lang="zh-CN" altLang="en-US" sz="3200" b="1" i="0" u="none">
                <a:solidFill>
                  <a:srgbClr val="FF0000"/>
                </a:solidFill>
                <a:latin typeface="楷体_GB2312" pitchFamily="49" charset="-122"/>
                <a:ea typeface="楷体_GB2312" pitchFamily="49" charset="-122"/>
              </a:rPr>
              <a:t>无功功率</a:t>
            </a:r>
            <a:r>
              <a:rPr kumimoji="1" lang="en-US" altLang="zh-CN" sz="3200" b="1" u="none">
                <a:solidFill>
                  <a:srgbClr val="FF0000"/>
                </a:solidFill>
                <a:latin typeface="Times New Roman" panose="02020603050405020304" pitchFamily="18" charset="0"/>
              </a:rPr>
              <a:t>Q</a:t>
            </a:r>
          </a:p>
        </p:txBody>
      </p:sp>
      <p:sp>
        <p:nvSpPr>
          <p:cNvPr id="645171" name="Rectangle 51"/>
          <p:cNvSpPr>
            <a:spLocks noChangeArrowheads="1"/>
          </p:cNvSpPr>
          <p:nvPr/>
        </p:nvSpPr>
        <p:spPr bwMode="auto">
          <a:xfrm>
            <a:off x="4117975" y="5445125"/>
            <a:ext cx="4489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chemeClr val="accent2"/>
                </a:solidFill>
                <a:latin typeface="楷体_GB2312" pitchFamily="49" charset="-122"/>
                <a:ea typeface="楷体_GB2312" pitchFamily="49" charset="-122"/>
              </a:rPr>
              <a:t>储能元件瞬时功率的最大值</a:t>
            </a:r>
          </a:p>
        </p:txBody>
      </p:sp>
      <p:graphicFrame>
        <p:nvGraphicFramePr>
          <p:cNvPr id="645172" name="Object 52">
            <a:hlinkClick r:id="" action="ppaction://ole?verb=0"/>
          </p:cNvPr>
          <p:cNvGraphicFramePr/>
          <p:nvPr/>
        </p:nvGraphicFramePr>
        <p:xfrm>
          <a:off x="865188" y="5715000"/>
          <a:ext cx="2519362" cy="666750"/>
        </p:xfrm>
        <a:graphic>
          <a:graphicData uri="http://schemas.openxmlformats.org/presentationml/2006/ole">
            <mc:AlternateContent xmlns:mc="http://schemas.openxmlformats.org/markup-compatibility/2006">
              <mc:Choice xmlns:v="urn:schemas-microsoft-com:vml" Requires="v">
                <p:oleObj name="公式" r:id="rId10" imgW="1108075" imgH="215265" progId="Equation.3">
                  <p:embed/>
                </p:oleObj>
              </mc:Choice>
              <mc:Fallback>
                <p:oleObj name="公式" r:id="rId10" imgW="1108075" imgH="215265" progId="Equation.3">
                  <p:embed/>
                  <p:pic>
                    <p:nvPicPr>
                      <p:cNvPr id="0" name="Object 5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5188" y="5715000"/>
                        <a:ext cx="2519362" cy="666750"/>
                      </a:xfrm>
                      <a:prstGeom prst="rect">
                        <a:avLst/>
                      </a:prstGeom>
                      <a:noFill/>
                      <a:ln w="317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173" name="Text Box 53"/>
          <p:cNvSpPr txBox="1">
            <a:spLocks noChangeArrowheads="1"/>
          </p:cNvSpPr>
          <p:nvPr/>
        </p:nvSpPr>
        <p:spPr bwMode="auto">
          <a:xfrm>
            <a:off x="4130675" y="5876925"/>
            <a:ext cx="28860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i="0" u="none">
                <a:solidFill>
                  <a:srgbClr val="FF0066"/>
                </a:solidFill>
                <a:latin typeface="楷体_GB2312" pitchFamily="49" charset="-122"/>
                <a:ea typeface="楷体_GB2312" pitchFamily="49" charset="-122"/>
              </a:rPr>
              <a:t>单位：乏 </a:t>
            </a:r>
            <a:r>
              <a:rPr kumimoji="1" lang="en-US" altLang="zh-CN" sz="2800" b="1" i="0" u="none">
                <a:solidFill>
                  <a:srgbClr val="FF0066"/>
                </a:solidFill>
                <a:latin typeface="宋体" panose="02010600030101010101" pitchFamily="2" charset="-122"/>
              </a:rPr>
              <a:t>(var)</a:t>
            </a:r>
            <a:r>
              <a:rPr kumimoji="1" lang="en-US" altLang="zh-CN" sz="2800" b="1" i="0" u="none">
                <a:latin typeface="宋体" panose="02010600030101010101" pitchFamily="2"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5147"/>
                                        </p:tgtEl>
                                        <p:attrNameLst>
                                          <p:attrName>style.visibility</p:attrName>
                                        </p:attrNameLst>
                                      </p:cBhvr>
                                      <p:to>
                                        <p:strVal val="visible"/>
                                      </p:to>
                                    </p:set>
                                    <p:animEffect transition="in" filter="wipe(left)">
                                      <p:cBhvr>
                                        <p:cTn id="7" dur="500"/>
                                        <p:tgtEl>
                                          <p:spTgt spid="6451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45148"/>
                                        </p:tgtEl>
                                        <p:attrNameLst>
                                          <p:attrName>style.visibility</p:attrName>
                                        </p:attrNameLst>
                                      </p:cBhvr>
                                      <p:to>
                                        <p:strVal val="visible"/>
                                      </p:to>
                                    </p:set>
                                    <p:animEffect transition="in" filter="wipe(left)">
                                      <p:cBhvr>
                                        <p:cTn id="12" dur="500"/>
                                        <p:tgtEl>
                                          <p:spTgt spid="64514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6451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45149"/>
                                        </p:tgtEl>
                                        <p:attrNameLst>
                                          <p:attrName>style.visibility</p:attrName>
                                        </p:attrNameLst>
                                      </p:cBhvr>
                                      <p:to>
                                        <p:strVal val="visible"/>
                                      </p:to>
                                    </p:set>
                                    <p:animEffect transition="in" filter="wipe(left)">
                                      <p:cBhvr>
                                        <p:cTn id="21" dur="500"/>
                                        <p:tgtEl>
                                          <p:spTgt spid="64514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45122"/>
                                        </p:tgtEl>
                                        <p:attrNameLst>
                                          <p:attrName>style.visibility</p:attrName>
                                        </p:attrNameLst>
                                      </p:cBhvr>
                                      <p:to>
                                        <p:strVal val="visible"/>
                                      </p:to>
                                    </p:set>
                                    <p:animEffect transition="in" filter="wipe(left)">
                                      <p:cBhvr>
                                        <p:cTn id="26" dur="500"/>
                                        <p:tgtEl>
                                          <p:spTgt spid="6451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45165"/>
                                        </p:tgtEl>
                                        <p:attrNameLst>
                                          <p:attrName>style.visibility</p:attrName>
                                        </p:attrNameLst>
                                      </p:cBhvr>
                                      <p:to>
                                        <p:strVal val="visible"/>
                                      </p:to>
                                    </p:set>
                                    <p:animEffect transition="in" filter="wipe(left)">
                                      <p:cBhvr>
                                        <p:cTn id="31" dur="500"/>
                                        <p:tgtEl>
                                          <p:spTgt spid="64516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45166"/>
                                        </p:tgtEl>
                                        <p:attrNameLst>
                                          <p:attrName>style.visibility</p:attrName>
                                        </p:attrNameLst>
                                      </p:cBhvr>
                                      <p:to>
                                        <p:strVal val="visible"/>
                                      </p:to>
                                    </p:set>
                                    <p:animEffect transition="in" filter="wipe(left)">
                                      <p:cBhvr>
                                        <p:cTn id="36" dur="500"/>
                                        <p:tgtEl>
                                          <p:spTgt spid="64516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45167"/>
                                        </p:tgtEl>
                                        <p:attrNameLst>
                                          <p:attrName>style.visibility</p:attrName>
                                        </p:attrNameLst>
                                      </p:cBhvr>
                                      <p:to>
                                        <p:strVal val="visible"/>
                                      </p:to>
                                    </p:set>
                                    <p:animEffect transition="in" filter="wipe(left)">
                                      <p:cBhvr>
                                        <p:cTn id="41" dur="500"/>
                                        <p:tgtEl>
                                          <p:spTgt spid="64516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45168"/>
                                        </p:tgtEl>
                                        <p:attrNameLst>
                                          <p:attrName>style.visibility</p:attrName>
                                        </p:attrNameLst>
                                      </p:cBhvr>
                                      <p:to>
                                        <p:strVal val="visible"/>
                                      </p:to>
                                    </p:set>
                                    <p:animEffect transition="in" filter="wipe(left)">
                                      <p:cBhvr>
                                        <p:cTn id="46" dur="500"/>
                                        <p:tgtEl>
                                          <p:spTgt spid="64516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645169"/>
                                        </p:tgtEl>
                                        <p:attrNameLst>
                                          <p:attrName>style.visibility</p:attrName>
                                        </p:attrNameLst>
                                      </p:cBhvr>
                                      <p:to>
                                        <p:strVal val="visible"/>
                                      </p:to>
                                    </p:set>
                                    <p:animEffect transition="in" filter="wipe(left)">
                                      <p:cBhvr>
                                        <p:cTn id="51" dur="500"/>
                                        <p:tgtEl>
                                          <p:spTgt spid="64516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45170"/>
                                        </p:tgtEl>
                                        <p:attrNameLst>
                                          <p:attrName>style.visibility</p:attrName>
                                        </p:attrNameLst>
                                      </p:cBhvr>
                                      <p:to>
                                        <p:strVal val="visible"/>
                                      </p:to>
                                    </p:set>
                                    <p:animEffect transition="in" filter="wipe(left)">
                                      <p:cBhvr>
                                        <p:cTn id="56" dur="500"/>
                                        <p:tgtEl>
                                          <p:spTgt spid="645170"/>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645171"/>
                                        </p:tgtEl>
                                        <p:attrNameLst>
                                          <p:attrName>style.visibility</p:attrName>
                                        </p:attrNameLst>
                                      </p:cBhvr>
                                      <p:to>
                                        <p:strVal val="visible"/>
                                      </p:to>
                                    </p:set>
                                    <p:animEffect transition="in" filter="wipe(left)">
                                      <p:cBhvr>
                                        <p:cTn id="60" dur="500"/>
                                        <p:tgtEl>
                                          <p:spTgt spid="64517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645172"/>
                                        </p:tgtEl>
                                        <p:attrNameLst>
                                          <p:attrName>style.visibility</p:attrName>
                                        </p:attrNameLst>
                                      </p:cBhvr>
                                      <p:to>
                                        <p:strVal val="visible"/>
                                      </p:to>
                                    </p:set>
                                    <p:animEffect transition="in" filter="wipe(left)">
                                      <p:cBhvr>
                                        <p:cTn id="65" dur="500"/>
                                        <p:tgtEl>
                                          <p:spTgt spid="64517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645173"/>
                                        </p:tgtEl>
                                        <p:attrNameLst>
                                          <p:attrName>style.visibility</p:attrName>
                                        </p:attrNameLst>
                                      </p:cBhvr>
                                      <p:to>
                                        <p:strVal val="visible"/>
                                      </p:to>
                                    </p:set>
                                    <p:animEffect transition="in" filter="wipe(left)">
                                      <p:cBhvr>
                                        <p:cTn id="70" dur="500"/>
                                        <p:tgtEl>
                                          <p:spTgt spid="645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7" grpId="0" autoUpdateAnimBg="0"/>
      <p:bldP spid="645148" grpId="0" autoUpdateAnimBg="0"/>
      <p:bldP spid="645165" grpId="0" autoUpdateAnimBg="0"/>
      <p:bldP spid="645166" grpId="0" autoUpdateAnimBg="0"/>
      <p:bldP spid="645167" grpId="0" autoUpdateAnimBg="0"/>
      <p:bldP spid="645169" grpId="0" autoUpdateAnimBg="0"/>
      <p:bldP spid="645170" grpId="0" autoUpdateAnimBg="0"/>
      <p:bldP spid="645171" grpId="0" autoUpdateAnimBg="0"/>
      <p:bldP spid="645173"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B9549E84-9FD3-41F9-AB5C-2D83D3BB8920}" type="slidenum">
              <a:rPr lang="en-US" altLang="zh-CN" i="0" u="none" smtClean="0">
                <a:latin typeface="Times New Roman" panose="02020603050405020304" pitchFamily="18" charset="0"/>
              </a:rPr>
              <a:t>54</a:t>
            </a:fld>
            <a:endParaRPr lang="en-US" altLang="zh-CN" i="0" u="none">
              <a:latin typeface="Times New Roman" panose="02020603050405020304" pitchFamily="18" charset="0"/>
            </a:endParaRPr>
          </a:p>
        </p:txBody>
      </p:sp>
      <p:graphicFrame>
        <p:nvGraphicFramePr>
          <p:cNvPr id="646148" name="Object 4">
            <a:hlinkClick r:id="" action="ppaction://ole?verb=0"/>
          </p:cNvPr>
          <p:cNvGraphicFramePr/>
          <p:nvPr/>
        </p:nvGraphicFramePr>
        <p:xfrm>
          <a:off x="428625" y="1901825"/>
          <a:ext cx="8253413" cy="1833563"/>
        </p:xfrm>
        <a:graphic>
          <a:graphicData uri="http://schemas.openxmlformats.org/presentationml/2006/ole">
            <mc:AlternateContent xmlns:mc="http://schemas.openxmlformats.org/markup-compatibility/2006">
              <mc:Choice xmlns:v="urn:schemas-microsoft-com:vml" Requires="v">
                <p:oleObj name="公式" r:id="rId2" imgW="3291840" imgH="935990" progId="Equation.3">
                  <p:embed/>
                </p:oleObj>
              </mc:Choice>
              <mc:Fallback>
                <p:oleObj name="公式" r:id="rId2" imgW="3291840" imgH="935990" progId="Equation.3">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1901825"/>
                        <a:ext cx="825341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6149" name="Rectangle 5"/>
          <p:cNvSpPr>
            <a:spLocks noChangeArrowheads="1"/>
          </p:cNvSpPr>
          <p:nvPr/>
        </p:nvSpPr>
        <p:spPr bwMode="auto">
          <a:xfrm>
            <a:off x="261938" y="1398588"/>
            <a:ext cx="385286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解</a:t>
            </a:r>
            <a:r>
              <a:rPr kumimoji="1" lang="zh-CN" altLang="en-US" sz="3200" b="1" i="0" u="none">
                <a:solidFill>
                  <a:schemeClr val="accent2"/>
                </a:solidFill>
                <a:latin typeface="Times New Roman" panose="02020603050405020304" pitchFamily="18" charset="0"/>
              </a:rPr>
              <a:t>：①</a:t>
            </a:r>
            <a:r>
              <a:rPr kumimoji="1" lang="zh-CN" altLang="en-US" sz="3200" b="1" i="0" u="none">
                <a:solidFill>
                  <a:schemeClr val="accent2"/>
                </a:solidFill>
                <a:latin typeface="Times New Roman" panose="02020603050405020304" pitchFamily="18" charset="0"/>
                <a:ea typeface="楷体_GB2312" pitchFamily="49" charset="-122"/>
              </a:rPr>
              <a:t>当</a:t>
            </a:r>
            <a:r>
              <a:rPr kumimoji="1" lang="en-US" altLang="zh-CN" sz="3200" b="1" u="none">
                <a:solidFill>
                  <a:schemeClr val="accent2"/>
                </a:solidFill>
                <a:latin typeface="Times New Roman" panose="02020603050405020304" pitchFamily="18" charset="0"/>
              </a:rPr>
              <a:t>f </a:t>
            </a:r>
            <a:r>
              <a:rPr kumimoji="1" lang="en-US" altLang="zh-CN" sz="3200" b="1" i="0" u="none">
                <a:solidFill>
                  <a:schemeClr val="accent2"/>
                </a:solidFill>
                <a:latin typeface="Times New Roman" panose="02020603050405020304" pitchFamily="18" charset="0"/>
              </a:rPr>
              <a:t>= 50 Hz</a:t>
            </a:r>
            <a:r>
              <a:rPr kumimoji="1" lang="zh-CN" altLang="en-US" sz="3200" b="1" i="0" u="none">
                <a:solidFill>
                  <a:schemeClr val="accent2"/>
                </a:solidFill>
                <a:latin typeface="Times New Roman" panose="02020603050405020304" pitchFamily="18" charset="0"/>
                <a:ea typeface="楷体_GB2312" pitchFamily="49" charset="-122"/>
              </a:rPr>
              <a:t>时</a:t>
            </a:r>
          </a:p>
        </p:txBody>
      </p:sp>
      <p:sp>
        <p:nvSpPr>
          <p:cNvPr id="646150" name="Rectangle 6"/>
          <p:cNvSpPr>
            <a:spLocks noChangeArrowheads="1"/>
          </p:cNvSpPr>
          <p:nvPr/>
        </p:nvSpPr>
        <p:spPr bwMode="auto">
          <a:xfrm>
            <a:off x="788988" y="3630613"/>
            <a:ext cx="3892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3200" b="1" i="0" u="none">
                <a:solidFill>
                  <a:schemeClr val="accent2"/>
                </a:solidFill>
                <a:latin typeface="Times New Roman" panose="02020603050405020304" pitchFamily="18" charset="0"/>
              </a:rPr>
              <a:t>②</a:t>
            </a:r>
            <a:r>
              <a:rPr kumimoji="1" lang="zh-CN" altLang="en-US" sz="3200" b="1" i="0" u="none">
                <a:solidFill>
                  <a:schemeClr val="accent2"/>
                </a:solidFill>
                <a:latin typeface="Times New Roman" panose="02020603050405020304" pitchFamily="18" charset="0"/>
                <a:ea typeface="楷体_GB2312" pitchFamily="49" charset="-122"/>
              </a:rPr>
              <a:t>当</a:t>
            </a:r>
            <a:r>
              <a:rPr kumimoji="1" lang="en-US" altLang="zh-CN" sz="3200" b="1" u="none">
                <a:solidFill>
                  <a:schemeClr val="accent2"/>
                </a:solidFill>
                <a:latin typeface="Times New Roman" panose="02020603050405020304" pitchFamily="18" charset="0"/>
              </a:rPr>
              <a:t>f </a:t>
            </a:r>
            <a:r>
              <a:rPr kumimoji="1" lang="en-US" altLang="zh-CN" sz="3200" b="1" i="0" u="none">
                <a:solidFill>
                  <a:schemeClr val="accent2"/>
                </a:solidFill>
                <a:latin typeface="Times New Roman" panose="02020603050405020304" pitchFamily="18" charset="0"/>
              </a:rPr>
              <a:t>= 5000 Hz</a:t>
            </a:r>
            <a:r>
              <a:rPr kumimoji="1" lang="zh-CN" altLang="en-US" sz="3200" b="1" i="0" u="none">
                <a:solidFill>
                  <a:schemeClr val="accent2"/>
                </a:solidFill>
                <a:latin typeface="Times New Roman" panose="02020603050405020304" pitchFamily="18" charset="0"/>
                <a:ea typeface="楷体_GB2312" pitchFamily="49" charset="-122"/>
              </a:rPr>
              <a:t>时</a:t>
            </a:r>
          </a:p>
        </p:txBody>
      </p:sp>
      <p:grpSp>
        <p:nvGrpSpPr>
          <p:cNvPr id="646151" name="Group 7"/>
          <p:cNvGrpSpPr/>
          <p:nvPr/>
        </p:nvGrpSpPr>
        <p:grpSpPr bwMode="auto">
          <a:xfrm>
            <a:off x="284163" y="404813"/>
            <a:ext cx="8859837" cy="1712912"/>
            <a:chOff x="179" y="569"/>
            <a:chExt cx="5581" cy="1079"/>
          </a:xfrm>
        </p:grpSpPr>
        <p:sp>
          <p:nvSpPr>
            <p:cNvPr id="48136" name="Text Box 8"/>
            <p:cNvSpPr txBox="1">
              <a:spLocks noChangeArrowheads="1"/>
            </p:cNvSpPr>
            <p:nvPr/>
          </p:nvSpPr>
          <p:spPr bwMode="auto">
            <a:xfrm>
              <a:off x="628" y="621"/>
              <a:ext cx="423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chemeClr val="accent2"/>
                  </a:solidFill>
                  <a:latin typeface="Times New Roman" panose="02020603050405020304" pitchFamily="18" charset="0"/>
                  <a:ea typeface="楷体_GB2312" pitchFamily="49" charset="-122"/>
                </a:rPr>
                <a:t>求在下列频率时，电容电路中的电流 </a:t>
              </a:r>
              <a:r>
                <a:rPr kumimoji="1" lang="en-US" altLang="zh-CN" sz="2800" b="1" u="none">
                  <a:solidFill>
                    <a:schemeClr val="accent2"/>
                  </a:solidFill>
                  <a:latin typeface="Times New Roman" panose="02020603050405020304" pitchFamily="18" charset="0"/>
                </a:rPr>
                <a:t>I</a:t>
              </a:r>
            </a:p>
          </p:txBody>
        </p:sp>
        <p:grpSp>
          <p:nvGrpSpPr>
            <p:cNvPr id="48137" name="Group 9"/>
            <p:cNvGrpSpPr/>
            <p:nvPr/>
          </p:nvGrpSpPr>
          <p:grpSpPr bwMode="auto">
            <a:xfrm>
              <a:off x="179" y="588"/>
              <a:ext cx="422" cy="437"/>
              <a:chOff x="144" y="1291"/>
              <a:chExt cx="422" cy="437"/>
            </a:xfrm>
          </p:grpSpPr>
          <p:sp>
            <p:nvSpPr>
              <p:cNvPr id="48154" name="Oval 10"/>
              <p:cNvSpPr>
                <a:spLocks noChangeArrowheads="1"/>
              </p:cNvSpPr>
              <p:nvPr/>
            </p:nvSpPr>
            <p:spPr bwMode="auto">
              <a:xfrm>
                <a:off x="144" y="1296"/>
                <a:ext cx="422" cy="432"/>
              </a:xfrm>
              <a:prstGeom prst="ellipse">
                <a:avLst/>
              </a:prstGeom>
              <a:solidFill>
                <a:srgbClr val="FFFFCC"/>
              </a:solidFill>
              <a:ln w="254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5" name="Rectangle 11"/>
              <p:cNvSpPr>
                <a:spLocks noChangeArrowheads="1"/>
              </p:cNvSpPr>
              <p:nvPr/>
            </p:nvSpPr>
            <p:spPr bwMode="auto">
              <a:xfrm>
                <a:off x="144" y="1291"/>
                <a:ext cx="37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r>
                  <a:rPr kumimoji="1" lang="zh-CN" altLang="en-US" sz="3600" b="1" i="0" u="none">
                    <a:solidFill>
                      <a:srgbClr val="FF0000"/>
                    </a:solidFill>
                    <a:latin typeface="Times New Roman" panose="02020603050405020304" pitchFamily="18" charset="0"/>
                    <a:ea typeface="楷体_GB2312" pitchFamily="49" charset="-122"/>
                  </a:rPr>
                  <a:t>例</a:t>
                </a:r>
                <a:endParaRPr kumimoji="1" lang="zh-CN" altLang="en-US" sz="3600" b="1" i="0" u="none">
                  <a:latin typeface="Times New Roman" panose="02020603050405020304" pitchFamily="18" charset="0"/>
                  <a:ea typeface="楷体_GB2312" pitchFamily="49" charset="-122"/>
                </a:endParaRPr>
              </a:p>
            </p:txBody>
          </p:sp>
        </p:grpSp>
        <p:sp>
          <p:nvSpPr>
            <p:cNvPr id="48138" name="Rectangle 12"/>
            <p:cNvSpPr>
              <a:spLocks noChangeArrowheads="1"/>
            </p:cNvSpPr>
            <p:nvPr/>
          </p:nvSpPr>
          <p:spPr bwMode="auto">
            <a:xfrm>
              <a:off x="652" y="897"/>
              <a:ext cx="3498"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zh-CN" altLang="en-US" sz="3200" b="1" i="0" u="none">
                  <a:latin typeface="Times New Roman" panose="02020603050405020304" pitchFamily="18" charset="0"/>
                  <a:ea typeface="楷体_GB2312" pitchFamily="49" charset="-122"/>
                </a:rPr>
                <a:t>已知</a:t>
              </a:r>
              <a:r>
                <a:rPr kumimoji="1" lang="zh-CN" altLang="en-US" sz="3200" b="1" i="0" u="none">
                  <a:latin typeface="Times New Roman" panose="02020603050405020304" pitchFamily="18" charset="0"/>
                </a:rPr>
                <a:t>： </a:t>
              </a:r>
              <a:r>
                <a:rPr kumimoji="1" lang="en-US" altLang="zh-CN" sz="3200" b="1" u="none">
                  <a:latin typeface="Times New Roman" panose="02020603050405020304" pitchFamily="18" charset="0"/>
                </a:rPr>
                <a:t>C </a:t>
              </a:r>
              <a:r>
                <a:rPr kumimoji="1" lang="zh-CN" altLang="en-US" sz="3200" b="1" i="0" u="none">
                  <a:latin typeface="Times New Roman" panose="02020603050405020304" pitchFamily="18" charset="0"/>
                </a:rPr>
                <a:t>＝</a:t>
              </a:r>
              <a:r>
                <a:rPr kumimoji="1" lang="en-US" altLang="zh-CN" sz="3200" b="1" i="0" u="none">
                  <a:latin typeface="Times New Roman" panose="02020603050405020304" pitchFamily="18" charset="0"/>
                </a:rPr>
                <a:t>25 </a:t>
              </a:r>
              <a:r>
                <a:rPr kumimoji="1" lang="en-US" altLang="zh-CN" sz="3200" b="1" u="none">
                  <a:latin typeface="Times New Roman" panose="02020603050405020304" pitchFamily="18" charset="0"/>
                </a:rPr>
                <a:t>μ</a:t>
              </a:r>
              <a:r>
                <a:rPr kumimoji="1" lang="en-US" altLang="zh-CN" sz="3200" b="1" i="0" u="none">
                  <a:latin typeface="Times New Roman" panose="02020603050405020304" pitchFamily="18" charset="0"/>
                </a:rPr>
                <a:t>F </a:t>
              </a:r>
              <a:r>
                <a:rPr kumimoji="1" lang="zh-CN" altLang="en-US" sz="3200" b="1" i="0" u="none">
                  <a:latin typeface="Times New Roman" panose="02020603050405020304" pitchFamily="18" charset="0"/>
                </a:rPr>
                <a:t>，</a:t>
              </a:r>
              <a:r>
                <a:rPr kumimoji="1" lang="en-US" altLang="zh-CN" sz="3200" b="1" u="none">
                  <a:latin typeface="Times New Roman" panose="02020603050405020304" pitchFamily="18" charset="0"/>
                </a:rPr>
                <a:t>U</a:t>
              </a:r>
              <a:r>
                <a:rPr kumimoji="1" lang="en-US" altLang="zh-CN" sz="3200" b="1" i="0" u="none">
                  <a:latin typeface="Times New Roman" panose="02020603050405020304" pitchFamily="18" charset="0"/>
                </a:rPr>
                <a:t> </a:t>
              </a:r>
              <a:r>
                <a:rPr kumimoji="1" lang="zh-CN" altLang="en-US" sz="3200" b="1" i="0" u="none">
                  <a:latin typeface="Times New Roman" panose="02020603050405020304" pitchFamily="18" charset="0"/>
                </a:rPr>
                <a:t>＝</a:t>
              </a:r>
              <a:r>
                <a:rPr kumimoji="1" lang="en-US" altLang="zh-CN" sz="3200" b="1" i="0" u="none">
                  <a:latin typeface="Times New Roman" panose="02020603050405020304" pitchFamily="18" charset="0"/>
                </a:rPr>
                <a:t>10V</a:t>
              </a:r>
            </a:p>
          </p:txBody>
        </p:sp>
        <p:grpSp>
          <p:nvGrpSpPr>
            <p:cNvPr id="48139" name="Group 13"/>
            <p:cNvGrpSpPr/>
            <p:nvPr/>
          </p:nvGrpSpPr>
          <p:grpSpPr bwMode="auto">
            <a:xfrm>
              <a:off x="4493" y="569"/>
              <a:ext cx="1267" cy="1079"/>
              <a:chOff x="3660" y="416"/>
              <a:chExt cx="1285" cy="1379"/>
            </a:xfrm>
          </p:grpSpPr>
          <p:sp>
            <p:nvSpPr>
              <p:cNvPr id="48140" name="Line 14"/>
              <p:cNvSpPr>
                <a:spLocks noChangeShapeType="1"/>
              </p:cNvSpPr>
              <p:nvPr/>
            </p:nvSpPr>
            <p:spPr bwMode="auto">
              <a:xfrm flipH="1">
                <a:off x="3694" y="855"/>
                <a:ext cx="857"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1" name="Line 15"/>
              <p:cNvSpPr>
                <a:spLocks noChangeShapeType="1"/>
              </p:cNvSpPr>
              <p:nvPr/>
            </p:nvSpPr>
            <p:spPr bwMode="auto">
              <a:xfrm flipH="1">
                <a:off x="3694" y="1747"/>
                <a:ext cx="857"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2" name="Line 16"/>
              <p:cNvSpPr>
                <a:spLocks noChangeShapeType="1"/>
              </p:cNvSpPr>
              <p:nvPr/>
            </p:nvSpPr>
            <p:spPr bwMode="auto">
              <a:xfrm>
                <a:off x="3699" y="1131"/>
                <a:ext cx="0" cy="418"/>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8143" name="Group 17"/>
              <p:cNvGrpSpPr/>
              <p:nvPr/>
            </p:nvGrpSpPr>
            <p:grpSpPr bwMode="auto">
              <a:xfrm>
                <a:off x="4402" y="841"/>
                <a:ext cx="302" cy="926"/>
                <a:chOff x="917" y="1197"/>
                <a:chExt cx="183" cy="467"/>
              </a:xfrm>
            </p:grpSpPr>
            <p:sp>
              <p:nvSpPr>
                <p:cNvPr id="48150" name="Line 18"/>
                <p:cNvSpPr>
                  <a:spLocks noChangeShapeType="1"/>
                </p:cNvSpPr>
                <p:nvPr/>
              </p:nvSpPr>
              <p:spPr bwMode="auto">
                <a:xfrm>
                  <a:off x="917" y="1454"/>
                  <a:ext cx="183"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1" name="Line 19"/>
                <p:cNvSpPr>
                  <a:spLocks noChangeShapeType="1"/>
                </p:cNvSpPr>
                <p:nvPr/>
              </p:nvSpPr>
              <p:spPr bwMode="auto">
                <a:xfrm flipV="1">
                  <a:off x="1008" y="1197"/>
                  <a:ext cx="0" cy="213"/>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2" name="Line 20"/>
                <p:cNvSpPr>
                  <a:spLocks noChangeShapeType="1"/>
                </p:cNvSpPr>
                <p:nvPr/>
              </p:nvSpPr>
              <p:spPr bwMode="auto">
                <a:xfrm flipV="1">
                  <a:off x="1008" y="1451"/>
                  <a:ext cx="0" cy="213"/>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3" name="Line 21"/>
                <p:cNvSpPr>
                  <a:spLocks noChangeShapeType="1"/>
                </p:cNvSpPr>
                <p:nvPr/>
              </p:nvSpPr>
              <p:spPr bwMode="auto">
                <a:xfrm>
                  <a:off x="917" y="1406"/>
                  <a:ext cx="183"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8144" name="Line 22"/>
              <p:cNvSpPr>
                <a:spLocks noChangeShapeType="1"/>
              </p:cNvSpPr>
              <p:nvPr/>
            </p:nvSpPr>
            <p:spPr bwMode="auto">
              <a:xfrm>
                <a:off x="3847" y="848"/>
                <a:ext cx="303"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5" name="Rectangle 23"/>
              <p:cNvSpPr>
                <a:spLocks noChangeArrowheads="1"/>
              </p:cNvSpPr>
              <p:nvPr/>
            </p:nvSpPr>
            <p:spPr bwMode="auto">
              <a:xfrm>
                <a:off x="3686" y="1042"/>
                <a:ext cx="262" cy="5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3600" u="none">
                    <a:solidFill>
                      <a:srgbClr val="FF0000"/>
                    </a:solidFill>
                    <a:latin typeface="Times New Roman" panose="02020603050405020304" pitchFamily="18" charset="0"/>
                  </a:rPr>
                  <a:t>u</a:t>
                </a:r>
                <a:endParaRPr kumimoji="1" lang="en-US" altLang="zh-CN" sz="3200" i="0" u="none">
                  <a:solidFill>
                    <a:srgbClr val="0000FF"/>
                  </a:solidFill>
                  <a:latin typeface="Times New Roman" panose="02020603050405020304" pitchFamily="18" charset="0"/>
                </a:endParaRPr>
              </a:p>
            </p:txBody>
          </p:sp>
          <p:sp>
            <p:nvSpPr>
              <p:cNvPr id="48146" name="Rectangle 24"/>
              <p:cNvSpPr>
                <a:spLocks noChangeArrowheads="1"/>
              </p:cNvSpPr>
              <p:nvPr/>
            </p:nvSpPr>
            <p:spPr bwMode="auto">
              <a:xfrm>
                <a:off x="4171" y="416"/>
                <a:ext cx="197" cy="5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3600" u="none">
                    <a:solidFill>
                      <a:srgbClr val="FF0000"/>
                    </a:solidFill>
                    <a:latin typeface="Times New Roman" panose="02020603050405020304" pitchFamily="18" charset="0"/>
                  </a:rPr>
                  <a:t>i</a:t>
                </a:r>
                <a:endParaRPr kumimoji="1" lang="en-US" altLang="zh-CN" sz="3200" i="0" u="none">
                  <a:solidFill>
                    <a:srgbClr val="0000FF"/>
                  </a:solidFill>
                  <a:latin typeface="Times New Roman" panose="02020603050405020304" pitchFamily="18" charset="0"/>
                </a:endParaRPr>
              </a:p>
            </p:txBody>
          </p:sp>
          <p:sp>
            <p:nvSpPr>
              <p:cNvPr id="48147" name="Text Box 25"/>
              <p:cNvSpPr txBox="1">
                <a:spLocks noChangeArrowheads="1"/>
              </p:cNvSpPr>
              <p:nvPr/>
            </p:nvSpPr>
            <p:spPr bwMode="auto">
              <a:xfrm>
                <a:off x="4676" y="1110"/>
                <a:ext cx="269" cy="4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u="none">
                    <a:solidFill>
                      <a:srgbClr val="FF0000"/>
                    </a:solidFill>
                    <a:latin typeface="Times New Roman" panose="02020603050405020304" pitchFamily="18" charset="0"/>
                  </a:rPr>
                  <a:t>C</a:t>
                </a:r>
                <a:endParaRPr kumimoji="1" lang="en-US" altLang="zh-CN" sz="2800" b="1" i="0" u="none">
                  <a:solidFill>
                    <a:srgbClr val="FF0000"/>
                  </a:solidFill>
                  <a:latin typeface="Times New Roman" panose="02020603050405020304" pitchFamily="18" charset="0"/>
                </a:endParaRPr>
              </a:p>
            </p:txBody>
          </p:sp>
          <p:sp useBgFill="1">
            <p:nvSpPr>
              <p:cNvPr id="48148" name="Oval 26"/>
              <p:cNvSpPr>
                <a:spLocks noChangeArrowheads="1"/>
              </p:cNvSpPr>
              <p:nvPr/>
            </p:nvSpPr>
            <p:spPr bwMode="auto">
              <a:xfrm>
                <a:off x="3660" y="1704"/>
                <a:ext cx="91" cy="91"/>
              </a:xfrm>
              <a:prstGeom prst="ellipse">
                <a:avLst/>
              </a:prstGeom>
              <a:ln w="381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48149" name="Oval 27"/>
              <p:cNvSpPr>
                <a:spLocks noChangeArrowheads="1"/>
              </p:cNvSpPr>
              <p:nvPr/>
            </p:nvSpPr>
            <p:spPr bwMode="auto">
              <a:xfrm>
                <a:off x="3660" y="804"/>
                <a:ext cx="91" cy="91"/>
              </a:xfrm>
              <a:prstGeom prst="ellipse">
                <a:avLst/>
              </a:prstGeom>
              <a:ln w="381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aphicFrame>
        <p:nvGraphicFramePr>
          <p:cNvPr id="646172" name="Object 28">
            <a:hlinkClick r:id="" action="ppaction://ole?verb=0"/>
          </p:cNvPr>
          <p:cNvGraphicFramePr/>
          <p:nvPr/>
        </p:nvGraphicFramePr>
        <p:xfrm>
          <a:off x="447675" y="4119563"/>
          <a:ext cx="8261350" cy="1814512"/>
        </p:xfrm>
        <a:graphic>
          <a:graphicData uri="http://schemas.openxmlformats.org/presentationml/2006/ole">
            <mc:AlternateContent xmlns:mc="http://schemas.openxmlformats.org/markup-compatibility/2006">
              <mc:Choice xmlns:v="urn:schemas-microsoft-com:vml" Requires="v">
                <p:oleObj name="公式" r:id="rId4" imgW="3463925" imgH="935990" progId="Equation.3">
                  <p:embed/>
                </p:oleObj>
              </mc:Choice>
              <mc:Fallback>
                <p:oleObj name="公式" r:id="rId4" imgW="3463925" imgH="935990" progId="Equation.3">
                  <p:embed/>
                  <p:pic>
                    <p:nvPicPr>
                      <p:cNvPr id="0" name="Object 2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675" y="4119563"/>
                        <a:ext cx="8261350" cy="181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461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46149"/>
                                        </p:tgtEl>
                                        <p:attrNameLst>
                                          <p:attrName>style.visibility</p:attrName>
                                        </p:attrNameLst>
                                      </p:cBhvr>
                                      <p:to>
                                        <p:strVal val="visible"/>
                                      </p:to>
                                    </p:set>
                                    <p:animEffect transition="in" filter="wipe(left)">
                                      <p:cBhvr>
                                        <p:cTn id="11" dur="500"/>
                                        <p:tgtEl>
                                          <p:spTgt spid="6461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46148"/>
                                        </p:tgtEl>
                                        <p:attrNameLst>
                                          <p:attrName>style.visibility</p:attrName>
                                        </p:attrNameLst>
                                      </p:cBhvr>
                                      <p:to>
                                        <p:strVal val="visible"/>
                                      </p:to>
                                    </p:set>
                                    <p:animEffect transition="in" filter="wipe(left)">
                                      <p:cBhvr>
                                        <p:cTn id="16" dur="500"/>
                                        <p:tgtEl>
                                          <p:spTgt spid="6461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46150"/>
                                        </p:tgtEl>
                                        <p:attrNameLst>
                                          <p:attrName>style.visibility</p:attrName>
                                        </p:attrNameLst>
                                      </p:cBhvr>
                                      <p:to>
                                        <p:strVal val="visible"/>
                                      </p:to>
                                    </p:set>
                                    <p:animEffect transition="in" filter="wipe(left)">
                                      <p:cBhvr>
                                        <p:cTn id="21" dur="500"/>
                                        <p:tgtEl>
                                          <p:spTgt spid="64615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46172"/>
                                        </p:tgtEl>
                                        <p:attrNameLst>
                                          <p:attrName>style.visibility</p:attrName>
                                        </p:attrNameLst>
                                      </p:cBhvr>
                                      <p:to>
                                        <p:strVal val="visible"/>
                                      </p:to>
                                    </p:set>
                                    <p:animEffect transition="in" filter="wipe(left)">
                                      <p:cBhvr>
                                        <p:cTn id="26" dur="500"/>
                                        <p:tgtEl>
                                          <p:spTgt spid="646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149" grpId="0" autoUpdateAnimBg="0"/>
      <p:bldP spid="646150"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CD318AAA-83AC-4584-9AE4-0DFDD753F83D}" type="slidenum">
              <a:rPr lang="en-US" altLang="zh-CN" i="0" u="none" smtClean="0">
                <a:latin typeface="Times New Roman" panose="02020603050405020304" pitchFamily="18" charset="0"/>
              </a:rPr>
              <a:t>55</a:t>
            </a:fld>
            <a:endParaRPr lang="en-US" altLang="zh-CN" i="0" u="none">
              <a:latin typeface="Times New Roman" panose="02020603050405020304" pitchFamily="18" charset="0"/>
            </a:endParaRPr>
          </a:p>
        </p:txBody>
      </p:sp>
      <p:sp>
        <p:nvSpPr>
          <p:cNvPr id="49155" name="Rectangle 2"/>
          <p:cNvSpPr>
            <a:spLocks noChangeArrowheads="1"/>
          </p:cNvSpPr>
          <p:nvPr/>
        </p:nvSpPr>
        <p:spPr bwMode="auto">
          <a:xfrm>
            <a:off x="1093788" y="1123950"/>
            <a:ext cx="319087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已知</a:t>
            </a:r>
            <a:r>
              <a:rPr kumimoji="1" lang="zh-CN" altLang="en-US" sz="3200" b="1" i="0" u="none">
                <a:solidFill>
                  <a:schemeClr val="accent2"/>
                </a:solidFill>
                <a:latin typeface="Times New Roman" panose="02020603050405020304" pitchFamily="18" charset="0"/>
              </a:rPr>
              <a:t>：</a:t>
            </a:r>
            <a:r>
              <a:rPr kumimoji="1" lang="zh-CN" altLang="en-US" sz="3200" b="1" i="0" u="none">
                <a:latin typeface="Times New Roman" panose="02020603050405020304" pitchFamily="18" charset="0"/>
              </a:rPr>
              <a:t> </a:t>
            </a:r>
            <a:r>
              <a:rPr kumimoji="1" lang="en-US" altLang="zh-CN" sz="3200" b="1" u="none">
                <a:latin typeface="Times New Roman" panose="02020603050405020304" pitchFamily="18" charset="0"/>
              </a:rPr>
              <a:t>C </a:t>
            </a:r>
            <a:r>
              <a:rPr kumimoji="1" lang="zh-CN" altLang="en-US" sz="3200" b="1" i="0" u="none">
                <a:latin typeface="Times New Roman" panose="02020603050405020304" pitchFamily="18" charset="0"/>
              </a:rPr>
              <a:t>＝</a:t>
            </a:r>
            <a:r>
              <a:rPr kumimoji="1" lang="en-US" altLang="zh-CN" sz="3200" b="1" i="0" u="none">
                <a:latin typeface="Times New Roman" panose="02020603050405020304" pitchFamily="18" charset="0"/>
              </a:rPr>
              <a:t>1</a:t>
            </a:r>
            <a:r>
              <a:rPr kumimoji="1" lang="en-US" altLang="zh-CN" sz="3200" b="1" u="none">
                <a:latin typeface="Times New Roman" panose="02020603050405020304" pitchFamily="18" charset="0"/>
              </a:rPr>
              <a:t>μF</a:t>
            </a:r>
            <a:endParaRPr kumimoji="1" lang="en-US" altLang="zh-CN" sz="3200" b="1" i="0" u="none">
              <a:latin typeface="Times New Roman" panose="02020603050405020304" pitchFamily="18" charset="0"/>
            </a:endParaRPr>
          </a:p>
        </p:txBody>
      </p:sp>
      <p:graphicFrame>
        <p:nvGraphicFramePr>
          <p:cNvPr id="49156" name="Object 3">
            <a:hlinkClick r:id="" action="ppaction://ole?verb=0"/>
          </p:cNvPr>
          <p:cNvGraphicFramePr/>
          <p:nvPr/>
        </p:nvGraphicFramePr>
        <p:xfrm>
          <a:off x="685800" y="1535113"/>
          <a:ext cx="4749800" cy="1030287"/>
        </p:xfrm>
        <a:graphic>
          <a:graphicData uri="http://schemas.openxmlformats.org/presentationml/2006/ole">
            <mc:AlternateContent xmlns:mc="http://schemas.openxmlformats.org/markup-compatibility/2006">
              <mc:Choice xmlns:v="urn:schemas-microsoft-com:vml" Requires="v">
                <p:oleObj name="公式" r:id="rId2" imgW="1485265" imgH="406400" progId="Equation.3">
                  <p:embed/>
                </p:oleObj>
              </mc:Choice>
              <mc:Fallback>
                <p:oleObj name="公式" r:id="rId2" imgW="1485265" imgH="406400" progId="Equation.3">
                  <p:embed/>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5113"/>
                        <a:ext cx="4749800" cy="103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57" name="Rectangle 4"/>
          <p:cNvSpPr>
            <a:spLocks noChangeArrowheads="1"/>
          </p:cNvSpPr>
          <p:nvPr/>
        </p:nvSpPr>
        <p:spPr bwMode="auto">
          <a:xfrm>
            <a:off x="819150" y="2501900"/>
            <a:ext cx="213836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求</a:t>
            </a:r>
            <a:r>
              <a:rPr kumimoji="1" lang="zh-CN" altLang="en-US" sz="3200" b="1" i="0" u="none">
                <a:solidFill>
                  <a:schemeClr val="accent2"/>
                </a:solidFill>
                <a:latin typeface="Times New Roman" panose="02020603050405020304" pitchFamily="18" charset="0"/>
              </a:rPr>
              <a:t>：</a:t>
            </a:r>
            <a:r>
              <a:rPr kumimoji="1" lang="en-US" altLang="zh-CN" sz="3200" b="1" u="none">
                <a:latin typeface="Times New Roman" panose="02020603050405020304" pitchFamily="18" charset="0"/>
              </a:rPr>
              <a:t>I</a:t>
            </a:r>
            <a:r>
              <a:rPr kumimoji="1" lang="en-US" altLang="zh-CN" sz="3200" b="1" i="0" u="none">
                <a:latin typeface="Times New Roman" panose="02020603050405020304" pitchFamily="18" charset="0"/>
              </a:rPr>
              <a:t>  </a:t>
            </a:r>
            <a:r>
              <a:rPr kumimoji="1" lang="zh-CN" altLang="en-US" sz="3200" b="1" i="0" u="none">
                <a:latin typeface="Times New Roman" panose="02020603050405020304" pitchFamily="18" charset="0"/>
              </a:rPr>
              <a:t>、</a:t>
            </a:r>
            <a:r>
              <a:rPr kumimoji="1" lang="en-US" altLang="zh-CN" sz="3600" b="1" u="none">
                <a:latin typeface="Times New Roman" panose="02020603050405020304" pitchFamily="18" charset="0"/>
              </a:rPr>
              <a:t>i</a:t>
            </a:r>
            <a:endParaRPr kumimoji="1" lang="en-US" altLang="zh-CN" sz="3200" b="1" i="0" u="none">
              <a:latin typeface="Times New Roman" panose="02020603050405020304" pitchFamily="18" charset="0"/>
            </a:endParaRPr>
          </a:p>
        </p:txBody>
      </p:sp>
      <p:sp>
        <p:nvSpPr>
          <p:cNvPr id="49158" name="Oval 5"/>
          <p:cNvSpPr>
            <a:spLocks noChangeArrowheads="1"/>
          </p:cNvSpPr>
          <p:nvPr/>
        </p:nvSpPr>
        <p:spPr bwMode="auto">
          <a:xfrm>
            <a:off x="304800" y="511175"/>
            <a:ext cx="669925" cy="685800"/>
          </a:xfrm>
          <a:prstGeom prst="ellipse">
            <a:avLst/>
          </a:prstGeom>
          <a:solidFill>
            <a:srgbClr val="FFFFCC"/>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59" name="Rectangle 6"/>
          <p:cNvSpPr>
            <a:spLocks noChangeArrowheads="1"/>
          </p:cNvSpPr>
          <p:nvPr/>
        </p:nvSpPr>
        <p:spPr bwMode="auto">
          <a:xfrm>
            <a:off x="306388" y="546100"/>
            <a:ext cx="5937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r>
              <a:rPr kumimoji="1" lang="zh-CN" altLang="en-US" sz="3200" b="1" i="0" u="none">
                <a:solidFill>
                  <a:srgbClr val="FF0000"/>
                </a:solidFill>
                <a:latin typeface="Times New Roman" panose="02020603050405020304" pitchFamily="18" charset="0"/>
                <a:ea typeface="楷体_GB2312" pitchFamily="49" charset="-122"/>
              </a:rPr>
              <a:t>例</a:t>
            </a:r>
            <a:endParaRPr kumimoji="1" lang="zh-CN" altLang="en-US" sz="2400" b="1" i="0" u="none">
              <a:latin typeface="Times New Roman" panose="02020603050405020304" pitchFamily="18" charset="0"/>
              <a:ea typeface="楷体_GB2312" pitchFamily="49" charset="-122"/>
            </a:endParaRPr>
          </a:p>
        </p:txBody>
      </p:sp>
      <p:grpSp>
        <p:nvGrpSpPr>
          <p:cNvPr id="647175" name="Group 7"/>
          <p:cNvGrpSpPr/>
          <p:nvPr/>
        </p:nvGrpSpPr>
        <p:grpSpPr bwMode="auto">
          <a:xfrm>
            <a:off x="657225" y="3116263"/>
            <a:ext cx="7299325" cy="2544762"/>
            <a:chOff x="516" y="2340"/>
            <a:chExt cx="4754" cy="1838"/>
          </a:xfrm>
        </p:grpSpPr>
        <p:grpSp>
          <p:nvGrpSpPr>
            <p:cNvPr id="49177" name="Group 8"/>
            <p:cNvGrpSpPr/>
            <p:nvPr/>
          </p:nvGrpSpPr>
          <p:grpSpPr bwMode="auto">
            <a:xfrm>
              <a:off x="576" y="2340"/>
              <a:ext cx="4467" cy="744"/>
              <a:chOff x="588" y="2496"/>
              <a:chExt cx="4467" cy="744"/>
            </a:xfrm>
          </p:grpSpPr>
          <p:sp>
            <p:nvSpPr>
              <p:cNvPr id="49180" name="Rectangle 9"/>
              <p:cNvSpPr>
                <a:spLocks noChangeArrowheads="1"/>
              </p:cNvSpPr>
              <p:nvPr/>
            </p:nvSpPr>
            <p:spPr bwMode="auto">
              <a:xfrm>
                <a:off x="588" y="2676"/>
                <a:ext cx="970" cy="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解</a:t>
                </a:r>
                <a:r>
                  <a:rPr kumimoji="1" lang="zh-CN" altLang="en-US" sz="3200" b="1" i="0" u="none">
                    <a:solidFill>
                      <a:schemeClr val="accent2"/>
                    </a:solidFill>
                    <a:latin typeface="Times New Roman" panose="02020603050405020304" pitchFamily="18" charset="0"/>
                  </a:rPr>
                  <a:t>：</a:t>
                </a:r>
              </a:p>
            </p:txBody>
          </p:sp>
          <p:graphicFrame>
            <p:nvGraphicFramePr>
              <p:cNvPr id="49181" name="Object 10">
                <a:hlinkClick r:id="" action="ppaction://ole?verb=0"/>
              </p:cNvPr>
              <p:cNvGraphicFramePr/>
              <p:nvPr/>
            </p:nvGraphicFramePr>
            <p:xfrm>
              <a:off x="1031" y="2496"/>
              <a:ext cx="4024" cy="744"/>
            </p:xfrm>
            <a:graphic>
              <a:graphicData uri="http://schemas.openxmlformats.org/presentationml/2006/ole">
                <mc:AlternateContent xmlns:mc="http://schemas.openxmlformats.org/markup-compatibility/2006">
                  <mc:Choice xmlns:v="urn:schemas-microsoft-com:vml" Requires="v">
                    <p:oleObj name="公式" r:id="rId4" imgW="2044065" imgH="406400" progId="Equation.3">
                      <p:embed/>
                    </p:oleObj>
                  </mc:Choice>
                  <mc:Fallback>
                    <p:oleObj name="公式" r:id="rId4" imgW="2044065" imgH="406400" progId="Equation.3">
                      <p:embed/>
                      <p:pic>
                        <p:nvPicPr>
                          <p:cNvPr id="0" name="Object 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 y="2496"/>
                            <a:ext cx="4024" cy="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9178" name="Rectangle 11"/>
            <p:cNvSpPr>
              <a:spLocks noChangeArrowheads="1"/>
            </p:cNvSpPr>
            <p:nvPr/>
          </p:nvSpPr>
          <p:spPr bwMode="auto">
            <a:xfrm>
              <a:off x="516" y="3456"/>
              <a:ext cx="1560"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zh-CN" altLang="en-US" sz="2800" b="1" i="0" u="none">
                  <a:solidFill>
                    <a:schemeClr val="accent2"/>
                  </a:solidFill>
                  <a:latin typeface="Times New Roman" panose="02020603050405020304" pitchFamily="18" charset="0"/>
                  <a:ea typeface="楷体_GB2312" pitchFamily="49" charset="-122"/>
                </a:rPr>
                <a:t>电流有效值</a:t>
              </a:r>
            </a:p>
          </p:txBody>
        </p:sp>
        <p:graphicFrame>
          <p:nvGraphicFramePr>
            <p:cNvPr id="49179" name="Object 12">
              <a:hlinkClick r:id="" action="ppaction://ole?verb=0"/>
            </p:cNvPr>
            <p:cNvGraphicFramePr/>
            <p:nvPr/>
          </p:nvGraphicFramePr>
          <p:xfrm>
            <a:off x="1916" y="3227"/>
            <a:ext cx="3354" cy="951"/>
          </p:xfrm>
          <a:graphic>
            <a:graphicData uri="http://schemas.openxmlformats.org/presentationml/2006/ole">
              <mc:AlternateContent xmlns:mc="http://schemas.openxmlformats.org/markup-compatibility/2006">
                <mc:Choice xmlns:v="urn:schemas-microsoft-com:vml" Requires="v">
                  <p:oleObj name="公式" r:id="rId6" imgW="1803400" imgH="444500" progId="Equation.3">
                    <p:embed/>
                  </p:oleObj>
                </mc:Choice>
                <mc:Fallback>
                  <p:oleObj name="公式" r:id="rId6" imgW="1803400" imgH="444500" progId="Equation.3">
                    <p:embed/>
                    <p:pic>
                      <p:nvPicPr>
                        <p:cNvPr id="0" name="Object 1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6" y="3227"/>
                          <a:ext cx="3354" cy="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9161" name="Text Box 13"/>
          <p:cNvSpPr txBox="1">
            <a:spLocks noChangeArrowheads="1"/>
          </p:cNvSpPr>
          <p:nvPr/>
        </p:nvSpPr>
        <p:spPr bwMode="auto">
          <a:xfrm>
            <a:off x="1076325" y="473075"/>
            <a:ext cx="38703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i="0" u="none">
                <a:solidFill>
                  <a:srgbClr val="0000FF"/>
                </a:solidFill>
                <a:latin typeface="Times New Roman" panose="02020603050405020304" pitchFamily="18" charset="0"/>
                <a:ea typeface="楷体_GB2312" pitchFamily="49" charset="-122"/>
              </a:rPr>
              <a:t>求电容电路中的电流</a:t>
            </a:r>
          </a:p>
        </p:txBody>
      </p:sp>
      <p:grpSp>
        <p:nvGrpSpPr>
          <p:cNvPr id="49162" name="Group 14"/>
          <p:cNvGrpSpPr/>
          <p:nvPr/>
        </p:nvGrpSpPr>
        <p:grpSpPr bwMode="auto">
          <a:xfrm>
            <a:off x="6237288" y="347663"/>
            <a:ext cx="2011362" cy="1712912"/>
            <a:chOff x="3660" y="416"/>
            <a:chExt cx="1285" cy="1379"/>
          </a:xfrm>
        </p:grpSpPr>
        <p:sp>
          <p:nvSpPr>
            <p:cNvPr id="49163" name="Line 15"/>
            <p:cNvSpPr>
              <a:spLocks noChangeShapeType="1"/>
            </p:cNvSpPr>
            <p:nvPr/>
          </p:nvSpPr>
          <p:spPr bwMode="auto">
            <a:xfrm flipH="1">
              <a:off x="3694" y="855"/>
              <a:ext cx="857"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64" name="Line 16"/>
            <p:cNvSpPr>
              <a:spLocks noChangeShapeType="1"/>
            </p:cNvSpPr>
            <p:nvPr/>
          </p:nvSpPr>
          <p:spPr bwMode="auto">
            <a:xfrm flipH="1">
              <a:off x="3694" y="1747"/>
              <a:ext cx="857"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65" name="Line 17"/>
            <p:cNvSpPr>
              <a:spLocks noChangeShapeType="1"/>
            </p:cNvSpPr>
            <p:nvPr/>
          </p:nvSpPr>
          <p:spPr bwMode="auto">
            <a:xfrm>
              <a:off x="3699" y="1131"/>
              <a:ext cx="0" cy="418"/>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9166" name="Group 18"/>
            <p:cNvGrpSpPr/>
            <p:nvPr/>
          </p:nvGrpSpPr>
          <p:grpSpPr bwMode="auto">
            <a:xfrm>
              <a:off x="4402" y="841"/>
              <a:ext cx="302" cy="926"/>
              <a:chOff x="917" y="1197"/>
              <a:chExt cx="183" cy="467"/>
            </a:xfrm>
          </p:grpSpPr>
          <p:sp>
            <p:nvSpPr>
              <p:cNvPr id="49173" name="Line 19"/>
              <p:cNvSpPr>
                <a:spLocks noChangeShapeType="1"/>
              </p:cNvSpPr>
              <p:nvPr/>
            </p:nvSpPr>
            <p:spPr bwMode="auto">
              <a:xfrm>
                <a:off x="917" y="1454"/>
                <a:ext cx="183"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4" name="Line 20"/>
              <p:cNvSpPr>
                <a:spLocks noChangeShapeType="1"/>
              </p:cNvSpPr>
              <p:nvPr/>
            </p:nvSpPr>
            <p:spPr bwMode="auto">
              <a:xfrm flipV="1">
                <a:off x="1008" y="1197"/>
                <a:ext cx="0" cy="213"/>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5" name="Line 21"/>
              <p:cNvSpPr>
                <a:spLocks noChangeShapeType="1"/>
              </p:cNvSpPr>
              <p:nvPr/>
            </p:nvSpPr>
            <p:spPr bwMode="auto">
              <a:xfrm flipV="1">
                <a:off x="1008" y="1451"/>
                <a:ext cx="0" cy="213"/>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6" name="Line 22"/>
              <p:cNvSpPr>
                <a:spLocks noChangeShapeType="1"/>
              </p:cNvSpPr>
              <p:nvPr/>
            </p:nvSpPr>
            <p:spPr bwMode="auto">
              <a:xfrm>
                <a:off x="917" y="1406"/>
                <a:ext cx="183"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9167" name="Line 23"/>
            <p:cNvSpPr>
              <a:spLocks noChangeShapeType="1"/>
            </p:cNvSpPr>
            <p:nvPr/>
          </p:nvSpPr>
          <p:spPr bwMode="auto">
            <a:xfrm>
              <a:off x="3847" y="848"/>
              <a:ext cx="303"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68" name="Rectangle 24"/>
            <p:cNvSpPr>
              <a:spLocks noChangeArrowheads="1"/>
            </p:cNvSpPr>
            <p:nvPr/>
          </p:nvSpPr>
          <p:spPr bwMode="auto">
            <a:xfrm>
              <a:off x="3686" y="1042"/>
              <a:ext cx="262" cy="5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3600" u="none">
                  <a:solidFill>
                    <a:srgbClr val="FF0000"/>
                  </a:solidFill>
                  <a:latin typeface="Times New Roman" panose="02020603050405020304" pitchFamily="18" charset="0"/>
                </a:rPr>
                <a:t>u</a:t>
              </a:r>
              <a:endParaRPr kumimoji="1" lang="en-US" altLang="zh-CN" sz="3200" i="0" u="none">
                <a:solidFill>
                  <a:srgbClr val="0000FF"/>
                </a:solidFill>
                <a:latin typeface="Times New Roman" panose="02020603050405020304" pitchFamily="18" charset="0"/>
              </a:endParaRPr>
            </a:p>
          </p:txBody>
        </p:sp>
        <p:sp>
          <p:nvSpPr>
            <p:cNvPr id="49169" name="Rectangle 25"/>
            <p:cNvSpPr>
              <a:spLocks noChangeArrowheads="1"/>
            </p:cNvSpPr>
            <p:nvPr/>
          </p:nvSpPr>
          <p:spPr bwMode="auto">
            <a:xfrm>
              <a:off x="4171" y="416"/>
              <a:ext cx="197" cy="5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spcBef>
                  <a:spcPct val="50000"/>
                </a:spcBef>
              </a:pPr>
              <a:r>
                <a:rPr kumimoji="1" lang="en-US" altLang="zh-CN" sz="3600" u="none">
                  <a:solidFill>
                    <a:srgbClr val="FF0000"/>
                  </a:solidFill>
                  <a:latin typeface="Times New Roman" panose="02020603050405020304" pitchFamily="18" charset="0"/>
                </a:rPr>
                <a:t>i</a:t>
              </a:r>
              <a:endParaRPr kumimoji="1" lang="en-US" altLang="zh-CN" sz="3200" i="0" u="none">
                <a:solidFill>
                  <a:srgbClr val="0000FF"/>
                </a:solidFill>
                <a:latin typeface="Times New Roman" panose="02020603050405020304" pitchFamily="18" charset="0"/>
              </a:endParaRPr>
            </a:p>
          </p:txBody>
        </p:sp>
        <p:sp>
          <p:nvSpPr>
            <p:cNvPr id="49170" name="Text Box 26"/>
            <p:cNvSpPr txBox="1">
              <a:spLocks noChangeArrowheads="1"/>
            </p:cNvSpPr>
            <p:nvPr/>
          </p:nvSpPr>
          <p:spPr bwMode="auto">
            <a:xfrm>
              <a:off x="4676" y="1110"/>
              <a:ext cx="269" cy="4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u="none">
                  <a:solidFill>
                    <a:srgbClr val="FF0000"/>
                  </a:solidFill>
                  <a:latin typeface="Times New Roman" panose="02020603050405020304" pitchFamily="18" charset="0"/>
                </a:rPr>
                <a:t>C</a:t>
              </a:r>
              <a:endParaRPr kumimoji="1" lang="en-US" altLang="zh-CN" sz="2800" b="1" i="0" u="none">
                <a:solidFill>
                  <a:srgbClr val="FF0000"/>
                </a:solidFill>
                <a:latin typeface="Times New Roman" panose="02020603050405020304" pitchFamily="18" charset="0"/>
              </a:endParaRPr>
            </a:p>
          </p:txBody>
        </p:sp>
        <p:sp useBgFill="1">
          <p:nvSpPr>
            <p:cNvPr id="49171" name="Oval 27"/>
            <p:cNvSpPr>
              <a:spLocks noChangeArrowheads="1"/>
            </p:cNvSpPr>
            <p:nvPr/>
          </p:nvSpPr>
          <p:spPr bwMode="auto">
            <a:xfrm>
              <a:off x="3660" y="1704"/>
              <a:ext cx="91" cy="91"/>
            </a:xfrm>
            <a:prstGeom prst="ellipse">
              <a:avLst/>
            </a:prstGeom>
            <a:ln w="381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49172" name="Oval 28"/>
            <p:cNvSpPr>
              <a:spLocks noChangeArrowheads="1"/>
            </p:cNvSpPr>
            <p:nvPr/>
          </p:nvSpPr>
          <p:spPr bwMode="auto">
            <a:xfrm>
              <a:off x="3660" y="804"/>
              <a:ext cx="91" cy="91"/>
            </a:xfrm>
            <a:prstGeom prst="ellipse">
              <a:avLst/>
            </a:prstGeom>
            <a:ln w="381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47175"/>
                                        </p:tgtEl>
                                        <p:attrNameLst>
                                          <p:attrName>style.visibility</p:attrName>
                                        </p:attrNameLst>
                                      </p:cBhvr>
                                      <p:to>
                                        <p:strVal val="visible"/>
                                      </p:to>
                                    </p:set>
                                    <p:animEffect transition="in" filter="wipe(left)">
                                      <p:cBhvr>
                                        <p:cTn id="7" dur="500"/>
                                        <p:tgtEl>
                                          <p:spTgt spid="647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F1C1AFE5-D6BF-4695-9A15-8FC5ADD66741}" type="slidenum">
              <a:rPr lang="en-US" altLang="zh-CN" i="0" u="none" smtClean="0">
                <a:latin typeface="Times New Roman" panose="02020603050405020304" pitchFamily="18" charset="0"/>
              </a:rPr>
              <a:t>56</a:t>
            </a:fld>
            <a:endParaRPr lang="en-US" altLang="zh-CN" i="0" u="none">
              <a:latin typeface="Times New Roman" panose="02020603050405020304" pitchFamily="18" charset="0"/>
            </a:endParaRPr>
          </a:p>
        </p:txBody>
      </p:sp>
      <p:graphicFrame>
        <p:nvGraphicFramePr>
          <p:cNvPr id="648194" name="Object 2">
            <a:hlinkClick r:id="" action="ppaction://ole?verb=0"/>
          </p:cNvPr>
          <p:cNvGraphicFramePr/>
          <p:nvPr/>
        </p:nvGraphicFramePr>
        <p:xfrm>
          <a:off x="323850" y="1989138"/>
          <a:ext cx="6008688" cy="1219200"/>
        </p:xfrm>
        <a:graphic>
          <a:graphicData uri="http://schemas.openxmlformats.org/presentationml/2006/ole">
            <mc:AlternateContent xmlns:mc="http://schemas.openxmlformats.org/markup-compatibility/2006">
              <mc:Choice xmlns:v="urn:schemas-microsoft-com:vml" Requires="v">
                <p:oleObj name="公式" r:id="rId2" imgW="1790700" imgH="406400" progId="Equation.3">
                  <p:embed/>
                </p:oleObj>
              </mc:Choice>
              <mc:Fallback>
                <p:oleObj name="公式" r:id="rId2" imgW="1790700" imgH="406400" progId="Equation.3">
                  <p:embed/>
                  <p:pic>
                    <p:nvPicPr>
                      <p:cNvPr id="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989138"/>
                        <a:ext cx="600868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8195" name="Rectangle 3"/>
          <p:cNvSpPr>
            <a:spLocks noChangeArrowheads="1"/>
          </p:cNvSpPr>
          <p:nvPr/>
        </p:nvSpPr>
        <p:spPr bwMode="auto">
          <a:xfrm>
            <a:off x="266700" y="1428750"/>
            <a:ext cx="32480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瞬时值表达式：</a:t>
            </a:r>
          </a:p>
        </p:txBody>
      </p:sp>
      <p:sp>
        <p:nvSpPr>
          <p:cNvPr id="648196" name="AutoShape 4"/>
          <p:cNvSpPr>
            <a:spLocks noChangeArrowheads="1"/>
          </p:cNvSpPr>
          <p:nvPr/>
        </p:nvSpPr>
        <p:spPr bwMode="auto">
          <a:xfrm>
            <a:off x="5938838" y="1257300"/>
            <a:ext cx="2954337" cy="781050"/>
          </a:xfrm>
          <a:prstGeom prst="wedgeRoundRectCallout">
            <a:avLst>
              <a:gd name="adj1" fmla="val -49676"/>
              <a:gd name="adj2" fmla="val 103861"/>
              <a:gd name="adj3" fmla="val 16667"/>
            </a:avLst>
          </a:prstGeom>
          <a:noFill/>
          <a:ln w="25400">
            <a:solidFill>
              <a:srgbClr val="FF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hangingPunct="0">
              <a:spcBef>
                <a:spcPct val="50000"/>
              </a:spcBef>
            </a:pPr>
            <a:r>
              <a:rPr kumimoji="1" lang="en-US" altLang="zh-CN" sz="3600" b="1" u="none">
                <a:solidFill>
                  <a:schemeClr val="accent2"/>
                </a:solidFill>
                <a:latin typeface="Times New Roman" panose="02020603050405020304" pitchFamily="18" charset="0"/>
              </a:rPr>
              <a:t>i </a:t>
            </a:r>
            <a:r>
              <a:rPr kumimoji="1" lang="zh-CN" altLang="en-US" sz="2800" b="1" i="0" u="none">
                <a:solidFill>
                  <a:schemeClr val="accent2"/>
                </a:solidFill>
                <a:latin typeface="Times New Roman" panose="02020603050405020304" pitchFamily="18" charset="0"/>
                <a:ea typeface="楷体_GB2312" pitchFamily="49" charset="-122"/>
              </a:rPr>
              <a:t>超前于</a:t>
            </a:r>
            <a:r>
              <a:rPr kumimoji="1" lang="zh-CN" altLang="en-US" sz="2800" b="1" i="0" u="none">
                <a:solidFill>
                  <a:schemeClr val="accent2"/>
                </a:solidFill>
                <a:latin typeface="Times New Roman" panose="02020603050405020304" pitchFamily="18" charset="0"/>
              </a:rPr>
              <a:t> </a:t>
            </a:r>
            <a:r>
              <a:rPr kumimoji="1" lang="en-US" altLang="zh-CN" sz="3600" b="1" u="none">
                <a:solidFill>
                  <a:schemeClr val="accent2"/>
                </a:solidFill>
                <a:latin typeface="Times New Roman" panose="02020603050405020304" pitchFamily="18" charset="0"/>
              </a:rPr>
              <a:t>u</a:t>
            </a:r>
            <a:r>
              <a:rPr kumimoji="1" lang="en-US" altLang="zh-CN" sz="2800" b="1" i="0" u="none">
                <a:solidFill>
                  <a:schemeClr val="accent2"/>
                </a:solidFill>
                <a:latin typeface="Times New Roman" panose="02020603050405020304" pitchFamily="18" charset="0"/>
              </a:rPr>
              <a:t> </a:t>
            </a:r>
            <a:r>
              <a:rPr kumimoji="1" lang="en-US" altLang="zh-CN" sz="2800" b="1" i="0" u="none">
                <a:solidFill>
                  <a:srgbClr val="FF0066"/>
                </a:solidFill>
                <a:latin typeface="Times New Roman" panose="02020603050405020304" pitchFamily="18" charset="0"/>
              </a:rPr>
              <a:t>90°</a:t>
            </a:r>
            <a:endParaRPr kumimoji="1" lang="en-US" altLang="zh-CN" sz="2800" b="1" i="0" u="none" baseline="30000">
              <a:solidFill>
                <a:srgbClr val="FF0066"/>
              </a:solidFill>
              <a:latin typeface="Times New Roman" panose="02020603050405020304" pitchFamily="18" charset="0"/>
            </a:endParaRPr>
          </a:p>
        </p:txBody>
      </p:sp>
      <p:grpSp>
        <p:nvGrpSpPr>
          <p:cNvPr id="648197" name="Group 5"/>
          <p:cNvGrpSpPr/>
          <p:nvPr/>
        </p:nvGrpSpPr>
        <p:grpSpPr bwMode="auto">
          <a:xfrm>
            <a:off x="400050" y="471488"/>
            <a:ext cx="6588125" cy="1157287"/>
            <a:chOff x="312" y="242"/>
            <a:chExt cx="4150" cy="729"/>
          </a:xfrm>
        </p:grpSpPr>
        <p:sp>
          <p:nvSpPr>
            <p:cNvPr id="50196" name="Rectangle 6"/>
            <p:cNvSpPr>
              <a:spLocks noChangeArrowheads="1"/>
            </p:cNvSpPr>
            <p:nvPr/>
          </p:nvSpPr>
          <p:spPr bwMode="auto">
            <a:xfrm>
              <a:off x="312" y="432"/>
              <a:ext cx="1560"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zh-CN" altLang="en-US" sz="2800" b="1" i="0" u="none">
                  <a:solidFill>
                    <a:schemeClr val="accent2"/>
                  </a:solidFill>
                  <a:latin typeface="Times New Roman" panose="02020603050405020304" pitchFamily="18" charset="0"/>
                  <a:ea typeface="楷体_GB2312" pitchFamily="49" charset="-122"/>
                </a:rPr>
                <a:t>电流有效值</a:t>
              </a:r>
            </a:p>
          </p:txBody>
        </p:sp>
        <p:graphicFrame>
          <p:nvGraphicFramePr>
            <p:cNvPr id="50197" name="Object 7">
              <a:hlinkClick r:id="" action="ppaction://ole?verb=0"/>
            </p:cNvPr>
            <p:cNvGraphicFramePr/>
            <p:nvPr/>
          </p:nvGraphicFramePr>
          <p:xfrm>
            <a:off x="1613" y="242"/>
            <a:ext cx="2849" cy="729"/>
          </p:xfrm>
          <a:graphic>
            <a:graphicData uri="http://schemas.openxmlformats.org/presentationml/2006/ole">
              <mc:AlternateContent xmlns:mc="http://schemas.openxmlformats.org/markup-compatibility/2006">
                <mc:Choice xmlns:v="urn:schemas-microsoft-com:vml" Requires="v">
                  <p:oleObj name="公式" r:id="rId4" imgW="1803400" imgH="444500" progId="Equation.3">
                    <p:embed/>
                  </p:oleObj>
                </mc:Choice>
                <mc:Fallback>
                  <p:oleObj name="公式" r:id="rId4" imgW="1803400" imgH="444500"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3" y="242"/>
                          <a:ext cx="2849" cy="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48202" name="Line 10"/>
          <p:cNvSpPr>
            <a:spLocks noChangeShapeType="1"/>
          </p:cNvSpPr>
          <p:nvPr/>
        </p:nvSpPr>
        <p:spPr bwMode="auto">
          <a:xfrm>
            <a:off x="6400800" y="4354513"/>
            <a:ext cx="2347913" cy="0"/>
          </a:xfrm>
          <a:prstGeom prst="line">
            <a:avLst/>
          </a:prstGeom>
          <a:noFill/>
          <a:ln w="254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8203" name="Line 11"/>
          <p:cNvSpPr>
            <a:spLocks noChangeShapeType="1"/>
          </p:cNvSpPr>
          <p:nvPr/>
        </p:nvSpPr>
        <p:spPr bwMode="auto">
          <a:xfrm flipV="1">
            <a:off x="6400800" y="2971800"/>
            <a:ext cx="766763" cy="1392238"/>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8204" name="Line 12"/>
          <p:cNvSpPr>
            <a:spLocks noChangeShapeType="1"/>
          </p:cNvSpPr>
          <p:nvPr/>
        </p:nvSpPr>
        <p:spPr bwMode="auto">
          <a:xfrm>
            <a:off x="6400800" y="4364038"/>
            <a:ext cx="2212975" cy="895350"/>
          </a:xfrm>
          <a:prstGeom prst="line">
            <a:avLst/>
          </a:prstGeom>
          <a:noFill/>
          <a:ln w="38100">
            <a:solidFill>
              <a:srgbClr val="00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48205" name="Object 13"/>
          <p:cNvGraphicFramePr>
            <a:graphicFrameLocks noChangeAspect="1"/>
          </p:cNvGraphicFramePr>
          <p:nvPr/>
        </p:nvGraphicFramePr>
        <p:xfrm>
          <a:off x="8243888" y="5229225"/>
          <a:ext cx="530225" cy="571500"/>
        </p:xfrm>
        <a:graphic>
          <a:graphicData uri="http://schemas.openxmlformats.org/presentationml/2006/ole">
            <mc:AlternateContent xmlns:mc="http://schemas.openxmlformats.org/markup-compatibility/2006">
              <mc:Choice xmlns:v="urn:schemas-microsoft-com:vml" Requires="v">
                <p:oleObj name="公式" r:id="rId6" imgW="165100" imgH="203200" progId="Equation.3">
                  <p:embed/>
                </p:oleObj>
              </mc:Choice>
              <mc:Fallback>
                <p:oleObj name="公式" r:id="rId6" imgW="165100" imgH="203200"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3888" y="5229225"/>
                        <a:ext cx="530225"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8206" name="Object 14"/>
          <p:cNvGraphicFramePr>
            <a:graphicFrameLocks noChangeAspect="1"/>
          </p:cNvGraphicFramePr>
          <p:nvPr/>
        </p:nvGraphicFramePr>
        <p:xfrm>
          <a:off x="7186613" y="2667000"/>
          <a:ext cx="434975" cy="579438"/>
        </p:xfrm>
        <a:graphic>
          <a:graphicData uri="http://schemas.openxmlformats.org/presentationml/2006/ole">
            <mc:AlternateContent xmlns:mc="http://schemas.openxmlformats.org/markup-compatibility/2006">
              <mc:Choice xmlns:v="urn:schemas-microsoft-com:vml" Requires="v">
                <p:oleObj name="公式" r:id="rId8" imgW="127000" imgH="190500" progId="Equation.3">
                  <p:embed/>
                </p:oleObj>
              </mc:Choice>
              <mc:Fallback>
                <p:oleObj name="公式" r:id="rId8" imgW="127000" imgH="190500"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6613" y="2667000"/>
                        <a:ext cx="4349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8207" name="Object 15"/>
          <p:cNvGraphicFramePr>
            <a:graphicFrameLocks noChangeAspect="1"/>
          </p:cNvGraphicFramePr>
          <p:nvPr/>
        </p:nvGraphicFramePr>
        <p:xfrm>
          <a:off x="7164388" y="4292600"/>
          <a:ext cx="792162" cy="461963"/>
        </p:xfrm>
        <a:graphic>
          <a:graphicData uri="http://schemas.openxmlformats.org/presentationml/2006/ole">
            <mc:AlternateContent xmlns:mc="http://schemas.openxmlformats.org/markup-compatibility/2006">
              <mc:Choice xmlns:v="urn:schemas-microsoft-com:vml" Requires="v">
                <p:oleObj name="Equation" r:id="rId10" imgW="355600" imgH="203200" progId="Equation.3">
                  <p:embed/>
                </p:oleObj>
              </mc:Choice>
              <mc:Fallback>
                <p:oleObj name="Equation" r:id="rId10" imgW="355600" imgH="203200"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64388" y="4292600"/>
                        <a:ext cx="792162"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8208" name="Object 16"/>
          <p:cNvGraphicFramePr>
            <a:graphicFrameLocks noChangeAspect="1"/>
          </p:cNvGraphicFramePr>
          <p:nvPr/>
        </p:nvGraphicFramePr>
        <p:xfrm>
          <a:off x="6746875" y="3703638"/>
          <a:ext cx="633413" cy="466725"/>
        </p:xfrm>
        <a:graphic>
          <a:graphicData uri="http://schemas.openxmlformats.org/presentationml/2006/ole">
            <mc:AlternateContent xmlns:mc="http://schemas.openxmlformats.org/markup-compatibility/2006">
              <mc:Choice xmlns:v="urn:schemas-microsoft-com:vml" Requires="v">
                <p:oleObj name="Equation" r:id="rId12" imgW="254000" imgH="203200" progId="Equation.3">
                  <p:embed/>
                </p:oleObj>
              </mc:Choice>
              <mc:Fallback>
                <p:oleObj name="Equation" r:id="rId12" imgW="254000" imgH="203200" progId="Equation.3">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46875" y="3703638"/>
                        <a:ext cx="633413"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8209" name="Freeform 17"/>
          <p:cNvSpPr/>
          <p:nvPr/>
        </p:nvSpPr>
        <p:spPr bwMode="auto">
          <a:xfrm>
            <a:off x="6513513" y="4114800"/>
            <a:ext cx="315912" cy="247650"/>
          </a:xfrm>
          <a:custGeom>
            <a:avLst/>
            <a:gdLst>
              <a:gd name="T0" fmla="*/ 0 w 168"/>
              <a:gd name="T1" fmla="*/ 0 h 156"/>
              <a:gd name="T2" fmla="*/ 2147483647 w 168"/>
              <a:gd name="T3" fmla="*/ 2147483647 h 156"/>
              <a:gd name="T4" fmla="*/ 2147483647 w 168"/>
              <a:gd name="T5" fmla="*/ 2147483647 h 156"/>
              <a:gd name="T6" fmla="*/ 0 60000 65536"/>
              <a:gd name="T7" fmla="*/ 0 60000 65536"/>
              <a:gd name="T8" fmla="*/ 0 60000 65536"/>
            </a:gdLst>
            <a:ahLst/>
            <a:cxnLst>
              <a:cxn ang="T6">
                <a:pos x="T0" y="T1"/>
              </a:cxn>
              <a:cxn ang="T7">
                <a:pos x="T2" y="T3"/>
              </a:cxn>
              <a:cxn ang="T8">
                <a:pos x="T4" y="T5"/>
              </a:cxn>
            </a:cxnLst>
            <a:rect l="0" t="0" r="r" b="b"/>
            <a:pathLst>
              <a:path w="168" h="156">
                <a:moveTo>
                  <a:pt x="0" y="0"/>
                </a:moveTo>
                <a:cubicBezTo>
                  <a:pt x="40" y="23"/>
                  <a:pt x="80" y="46"/>
                  <a:pt x="108" y="72"/>
                </a:cubicBezTo>
                <a:cubicBezTo>
                  <a:pt x="136" y="98"/>
                  <a:pt x="156" y="138"/>
                  <a:pt x="168" y="156"/>
                </a:cubicBezTo>
              </a:path>
            </a:pathLst>
          </a:custGeom>
          <a:noFill/>
          <a:ln w="38100" cap="flat" cmpd="sng">
            <a:solidFill>
              <a:schemeClr val="tx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1" name="Freeform 18"/>
          <p:cNvSpPr/>
          <p:nvPr/>
        </p:nvSpPr>
        <p:spPr bwMode="auto">
          <a:xfrm>
            <a:off x="6943725" y="4343400"/>
            <a:ext cx="157163" cy="228600"/>
          </a:xfrm>
          <a:custGeom>
            <a:avLst/>
            <a:gdLst>
              <a:gd name="T0" fmla="*/ 2147483647 w 84"/>
              <a:gd name="T1" fmla="*/ 0 h 144"/>
              <a:gd name="T2" fmla="*/ 2147483647 w 84"/>
              <a:gd name="T3" fmla="*/ 2147483647 h 144"/>
              <a:gd name="T4" fmla="*/ 0 w 84"/>
              <a:gd name="T5" fmla="*/ 2147483647 h 144"/>
              <a:gd name="T6" fmla="*/ 0 60000 65536"/>
              <a:gd name="T7" fmla="*/ 0 60000 65536"/>
              <a:gd name="T8" fmla="*/ 0 60000 65536"/>
            </a:gdLst>
            <a:ahLst/>
            <a:cxnLst>
              <a:cxn ang="T6">
                <a:pos x="T0" y="T1"/>
              </a:cxn>
              <a:cxn ang="T7">
                <a:pos x="T2" y="T3"/>
              </a:cxn>
              <a:cxn ang="T8">
                <a:pos x="T4" y="T5"/>
              </a:cxn>
            </a:cxnLst>
            <a:rect l="0" t="0" r="r" b="b"/>
            <a:pathLst>
              <a:path w="84" h="144">
                <a:moveTo>
                  <a:pt x="72" y="0"/>
                </a:moveTo>
                <a:cubicBezTo>
                  <a:pt x="78" y="24"/>
                  <a:pt x="84" y="48"/>
                  <a:pt x="72" y="72"/>
                </a:cubicBezTo>
                <a:cubicBezTo>
                  <a:pt x="60" y="96"/>
                  <a:pt x="12" y="132"/>
                  <a:pt x="0" y="144"/>
                </a:cubicBez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8211" name="Freeform 19"/>
          <p:cNvSpPr/>
          <p:nvPr/>
        </p:nvSpPr>
        <p:spPr bwMode="auto">
          <a:xfrm flipH="1">
            <a:off x="6965950" y="4343400"/>
            <a:ext cx="88900" cy="228600"/>
          </a:xfrm>
          <a:custGeom>
            <a:avLst/>
            <a:gdLst>
              <a:gd name="T0" fmla="*/ 0 w 12"/>
              <a:gd name="T1" fmla="*/ 0 h 96"/>
              <a:gd name="T2" fmla="*/ 2147483647 w 12"/>
              <a:gd name="T3" fmla="*/ 2147483647 h 96"/>
              <a:gd name="T4" fmla="*/ 0 60000 65536"/>
              <a:gd name="T5" fmla="*/ 0 60000 65536"/>
            </a:gdLst>
            <a:ahLst/>
            <a:cxnLst>
              <a:cxn ang="T4">
                <a:pos x="T0" y="T1"/>
              </a:cxn>
              <a:cxn ang="T5">
                <a:pos x="T2" y="T3"/>
              </a:cxn>
            </a:cxnLst>
            <a:rect l="0" t="0" r="r" b="b"/>
            <a:pathLst>
              <a:path w="12" h="96">
                <a:moveTo>
                  <a:pt x="0" y="0"/>
                </a:moveTo>
                <a:cubicBezTo>
                  <a:pt x="4" y="40"/>
                  <a:pt x="8" y="80"/>
                  <a:pt x="12" y="96"/>
                </a:cubicBezTo>
              </a:path>
            </a:pathLst>
          </a:custGeom>
          <a:noFill/>
          <a:ln w="38100" cap="flat" cmpd="sng">
            <a:solidFill>
              <a:schemeClr val="tx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8212" name="Rectangle 20"/>
          <p:cNvSpPr>
            <a:spLocks noChangeArrowheads="1"/>
          </p:cNvSpPr>
          <p:nvPr/>
        </p:nvSpPr>
        <p:spPr bwMode="auto">
          <a:xfrm>
            <a:off x="6516688" y="5516563"/>
            <a:ext cx="14954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800" b="1" i="0" u="none">
                <a:solidFill>
                  <a:schemeClr val="accent2"/>
                </a:solidFill>
                <a:latin typeface="楷体_GB2312" pitchFamily="49" charset="-122"/>
                <a:ea typeface="楷体_GB2312" pitchFamily="49" charset="-122"/>
              </a:rPr>
              <a:t>相量图</a:t>
            </a:r>
          </a:p>
        </p:txBody>
      </p:sp>
      <p:graphicFrame>
        <p:nvGraphicFramePr>
          <p:cNvPr id="648213" name="Object 21">
            <a:hlinkClick r:id="" action="ppaction://ole?verb=0"/>
          </p:cNvPr>
          <p:cNvGraphicFramePr/>
          <p:nvPr/>
        </p:nvGraphicFramePr>
        <p:xfrm>
          <a:off x="468313" y="4076700"/>
          <a:ext cx="4549775" cy="1171575"/>
        </p:xfrm>
        <a:graphic>
          <a:graphicData uri="http://schemas.openxmlformats.org/presentationml/2006/ole">
            <mc:AlternateContent xmlns:mc="http://schemas.openxmlformats.org/markup-compatibility/2006">
              <mc:Choice xmlns:v="urn:schemas-microsoft-com:vml" Requires="v">
                <p:oleObj name="公式" r:id="rId14" imgW="1548765" imgH="406400" progId="Equation.3">
                  <p:embed/>
                </p:oleObj>
              </mc:Choice>
              <mc:Fallback>
                <p:oleObj name="公式" r:id="rId14" imgW="1548765" imgH="406400" progId="Equation.3">
                  <p:embed/>
                  <p:pic>
                    <p:nvPicPr>
                      <p:cNvPr id="0" name="Object 21"/>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8313" y="4076700"/>
                        <a:ext cx="4549775"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8216" name="Object 24">
            <a:hlinkClick r:id="" action="ppaction://ole?verb=0"/>
          </p:cNvPr>
          <p:cNvGraphicFramePr/>
          <p:nvPr/>
        </p:nvGraphicFramePr>
        <p:xfrm>
          <a:off x="606425" y="3073400"/>
          <a:ext cx="5837238" cy="1219200"/>
        </p:xfrm>
        <a:graphic>
          <a:graphicData uri="http://schemas.openxmlformats.org/presentationml/2006/ole">
            <mc:AlternateContent xmlns:mc="http://schemas.openxmlformats.org/markup-compatibility/2006">
              <mc:Choice xmlns:v="urn:schemas-microsoft-com:vml" Requires="v">
                <p:oleObj name="公式" r:id="rId16" imgW="1739900" imgH="406400" progId="Equation.3">
                  <p:embed/>
                </p:oleObj>
              </mc:Choice>
              <mc:Fallback>
                <p:oleObj name="公式" r:id="rId16" imgW="1739900" imgH="406400" progId="Equation.3">
                  <p:embed/>
                  <p:pic>
                    <p:nvPicPr>
                      <p:cNvPr id="0" name="Object 24"/>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6425" y="3073400"/>
                        <a:ext cx="583723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48197"/>
                                        </p:tgtEl>
                                        <p:attrNameLst>
                                          <p:attrName>style.visibility</p:attrName>
                                        </p:attrNameLst>
                                      </p:cBhvr>
                                      <p:to>
                                        <p:strVal val="visible"/>
                                      </p:to>
                                    </p:set>
                                    <p:animEffect transition="in" filter="wipe(left)">
                                      <p:cBhvr>
                                        <p:cTn id="7" dur="500"/>
                                        <p:tgtEl>
                                          <p:spTgt spid="6481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48195"/>
                                        </p:tgtEl>
                                        <p:attrNameLst>
                                          <p:attrName>style.visibility</p:attrName>
                                        </p:attrNameLst>
                                      </p:cBhvr>
                                      <p:to>
                                        <p:strVal val="visible"/>
                                      </p:to>
                                    </p:set>
                                    <p:animEffect transition="in" filter="wipe(left)">
                                      <p:cBhvr>
                                        <p:cTn id="12" dur="500"/>
                                        <p:tgtEl>
                                          <p:spTgt spid="6481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48194"/>
                                        </p:tgtEl>
                                        <p:attrNameLst>
                                          <p:attrName>style.visibility</p:attrName>
                                        </p:attrNameLst>
                                      </p:cBhvr>
                                      <p:to>
                                        <p:strVal val="visible"/>
                                      </p:to>
                                    </p:set>
                                    <p:animEffect transition="in" filter="wipe(left)">
                                      <p:cBhvr>
                                        <p:cTn id="17" dur="500"/>
                                        <p:tgtEl>
                                          <p:spTgt spid="64819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648196"/>
                                        </p:tgtEl>
                                        <p:attrNameLst>
                                          <p:attrName>style.visibility</p:attrName>
                                        </p:attrNameLst>
                                      </p:cBhvr>
                                      <p:to>
                                        <p:strVal val="visible"/>
                                      </p:to>
                                    </p:set>
                                    <p:anim calcmode="lin" valueType="num">
                                      <p:cBhvr additive="base">
                                        <p:cTn id="22" dur="500" fill="hold"/>
                                        <p:tgtEl>
                                          <p:spTgt spid="648196"/>
                                        </p:tgtEl>
                                        <p:attrNameLst>
                                          <p:attrName>ppt_x</p:attrName>
                                        </p:attrNameLst>
                                      </p:cBhvr>
                                      <p:tavLst>
                                        <p:tav tm="0">
                                          <p:val>
                                            <p:strVal val="1+#ppt_w/2"/>
                                          </p:val>
                                        </p:tav>
                                        <p:tav tm="100000">
                                          <p:val>
                                            <p:strVal val="#ppt_x"/>
                                          </p:val>
                                        </p:tav>
                                      </p:tavLst>
                                    </p:anim>
                                    <p:anim calcmode="lin" valueType="num">
                                      <p:cBhvr additive="base">
                                        <p:cTn id="23" dur="500" fill="hold"/>
                                        <p:tgtEl>
                                          <p:spTgt spid="648196"/>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48216"/>
                                        </p:tgtEl>
                                        <p:attrNameLst>
                                          <p:attrName>style.visibility</p:attrName>
                                        </p:attrNameLst>
                                      </p:cBhvr>
                                      <p:to>
                                        <p:strVal val="visible"/>
                                      </p:to>
                                    </p:set>
                                    <p:animEffect transition="in" filter="wipe(left)">
                                      <p:cBhvr>
                                        <p:cTn id="28" dur="500"/>
                                        <p:tgtEl>
                                          <p:spTgt spid="648216"/>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648213"/>
                                        </p:tgtEl>
                                        <p:attrNameLst>
                                          <p:attrName>style.visibility</p:attrName>
                                        </p:attrNameLst>
                                      </p:cBhvr>
                                      <p:to>
                                        <p:strVal val="visible"/>
                                      </p:to>
                                    </p:set>
                                    <p:animEffect transition="in" filter="wipe(left)">
                                      <p:cBhvr>
                                        <p:cTn id="32" dur="500"/>
                                        <p:tgtEl>
                                          <p:spTgt spid="6482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48202"/>
                                        </p:tgtEl>
                                        <p:attrNameLst>
                                          <p:attrName>style.visibility</p:attrName>
                                        </p:attrNameLst>
                                      </p:cBhvr>
                                      <p:to>
                                        <p:strVal val="visible"/>
                                      </p:to>
                                    </p:set>
                                    <p:animEffect transition="in" filter="wipe(left)">
                                      <p:cBhvr>
                                        <p:cTn id="37" dur="500"/>
                                        <p:tgtEl>
                                          <p:spTgt spid="64820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648204"/>
                                        </p:tgtEl>
                                        <p:attrNameLst>
                                          <p:attrName>style.visibility</p:attrName>
                                        </p:attrNameLst>
                                      </p:cBhvr>
                                      <p:to>
                                        <p:strVal val="visible"/>
                                      </p:to>
                                    </p:set>
                                    <p:animEffect transition="in" filter="wipe(up)">
                                      <p:cBhvr>
                                        <p:cTn id="42" dur="500"/>
                                        <p:tgtEl>
                                          <p:spTgt spid="648204"/>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648205"/>
                                        </p:tgtEl>
                                        <p:attrNameLst>
                                          <p:attrName>style.visibility</p:attrName>
                                        </p:attrNameLst>
                                      </p:cBhvr>
                                      <p:to>
                                        <p:strVal val="visible"/>
                                      </p:to>
                                    </p:set>
                                    <p:animEffect transition="in" filter="wipe(left)">
                                      <p:cBhvr>
                                        <p:cTn id="46" dur="500"/>
                                        <p:tgtEl>
                                          <p:spTgt spid="648205"/>
                                        </p:tgtEl>
                                      </p:cBhvr>
                                    </p:animEffect>
                                  </p:childTnLst>
                                </p:cTn>
                              </p:par>
                            </p:childTnLst>
                          </p:cTn>
                        </p:par>
                        <p:par>
                          <p:cTn id="47" fill="hold">
                            <p:stCondLst>
                              <p:cond delay="1000"/>
                            </p:stCondLst>
                            <p:childTnLst>
                              <p:par>
                                <p:cTn id="48" presetID="1" presetClass="entr" presetSubtype="0" fill="hold" grpId="0" nodeType="afterEffect">
                                  <p:stCondLst>
                                    <p:cond delay="0"/>
                                  </p:stCondLst>
                                  <p:childTnLst>
                                    <p:set>
                                      <p:cBhvr>
                                        <p:cTn id="49" dur="1" fill="hold">
                                          <p:stCondLst>
                                            <p:cond delay="0"/>
                                          </p:stCondLst>
                                        </p:cTn>
                                        <p:tgtEl>
                                          <p:spTgt spid="648211"/>
                                        </p:tgtEl>
                                        <p:attrNameLst>
                                          <p:attrName>style.visibility</p:attrName>
                                        </p:attrNameLst>
                                      </p:cBhvr>
                                      <p:to>
                                        <p:strVal val="visible"/>
                                      </p:to>
                                    </p:set>
                                  </p:childTnLst>
                                </p:cTn>
                              </p:par>
                            </p:childTnLst>
                          </p:cTn>
                        </p:par>
                        <p:par>
                          <p:cTn id="50" fill="hold">
                            <p:stCondLst>
                              <p:cond delay="1000"/>
                            </p:stCondLst>
                            <p:childTnLst>
                              <p:par>
                                <p:cTn id="51" presetID="1" presetClass="entr" presetSubtype="0" fill="hold" nodeType="afterEffect">
                                  <p:stCondLst>
                                    <p:cond delay="0"/>
                                  </p:stCondLst>
                                  <p:childTnLst>
                                    <p:set>
                                      <p:cBhvr>
                                        <p:cTn id="52" dur="1" fill="hold">
                                          <p:stCondLst>
                                            <p:cond delay="0"/>
                                          </p:stCondLst>
                                        </p:cTn>
                                        <p:tgtEl>
                                          <p:spTgt spid="64820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48203"/>
                                        </p:tgtEl>
                                        <p:attrNameLst>
                                          <p:attrName>style.visibility</p:attrName>
                                        </p:attrNameLst>
                                      </p:cBhvr>
                                      <p:to>
                                        <p:strVal val="visible"/>
                                      </p:to>
                                    </p:set>
                                    <p:animEffect transition="in" filter="wipe(down)">
                                      <p:cBhvr>
                                        <p:cTn id="57" dur="500"/>
                                        <p:tgtEl>
                                          <p:spTgt spid="648203"/>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648206"/>
                                        </p:tgtEl>
                                        <p:attrNameLst>
                                          <p:attrName>style.visibility</p:attrName>
                                        </p:attrNameLst>
                                      </p:cBhvr>
                                      <p:to>
                                        <p:strVal val="visible"/>
                                      </p:to>
                                    </p:set>
                                    <p:animEffect transition="in" filter="wipe(left)">
                                      <p:cBhvr>
                                        <p:cTn id="61" dur="500"/>
                                        <p:tgtEl>
                                          <p:spTgt spid="648206"/>
                                        </p:tgtEl>
                                      </p:cBhvr>
                                    </p:animEffect>
                                  </p:childTnLst>
                                </p:cTn>
                              </p:par>
                            </p:childTnLst>
                          </p:cTn>
                        </p:par>
                        <p:par>
                          <p:cTn id="62" fill="hold">
                            <p:stCondLst>
                              <p:cond delay="1000"/>
                            </p:stCondLst>
                            <p:childTnLst>
                              <p:par>
                                <p:cTn id="63" presetID="1" presetClass="entr" presetSubtype="0" fill="hold" grpId="0" nodeType="afterEffect">
                                  <p:stCondLst>
                                    <p:cond delay="0"/>
                                  </p:stCondLst>
                                  <p:childTnLst>
                                    <p:set>
                                      <p:cBhvr>
                                        <p:cTn id="64" dur="1" fill="hold">
                                          <p:stCondLst>
                                            <p:cond delay="0"/>
                                          </p:stCondLst>
                                        </p:cTn>
                                        <p:tgtEl>
                                          <p:spTgt spid="648209"/>
                                        </p:tgtEl>
                                        <p:attrNameLst>
                                          <p:attrName>style.visibility</p:attrName>
                                        </p:attrNameLst>
                                      </p:cBhvr>
                                      <p:to>
                                        <p:strVal val="visible"/>
                                      </p:to>
                                    </p:set>
                                  </p:childTnLst>
                                </p:cTn>
                              </p:par>
                            </p:childTnLst>
                          </p:cTn>
                        </p:par>
                        <p:par>
                          <p:cTn id="65" fill="hold">
                            <p:stCondLst>
                              <p:cond delay="1000"/>
                            </p:stCondLst>
                            <p:childTnLst>
                              <p:par>
                                <p:cTn id="66" presetID="1" presetClass="entr" presetSubtype="0" fill="hold" nodeType="afterEffect">
                                  <p:stCondLst>
                                    <p:cond delay="0"/>
                                  </p:stCondLst>
                                  <p:childTnLst>
                                    <p:set>
                                      <p:cBhvr>
                                        <p:cTn id="67" dur="1" fill="hold">
                                          <p:stCondLst>
                                            <p:cond delay="0"/>
                                          </p:stCondLst>
                                        </p:cTn>
                                        <p:tgtEl>
                                          <p:spTgt spid="64820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48212"/>
                                        </p:tgtEl>
                                        <p:attrNameLst>
                                          <p:attrName>style.visibility</p:attrName>
                                        </p:attrNameLst>
                                      </p:cBhvr>
                                      <p:to>
                                        <p:strVal val="visible"/>
                                      </p:to>
                                    </p:set>
                                    <p:animEffect transition="in" filter="wipe(left)">
                                      <p:cBhvr>
                                        <p:cTn id="72" dur="500"/>
                                        <p:tgtEl>
                                          <p:spTgt spid="648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195" grpId="0" autoUpdateAnimBg="0"/>
      <p:bldP spid="648196" grpId="0" animBg="1" autoUpdateAnimBg="0"/>
      <p:bldP spid="648202" grpId="0" animBg="1"/>
      <p:bldP spid="648203" grpId="0" animBg="1"/>
      <p:bldP spid="648204" grpId="0" animBg="1"/>
      <p:bldP spid="648209" grpId="0" animBg="1"/>
      <p:bldP spid="648211" grpId="0" animBg="1"/>
      <p:bldP spid="6482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FE7234B5-472B-43C2-A88F-69F031686BD8}" type="slidenum">
              <a:rPr lang="en-US" altLang="zh-CN" i="0" u="none" smtClean="0">
                <a:latin typeface="Times New Roman" panose="02020603050405020304" pitchFamily="18" charset="0"/>
              </a:rPr>
              <a:t>57</a:t>
            </a:fld>
            <a:endParaRPr lang="en-US" altLang="zh-CN" i="0" u="none">
              <a:latin typeface="Times New Roman" panose="02020603050405020304" pitchFamily="18" charset="0"/>
            </a:endParaRPr>
          </a:p>
        </p:txBody>
      </p:sp>
      <p:sp>
        <p:nvSpPr>
          <p:cNvPr id="51203" name="Rectangle 2"/>
          <p:cNvSpPr>
            <a:spLocks noChangeArrowheads="1"/>
          </p:cNvSpPr>
          <p:nvPr/>
        </p:nvSpPr>
        <p:spPr bwMode="auto">
          <a:xfrm>
            <a:off x="1187450" y="384175"/>
            <a:ext cx="65532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eaLnBrk="0" hangingPunct="0">
              <a:lnSpc>
                <a:spcPct val="80000"/>
              </a:lnSpc>
              <a:spcBef>
                <a:spcPct val="50000"/>
              </a:spcBef>
            </a:pPr>
            <a:r>
              <a:rPr kumimoji="1" lang="zh-CN" altLang="en-US" sz="2400" b="1" i="0" u="none">
                <a:solidFill>
                  <a:srgbClr val="FF3300"/>
                </a:solidFill>
                <a:latin typeface="楷体_GB2312" pitchFamily="49" charset="-122"/>
                <a:ea typeface="楷体_GB2312" pitchFamily="49" charset="-122"/>
              </a:rPr>
              <a:t>单一参数正弦交流电路小结</a:t>
            </a:r>
          </a:p>
        </p:txBody>
      </p:sp>
      <p:sp>
        <p:nvSpPr>
          <p:cNvPr id="51204" name="Line 3"/>
          <p:cNvSpPr>
            <a:spLocks noChangeShapeType="1"/>
          </p:cNvSpPr>
          <p:nvPr/>
        </p:nvSpPr>
        <p:spPr bwMode="auto">
          <a:xfrm>
            <a:off x="0" y="685800"/>
            <a:ext cx="914400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05" name="Line 4"/>
          <p:cNvSpPr>
            <a:spLocks noChangeShapeType="1"/>
          </p:cNvSpPr>
          <p:nvPr/>
        </p:nvSpPr>
        <p:spPr bwMode="auto">
          <a:xfrm>
            <a:off x="0" y="6453188"/>
            <a:ext cx="914400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06" name="Line 5"/>
          <p:cNvSpPr>
            <a:spLocks noChangeShapeType="1"/>
          </p:cNvSpPr>
          <p:nvPr/>
        </p:nvSpPr>
        <p:spPr bwMode="auto">
          <a:xfrm>
            <a:off x="0" y="4800600"/>
            <a:ext cx="914400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07" name="Line 6"/>
          <p:cNvSpPr>
            <a:spLocks noChangeShapeType="1"/>
          </p:cNvSpPr>
          <p:nvPr/>
        </p:nvSpPr>
        <p:spPr bwMode="auto">
          <a:xfrm>
            <a:off x="0" y="3048000"/>
            <a:ext cx="914400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08" name="Line 7"/>
          <p:cNvSpPr>
            <a:spLocks noChangeShapeType="1"/>
          </p:cNvSpPr>
          <p:nvPr/>
        </p:nvSpPr>
        <p:spPr bwMode="auto">
          <a:xfrm>
            <a:off x="57150" y="1295400"/>
            <a:ext cx="899795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09" name="Text Box 8"/>
          <p:cNvSpPr txBox="1">
            <a:spLocks noChangeArrowheads="1"/>
          </p:cNvSpPr>
          <p:nvPr/>
        </p:nvSpPr>
        <p:spPr bwMode="auto">
          <a:xfrm>
            <a:off x="-3175" y="858838"/>
            <a:ext cx="542925"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nSpc>
                <a:spcPct val="40000"/>
              </a:lnSpc>
              <a:spcBef>
                <a:spcPct val="50000"/>
              </a:spcBef>
            </a:pPr>
            <a:r>
              <a:rPr kumimoji="1" lang="zh-CN" altLang="en-US" sz="1400" b="1" i="0" u="none">
                <a:solidFill>
                  <a:schemeClr val="accent2"/>
                </a:solidFill>
                <a:latin typeface="Times New Roman" panose="02020603050405020304" pitchFamily="18" charset="0"/>
                <a:ea typeface="楷体_GB2312" pitchFamily="49" charset="-122"/>
              </a:rPr>
              <a:t>电路</a:t>
            </a:r>
          </a:p>
          <a:p>
            <a:pPr>
              <a:lnSpc>
                <a:spcPct val="40000"/>
              </a:lnSpc>
              <a:spcBef>
                <a:spcPct val="50000"/>
              </a:spcBef>
            </a:pPr>
            <a:r>
              <a:rPr kumimoji="1" lang="zh-CN" altLang="en-US" sz="1400" b="1" i="0" u="none">
                <a:solidFill>
                  <a:schemeClr val="accent2"/>
                </a:solidFill>
                <a:latin typeface="Times New Roman" panose="02020603050405020304" pitchFamily="18" charset="0"/>
                <a:ea typeface="楷体_GB2312" pitchFamily="49" charset="-122"/>
              </a:rPr>
              <a:t>参数</a:t>
            </a:r>
          </a:p>
        </p:txBody>
      </p:sp>
      <p:sp>
        <p:nvSpPr>
          <p:cNvPr id="51210" name="Line 9"/>
          <p:cNvSpPr>
            <a:spLocks noChangeShapeType="1"/>
          </p:cNvSpPr>
          <p:nvPr/>
        </p:nvSpPr>
        <p:spPr bwMode="auto">
          <a:xfrm>
            <a:off x="533400" y="685800"/>
            <a:ext cx="0" cy="575786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11" name="Text Box 10"/>
          <p:cNvSpPr txBox="1">
            <a:spLocks noChangeArrowheads="1"/>
          </p:cNvSpPr>
          <p:nvPr/>
        </p:nvSpPr>
        <p:spPr bwMode="auto">
          <a:xfrm>
            <a:off x="631825" y="920750"/>
            <a:ext cx="587375"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lnSpc>
                <a:spcPct val="50000"/>
              </a:lnSpc>
              <a:spcBef>
                <a:spcPct val="50000"/>
              </a:spcBef>
            </a:pPr>
            <a:r>
              <a:rPr kumimoji="1" lang="zh-CN" altLang="en-US" sz="1400" b="1" i="0" u="none">
                <a:solidFill>
                  <a:schemeClr val="accent2"/>
                </a:solidFill>
                <a:latin typeface="Times New Roman" panose="02020603050405020304" pitchFamily="18" charset="0"/>
              </a:rPr>
              <a:t>电 路</a:t>
            </a:r>
          </a:p>
        </p:txBody>
      </p:sp>
      <p:sp>
        <p:nvSpPr>
          <p:cNvPr id="51212" name="Text Box 11"/>
          <p:cNvSpPr txBox="1">
            <a:spLocks noChangeArrowheads="1"/>
          </p:cNvSpPr>
          <p:nvPr/>
        </p:nvSpPr>
        <p:spPr bwMode="auto">
          <a:xfrm>
            <a:off x="4413250" y="685800"/>
            <a:ext cx="143986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1400" b="1" i="0" u="none">
                <a:solidFill>
                  <a:schemeClr val="accent2"/>
                </a:solidFill>
                <a:latin typeface="Times New Roman" panose="02020603050405020304" pitchFamily="18" charset="0"/>
              </a:rPr>
              <a:t>电压、电流关系</a:t>
            </a:r>
          </a:p>
        </p:txBody>
      </p:sp>
      <p:sp>
        <p:nvSpPr>
          <p:cNvPr id="51213" name="Line 12"/>
          <p:cNvSpPr>
            <a:spLocks noChangeShapeType="1"/>
          </p:cNvSpPr>
          <p:nvPr/>
        </p:nvSpPr>
        <p:spPr bwMode="auto">
          <a:xfrm flipV="1">
            <a:off x="2495550" y="971550"/>
            <a:ext cx="525780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14" name="Text Box 13"/>
          <p:cNvSpPr txBox="1">
            <a:spLocks noChangeArrowheads="1"/>
          </p:cNvSpPr>
          <p:nvPr/>
        </p:nvSpPr>
        <p:spPr bwMode="auto">
          <a:xfrm>
            <a:off x="3121025" y="990600"/>
            <a:ext cx="7223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1400" b="1" i="0" u="none">
                <a:solidFill>
                  <a:schemeClr val="accent2"/>
                </a:solidFill>
                <a:latin typeface="Times New Roman" panose="02020603050405020304" pitchFamily="18" charset="0"/>
              </a:rPr>
              <a:t>解析式</a:t>
            </a:r>
          </a:p>
        </p:txBody>
      </p:sp>
      <p:sp>
        <p:nvSpPr>
          <p:cNvPr id="51215" name="Text Box 14"/>
          <p:cNvSpPr txBox="1">
            <a:spLocks noChangeArrowheads="1"/>
          </p:cNvSpPr>
          <p:nvPr/>
        </p:nvSpPr>
        <p:spPr bwMode="auto">
          <a:xfrm>
            <a:off x="4797425" y="990600"/>
            <a:ext cx="7223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1400" b="1" i="0" u="none">
                <a:solidFill>
                  <a:schemeClr val="accent2"/>
                </a:solidFill>
                <a:latin typeface="Times New Roman" panose="02020603050405020304" pitchFamily="18" charset="0"/>
              </a:rPr>
              <a:t>有效值</a:t>
            </a:r>
          </a:p>
        </p:txBody>
      </p:sp>
      <p:sp>
        <p:nvSpPr>
          <p:cNvPr id="51216" name="Text Box 15"/>
          <p:cNvSpPr txBox="1">
            <a:spLocks noChangeArrowheads="1"/>
          </p:cNvSpPr>
          <p:nvPr/>
        </p:nvSpPr>
        <p:spPr bwMode="auto">
          <a:xfrm>
            <a:off x="5826125" y="990600"/>
            <a:ext cx="7223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1400" b="1" i="0" u="none">
                <a:solidFill>
                  <a:schemeClr val="accent2"/>
                </a:solidFill>
                <a:latin typeface="Times New Roman" panose="02020603050405020304" pitchFamily="18" charset="0"/>
              </a:rPr>
              <a:t>相量图</a:t>
            </a:r>
          </a:p>
        </p:txBody>
      </p:sp>
      <p:sp>
        <p:nvSpPr>
          <p:cNvPr id="51217" name="Text Box 16"/>
          <p:cNvSpPr txBox="1">
            <a:spLocks noChangeArrowheads="1"/>
          </p:cNvSpPr>
          <p:nvPr/>
        </p:nvSpPr>
        <p:spPr bwMode="auto">
          <a:xfrm>
            <a:off x="6975475" y="990600"/>
            <a:ext cx="7223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1400" b="1" i="0" u="none">
                <a:solidFill>
                  <a:schemeClr val="accent2"/>
                </a:solidFill>
                <a:latin typeface="Times New Roman" panose="02020603050405020304" pitchFamily="18" charset="0"/>
              </a:rPr>
              <a:t>相量式</a:t>
            </a:r>
          </a:p>
        </p:txBody>
      </p:sp>
      <p:sp>
        <p:nvSpPr>
          <p:cNvPr id="51218" name="Text Box 17"/>
          <p:cNvSpPr txBox="1">
            <a:spLocks noChangeArrowheads="1"/>
          </p:cNvSpPr>
          <p:nvPr/>
        </p:nvSpPr>
        <p:spPr bwMode="auto">
          <a:xfrm>
            <a:off x="7910513" y="838200"/>
            <a:ext cx="72231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1400" b="1" i="0" u="none">
                <a:solidFill>
                  <a:schemeClr val="accent2"/>
                </a:solidFill>
                <a:latin typeface="Times New Roman" panose="02020603050405020304" pitchFamily="18" charset="0"/>
              </a:rPr>
              <a:t>电功率</a:t>
            </a:r>
          </a:p>
        </p:txBody>
      </p:sp>
      <p:sp>
        <p:nvSpPr>
          <p:cNvPr id="51219" name="Line 18"/>
          <p:cNvSpPr>
            <a:spLocks noChangeShapeType="1"/>
          </p:cNvSpPr>
          <p:nvPr/>
        </p:nvSpPr>
        <p:spPr bwMode="auto">
          <a:xfrm>
            <a:off x="7772400" y="704850"/>
            <a:ext cx="0" cy="575786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20" name="Line 19"/>
          <p:cNvSpPr>
            <a:spLocks noChangeShapeType="1"/>
          </p:cNvSpPr>
          <p:nvPr/>
        </p:nvSpPr>
        <p:spPr bwMode="auto">
          <a:xfrm>
            <a:off x="1371600" y="685800"/>
            <a:ext cx="0" cy="575786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21" name="Line 20"/>
          <p:cNvSpPr>
            <a:spLocks noChangeShapeType="1"/>
          </p:cNvSpPr>
          <p:nvPr/>
        </p:nvSpPr>
        <p:spPr bwMode="auto">
          <a:xfrm>
            <a:off x="2449513" y="685800"/>
            <a:ext cx="0" cy="575786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22" name="Line 21"/>
          <p:cNvSpPr>
            <a:spLocks noChangeShapeType="1"/>
          </p:cNvSpPr>
          <p:nvPr/>
        </p:nvSpPr>
        <p:spPr bwMode="auto">
          <a:xfrm flipV="1">
            <a:off x="4819650" y="990600"/>
            <a:ext cx="0" cy="5399088"/>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23" name="Line 22"/>
          <p:cNvSpPr>
            <a:spLocks noChangeShapeType="1"/>
          </p:cNvSpPr>
          <p:nvPr/>
        </p:nvSpPr>
        <p:spPr bwMode="auto">
          <a:xfrm flipV="1">
            <a:off x="5810250" y="990600"/>
            <a:ext cx="0" cy="5399088"/>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24" name="Line 23"/>
          <p:cNvSpPr>
            <a:spLocks noChangeShapeType="1"/>
          </p:cNvSpPr>
          <p:nvPr/>
        </p:nvSpPr>
        <p:spPr bwMode="auto">
          <a:xfrm flipV="1">
            <a:off x="6762750" y="990600"/>
            <a:ext cx="0" cy="5399088"/>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25" name="Text Box 24"/>
          <p:cNvSpPr txBox="1">
            <a:spLocks noChangeArrowheads="1"/>
          </p:cNvSpPr>
          <p:nvPr/>
        </p:nvSpPr>
        <p:spPr bwMode="auto">
          <a:xfrm>
            <a:off x="109538" y="1858963"/>
            <a:ext cx="387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u="none">
                <a:solidFill>
                  <a:srgbClr val="FF0000"/>
                </a:solidFill>
                <a:latin typeface="Times New Roman" panose="02020603050405020304" pitchFamily="18" charset="0"/>
              </a:rPr>
              <a:t>R</a:t>
            </a:r>
          </a:p>
        </p:txBody>
      </p:sp>
      <p:sp>
        <p:nvSpPr>
          <p:cNvPr id="51226" name="Line 25"/>
          <p:cNvSpPr>
            <a:spLocks noChangeShapeType="1"/>
          </p:cNvSpPr>
          <p:nvPr/>
        </p:nvSpPr>
        <p:spPr bwMode="auto">
          <a:xfrm>
            <a:off x="762000" y="1752600"/>
            <a:ext cx="457200"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27" name="Line 26"/>
          <p:cNvSpPr>
            <a:spLocks noChangeShapeType="1"/>
          </p:cNvSpPr>
          <p:nvPr/>
        </p:nvSpPr>
        <p:spPr bwMode="auto">
          <a:xfrm>
            <a:off x="1219200" y="1752600"/>
            <a:ext cx="0" cy="9144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28" name="Line 27"/>
          <p:cNvSpPr>
            <a:spLocks noChangeShapeType="1"/>
          </p:cNvSpPr>
          <p:nvPr/>
        </p:nvSpPr>
        <p:spPr bwMode="auto">
          <a:xfrm>
            <a:off x="762000" y="2667000"/>
            <a:ext cx="457200"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51229" name="Rectangle 28"/>
          <p:cNvSpPr>
            <a:spLocks noChangeArrowheads="1"/>
          </p:cNvSpPr>
          <p:nvPr/>
        </p:nvSpPr>
        <p:spPr bwMode="auto">
          <a:xfrm>
            <a:off x="1143000" y="1981200"/>
            <a:ext cx="152400" cy="381000"/>
          </a:xfrm>
          <a:prstGeom prst="rect">
            <a:avLst/>
          </a:prstGeom>
          <a:ln w="2857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30" name="Line 29"/>
          <p:cNvSpPr>
            <a:spLocks noChangeShapeType="1"/>
          </p:cNvSpPr>
          <p:nvPr/>
        </p:nvSpPr>
        <p:spPr bwMode="auto">
          <a:xfrm>
            <a:off x="838200" y="1676400"/>
            <a:ext cx="22860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31" name="Line 30"/>
          <p:cNvSpPr>
            <a:spLocks noChangeShapeType="1"/>
          </p:cNvSpPr>
          <p:nvPr/>
        </p:nvSpPr>
        <p:spPr bwMode="auto">
          <a:xfrm>
            <a:off x="762000" y="1981200"/>
            <a:ext cx="0" cy="4572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32" name="Text Box 31"/>
          <p:cNvSpPr txBox="1">
            <a:spLocks noChangeArrowheads="1"/>
          </p:cNvSpPr>
          <p:nvPr/>
        </p:nvSpPr>
        <p:spPr bwMode="auto">
          <a:xfrm>
            <a:off x="1027113" y="1458913"/>
            <a:ext cx="23336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1400" b="1" i="0" u="none">
                <a:latin typeface="Times New Roman" panose="02020603050405020304" pitchFamily="18" charset="0"/>
              </a:rPr>
              <a:t>i</a:t>
            </a:r>
          </a:p>
        </p:txBody>
      </p:sp>
      <p:sp>
        <p:nvSpPr>
          <p:cNvPr id="51233" name="Text Box 32"/>
          <p:cNvSpPr txBox="1">
            <a:spLocks noChangeArrowheads="1"/>
          </p:cNvSpPr>
          <p:nvPr/>
        </p:nvSpPr>
        <p:spPr bwMode="auto">
          <a:xfrm>
            <a:off x="757238" y="1981200"/>
            <a:ext cx="2825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1400" b="1" u="none">
                <a:latin typeface="Times New Roman" panose="02020603050405020304" pitchFamily="18" charset="0"/>
              </a:rPr>
              <a:t>u</a:t>
            </a:r>
          </a:p>
        </p:txBody>
      </p:sp>
      <p:graphicFrame>
        <p:nvGraphicFramePr>
          <p:cNvPr id="51234" name="Object 33"/>
          <p:cNvGraphicFramePr>
            <a:graphicFrameLocks noChangeAspect="1"/>
          </p:cNvGraphicFramePr>
          <p:nvPr/>
        </p:nvGraphicFramePr>
        <p:xfrm>
          <a:off x="1547813" y="1814513"/>
          <a:ext cx="792162" cy="390525"/>
        </p:xfrm>
        <a:graphic>
          <a:graphicData uri="http://schemas.openxmlformats.org/presentationml/2006/ole">
            <mc:AlternateContent xmlns:mc="http://schemas.openxmlformats.org/markup-compatibility/2006">
              <mc:Choice xmlns:v="urn:schemas-microsoft-com:vml" Requires="v">
                <p:oleObj name="公式" r:id="rId2" imgW="431165" imgH="177800" progId="Equation.3">
                  <p:embed/>
                </p:oleObj>
              </mc:Choice>
              <mc:Fallback>
                <p:oleObj name="公式" r:id="rId2" imgW="431165" imgH="177800" progId="Equation.3">
                  <p:embed/>
                  <p:pic>
                    <p:nvPicPr>
                      <p:cNvPr id="0" name="Object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814513"/>
                        <a:ext cx="792162"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35" name="Object 34"/>
          <p:cNvGraphicFramePr>
            <a:graphicFrameLocks noChangeAspect="1"/>
          </p:cNvGraphicFramePr>
          <p:nvPr/>
        </p:nvGraphicFramePr>
        <p:xfrm>
          <a:off x="2728913" y="2190750"/>
          <a:ext cx="1763712" cy="463550"/>
        </p:xfrm>
        <a:graphic>
          <a:graphicData uri="http://schemas.openxmlformats.org/presentationml/2006/ole">
            <mc:AlternateContent xmlns:mc="http://schemas.openxmlformats.org/markup-compatibility/2006">
              <mc:Choice xmlns:v="urn:schemas-microsoft-com:vml" Requires="v">
                <p:oleObj name="公式" r:id="rId4" imgW="977265" imgH="215900" progId="Equation.3">
                  <p:embed/>
                </p:oleObj>
              </mc:Choice>
              <mc:Fallback>
                <p:oleObj name="公式" r:id="rId4" imgW="977265" imgH="215900" progId="Equation.3">
                  <p:embed/>
                  <p:pic>
                    <p:nvPicPr>
                      <p:cNvPr id="0" name="Object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8913" y="2190750"/>
                        <a:ext cx="1763712"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36" name="Object 35"/>
          <p:cNvGraphicFramePr>
            <a:graphicFrameLocks noChangeAspect="1"/>
          </p:cNvGraphicFramePr>
          <p:nvPr/>
        </p:nvGraphicFramePr>
        <p:xfrm>
          <a:off x="2686050" y="1619250"/>
          <a:ext cx="1868488" cy="463550"/>
        </p:xfrm>
        <a:graphic>
          <a:graphicData uri="http://schemas.openxmlformats.org/presentationml/2006/ole">
            <mc:AlternateContent xmlns:mc="http://schemas.openxmlformats.org/markup-compatibility/2006">
              <mc:Choice xmlns:v="urn:schemas-microsoft-com:vml" Requires="v">
                <p:oleObj name="公式" r:id="rId6" imgW="901065" imgH="215900" progId="Equation.3">
                  <p:embed/>
                </p:oleObj>
              </mc:Choice>
              <mc:Fallback>
                <p:oleObj name="公式" r:id="rId6" imgW="901065" imgH="215900" progId="Equation.3">
                  <p:embed/>
                  <p:pic>
                    <p:nvPicPr>
                      <p:cNvPr id="0" name="Object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6050" y="1619250"/>
                        <a:ext cx="1868488"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37" name="Object 36"/>
          <p:cNvGraphicFramePr>
            <a:graphicFrameLocks noChangeAspect="1"/>
          </p:cNvGraphicFramePr>
          <p:nvPr/>
        </p:nvGraphicFramePr>
        <p:xfrm>
          <a:off x="4872038" y="1905000"/>
          <a:ext cx="963612" cy="342900"/>
        </p:xfrm>
        <a:graphic>
          <a:graphicData uri="http://schemas.openxmlformats.org/presentationml/2006/ole">
            <mc:AlternateContent xmlns:mc="http://schemas.openxmlformats.org/markup-compatibility/2006">
              <mc:Choice xmlns:v="urn:schemas-microsoft-com:vml" Requires="v">
                <p:oleObj name="公式" r:id="rId8" imgW="494665" imgH="177800" progId="Equation.3">
                  <p:embed/>
                </p:oleObj>
              </mc:Choice>
              <mc:Fallback>
                <p:oleObj name="公式" r:id="rId8" imgW="494665" imgH="177800" progId="Equation.3">
                  <p:embed/>
                  <p:pic>
                    <p:nvPicPr>
                      <p:cNvPr id="0"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2038" y="1905000"/>
                        <a:ext cx="963612"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38" name="Object 37"/>
          <p:cNvGraphicFramePr>
            <a:graphicFrameLocks noChangeAspect="1"/>
          </p:cNvGraphicFramePr>
          <p:nvPr/>
        </p:nvGraphicFramePr>
        <p:xfrm>
          <a:off x="6759575" y="1793875"/>
          <a:ext cx="876300" cy="357188"/>
        </p:xfrm>
        <a:graphic>
          <a:graphicData uri="http://schemas.openxmlformats.org/presentationml/2006/ole">
            <mc:AlternateContent xmlns:mc="http://schemas.openxmlformats.org/markup-compatibility/2006">
              <mc:Choice xmlns:v="urn:schemas-microsoft-com:vml" Requires="v">
                <p:oleObj name="公式" r:id="rId10" imgW="494665" imgH="203200" progId="Equation.3">
                  <p:embed/>
                </p:oleObj>
              </mc:Choice>
              <mc:Fallback>
                <p:oleObj name="公式" r:id="rId10" imgW="494665" imgH="203200" progId="Equation.3">
                  <p:embed/>
                  <p:pic>
                    <p:nvPicPr>
                      <p:cNvPr id="0" name="Object 3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59575" y="1793875"/>
                        <a:ext cx="876300"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39" name="Line 38"/>
          <p:cNvSpPr>
            <a:spLocks noChangeShapeType="1"/>
          </p:cNvSpPr>
          <p:nvPr/>
        </p:nvSpPr>
        <p:spPr bwMode="auto">
          <a:xfrm>
            <a:off x="5962650" y="1905000"/>
            <a:ext cx="38100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40" name="Line 39"/>
          <p:cNvSpPr>
            <a:spLocks noChangeShapeType="1"/>
          </p:cNvSpPr>
          <p:nvPr/>
        </p:nvSpPr>
        <p:spPr bwMode="auto">
          <a:xfrm>
            <a:off x="5905500" y="1905000"/>
            <a:ext cx="68580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1241" name="Object 40"/>
          <p:cNvGraphicFramePr>
            <a:graphicFrameLocks noChangeAspect="1"/>
          </p:cNvGraphicFramePr>
          <p:nvPr/>
        </p:nvGraphicFramePr>
        <p:xfrm>
          <a:off x="6357938" y="1524000"/>
          <a:ext cx="273050" cy="338138"/>
        </p:xfrm>
        <a:graphic>
          <a:graphicData uri="http://schemas.openxmlformats.org/presentationml/2006/ole">
            <mc:AlternateContent xmlns:mc="http://schemas.openxmlformats.org/markup-compatibility/2006">
              <mc:Choice xmlns:v="urn:schemas-microsoft-com:vml" Requires="v">
                <p:oleObj name="公式" r:id="rId12" imgW="165100" imgH="203200" progId="Equation.3">
                  <p:embed/>
                </p:oleObj>
              </mc:Choice>
              <mc:Fallback>
                <p:oleObj name="公式" r:id="rId12" imgW="165100" imgH="203200" progId="Equation.3">
                  <p:embed/>
                  <p:pic>
                    <p:nvPicPr>
                      <p:cNvPr id="0" name="Object 4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57938" y="1524000"/>
                        <a:ext cx="273050"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42" name="Object 41"/>
          <p:cNvGraphicFramePr>
            <a:graphicFrameLocks noChangeAspect="1"/>
          </p:cNvGraphicFramePr>
          <p:nvPr/>
        </p:nvGraphicFramePr>
        <p:xfrm>
          <a:off x="6034088" y="1519238"/>
          <a:ext cx="219075" cy="334962"/>
        </p:xfrm>
        <a:graphic>
          <a:graphicData uri="http://schemas.openxmlformats.org/presentationml/2006/ole">
            <mc:AlternateContent xmlns:mc="http://schemas.openxmlformats.org/markup-compatibility/2006">
              <mc:Choice xmlns:v="urn:schemas-microsoft-com:vml" Requires="v">
                <p:oleObj name="公式" r:id="rId14" imgW="127000" imgH="190500" progId="Equation.3">
                  <p:embed/>
                </p:oleObj>
              </mc:Choice>
              <mc:Fallback>
                <p:oleObj name="公式" r:id="rId14" imgW="127000" imgH="190500" progId="Equation.3">
                  <p:embed/>
                  <p:pic>
                    <p:nvPicPr>
                      <p:cNvPr id="0" name="Object 4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34088" y="1519238"/>
                        <a:ext cx="219075" cy="334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43" name="Text Box 42"/>
          <p:cNvSpPr txBox="1">
            <a:spLocks noChangeArrowheads="1"/>
          </p:cNvSpPr>
          <p:nvPr/>
        </p:nvSpPr>
        <p:spPr bwMode="auto">
          <a:xfrm>
            <a:off x="5773738" y="2413000"/>
            <a:ext cx="10699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1600" b="1" u="none">
                <a:latin typeface="Times New Roman" panose="02020603050405020304" pitchFamily="18" charset="0"/>
              </a:rPr>
              <a:t>u</a:t>
            </a:r>
            <a:r>
              <a:rPr kumimoji="1" lang="zh-CN" altLang="en-US" sz="1600" b="1" u="none">
                <a:latin typeface="Times New Roman" panose="02020603050405020304" pitchFamily="18" charset="0"/>
              </a:rPr>
              <a:t>、 </a:t>
            </a:r>
            <a:r>
              <a:rPr kumimoji="1" lang="en-US" altLang="zh-CN" sz="1600" b="1" u="none">
                <a:latin typeface="Times New Roman" panose="02020603050405020304" pitchFamily="18" charset="0"/>
              </a:rPr>
              <a:t>i</a:t>
            </a:r>
            <a:r>
              <a:rPr kumimoji="1" lang="en-US" altLang="zh-CN" sz="1600" b="1" i="0" u="none">
                <a:latin typeface="Times New Roman" panose="02020603050405020304" pitchFamily="18" charset="0"/>
              </a:rPr>
              <a:t> </a:t>
            </a:r>
            <a:r>
              <a:rPr kumimoji="1" lang="zh-CN" altLang="en-US" sz="1600" b="1" i="0" u="none">
                <a:solidFill>
                  <a:srgbClr val="FF0000"/>
                </a:solidFill>
                <a:latin typeface="Times New Roman" panose="02020603050405020304" pitchFamily="18" charset="0"/>
              </a:rPr>
              <a:t>同相</a:t>
            </a:r>
          </a:p>
        </p:txBody>
      </p:sp>
      <p:graphicFrame>
        <p:nvGraphicFramePr>
          <p:cNvPr id="51244" name="Object 43"/>
          <p:cNvGraphicFramePr>
            <a:graphicFrameLocks noChangeAspect="1"/>
          </p:cNvGraphicFramePr>
          <p:nvPr/>
        </p:nvGraphicFramePr>
        <p:xfrm>
          <a:off x="7802563" y="1447800"/>
          <a:ext cx="1109662" cy="708025"/>
        </p:xfrm>
        <a:graphic>
          <a:graphicData uri="http://schemas.openxmlformats.org/presentationml/2006/ole">
            <mc:AlternateContent xmlns:mc="http://schemas.openxmlformats.org/markup-compatibility/2006">
              <mc:Choice xmlns:v="urn:schemas-microsoft-com:vml" Requires="v">
                <p:oleObj name="公式" r:id="rId16" imgW="571500" imgH="406400" progId="Equation.3">
                  <p:embed/>
                </p:oleObj>
              </mc:Choice>
              <mc:Fallback>
                <p:oleObj name="公式" r:id="rId16" imgW="571500" imgH="406400" progId="Equation.3">
                  <p:embed/>
                  <p:pic>
                    <p:nvPicPr>
                      <p:cNvPr id="0" name="Object 4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02563" y="1447800"/>
                        <a:ext cx="1109662"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45" name="Text Box 44"/>
          <p:cNvSpPr txBox="1">
            <a:spLocks noChangeArrowheads="1"/>
          </p:cNvSpPr>
          <p:nvPr/>
        </p:nvSpPr>
        <p:spPr bwMode="auto">
          <a:xfrm>
            <a:off x="119063" y="3611563"/>
            <a:ext cx="3698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u="none">
                <a:solidFill>
                  <a:srgbClr val="FF0000"/>
                </a:solidFill>
                <a:latin typeface="Times New Roman" panose="02020603050405020304" pitchFamily="18" charset="0"/>
              </a:rPr>
              <a:t>L</a:t>
            </a:r>
          </a:p>
        </p:txBody>
      </p:sp>
      <p:sp>
        <p:nvSpPr>
          <p:cNvPr id="51246" name="Line 45"/>
          <p:cNvSpPr>
            <a:spLocks noChangeShapeType="1"/>
          </p:cNvSpPr>
          <p:nvPr/>
        </p:nvSpPr>
        <p:spPr bwMode="auto">
          <a:xfrm>
            <a:off x="762000" y="3581400"/>
            <a:ext cx="457200"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47" name="Line 46"/>
          <p:cNvSpPr>
            <a:spLocks noChangeShapeType="1"/>
          </p:cNvSpPr>
          <p:nvPr/>
        </p:nvSpPr>
        <p:spPr bwMode="auto">
          <a:xfrm>
            <a:off x="762000" y="4495800"/>
            <a:ext cx="457200"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48" name="Line 47"/>
          <p:cNvSpPr>
            <a:spLocks noChangeShapeType="1"/>
          </p:cNvSpPr>
          <p:nvPr/>
        </p:nvSpPr>
        <p:spPr bwMode="auto">
          <a:xfrm>
            <a:off x="838200" y="3505200"/>
            <a:ext cx="22860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49" name="Line 48"/>
          <p:cNvSpPr>
            <a:spLocks noChangeShapeType="1"/>
          </p:cNvSpPr>
          <p:nvPr/>
        </p:nvSpPr>
        <p:spPr bwMode="auto">
          <a:xfrm>
            <a:off x="723900" y="3810000"/>
            <a:ext cx="0" cy="4572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50" name="Text Box 49"/>
          <p:cNvSpPr txBox="1">
            <a:spLocks noChangeArrowheads="1"/>
          </p:cNvSpPr>
          <p:nvPr/>
        </p:nvSpPr>
        <p:spPr bwMode="auto">
          <a:xfrm>
            <a:off x="1027113" y="3287713"/>
            <a:ext cx="23336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1400" b="1" u="none">
                <a:latin typeface="Times New Roman" panose="02020603050405020304" pitchFamily="18" charset="0"/>
              </a:rPr>
              <a:t>i</a:t>
            </a:r>
          </a:p>
        </p:txBody>
      </p:sp>
      <p:sp>
        <p:nvSpPr>
          <p:cNvPr id="51251" name="Text Box 50"/>
          <p:cNvSpPr txBox="1">
            <a:spLocks noChangeArrowheads="1"/>
          </p:cNvSpPr>
          <p:nvPr/>
        </p:nvSpPr>
        <p:spPr bwMode="auto">
          <a:xfrm>
            <a:off x="719138" y="3810000"/>
            <a:ext cx="2825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1400" b="1" u="none">
                <a:latin typeface="Times New Roman" panose="02020603050405020304" pitchFamily="18" charset="0"/>
              </a:rPr>
              <a:t>u</a:t>
            </a:r>
          </a:p>
        </p:txBody>
      </p:sp>
      <p:grpSp>
        <p:nvGrpSpPr>
          <p:cNvPr id="51252" name="Group 51"/>
          <p:cNvGrpSpPr/>
          <p:nvPr/>
        </p:nvGrpSpPr>
        <p:grpSpPr bwMode="auto">
          <a:xfrm>
            <a:off x="1219200" y="3581400"/>
            <a:ext cx="104775" cy="914400"/>
            <a:chOff x="1536" y="2448"/>
            <a:chExt cx="144" cy="1344"/>
          </a:xfrm>
        </p:grpSpPr>
        <p:sp>
          <p:nvSpPr>
            <p:cNvPr id="51299" name="Freeform 52"/>
            <p:cNvSpPr/>
            <p:nvPr/>
          </p:nvSpPr>
          <p:spPr bwMode="auto">
            <a:xfrm>
              <a:off x="1536" y="2832"/>
              <a:ext cx="144" cy="192"/>
            </a:xfrm>
            <a:custGeom>
              <a:avLst/>
              <a:gdLst>
                <a:gd name="T0" fmla="*/ 0 w 144"/>
                <a:gd name="T1" fmla="*/ 0 h 192"/>
                <a:gd name="T2" fmla="*/ 144 w 144"/>
                <a:gd name="T3" fmla="*/ 96 h 192"/>
                <a:gd name="T4" fmla="*/ 0 w 144"/>
                <a:gd name="T5" fmla="*/ 192 h 192"/>
                <a:gd name="T6" fmla="*/ 0 60000 65536"/>
                <a:gd name="T7" fmla="*/ 0 60000 65536"/>
                <a:gd name="T8" fmla="*/ 0 60000 65536"/>
              </a:gdLst>
              <a:ahLst/>
              <a:cxnLst>
                <a:cxn ang="T6">
                  <a:pos x="T0" y="T1"/>
                </a:cxn>
                <a:cxn ang="T7">
                  <a:pos x="T2" y="T3"/>
                </a:cxn>
                <a:cxn ang="T8">
                  <a:pos x="T4" y="T5"/>
                </a:cxn>
              </a:cxnLst>
              <a:rect l="0" t="0" r="r" b="b"/>
              <a:pathLst>
                <a:path w="144" h="192">
                  <a:moveTo>
                    <a:pt x="0" y="0"/>
                  </a:moveTo>
                  <a:cubicBezTo>
                    <a:pt x="72" y="32"/>
                    <a:pt x="144" y="64"/>
                    <a:pt x="144" y="96"/>
                  </a:cubicBezTo>
                  <a:cubicBezTo>
                    <a:pt x="144" y="128"/>
                    <a:pt x="24" y="176"/>
                    <a:pt x="0" y="19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0" name="Freeform 53"/>
            <p:cNvSpPr/>
            <p:nvPr/>
          </p:nvSpPr>
          <p:spPr bwMode="auto">
            <a:xfrm>
              <a:off x="1536" y="3024"/>
              <a:ext cx="144" cy="192"/>
            </a:xfrm>
            <a:custGeom>
              <a:avLst/>
              <a:gdLst>
                <a:gd name="T0" fmla="*/ 0 w 144"/>
                <a:gd name="T1" fmla="*/ 0 h 192"/>
                <a:gd name="T2" fmla="*/ 144 w 144"/>
                <a:gd name="T3" fmla="*/ 96 h 192"/>
                <a:gd name="T4" fmla="*/ 0 w 144"/>
                <a:gd name="T5" fmla="*/ 192 h 192"/>
                <a:gd name="T6" fmla="*/ 0 60000 65536"/>
                <a:gd name="T7" fmla="*/ 0 60000 65536"/>
                <a:gd name="T8" fmla="*/ 0 60000 65536"/>
              </a:gdLst>
              <a:ahLst/>
              <a:cxnLst>
                <a:cxn ang="T6">
                  <a:pos x="T0" y="T1"/>
                </a:cxn>
                <a:cxn ang="T7">
                  <a:pos x="T2" y="T3"/>
                </a:cxn>
                <a:cxn ang="T8">
                  <a:pos x="T4" y="T5"/>
                </a:cxn>
              </a:cxnLst>
              <a:rect l="0" t="0" r="r" b="b"/>
              <a:pathLst>
                <a:path w="144" h="192">
                  <a:moveTo>
                    <a:pt x="0" y="0"/>
                  </a:moveTo>
                  <a:cubicBezTo>
                    <a:pt x="72" y="32"/>
                    <a:pt x="144" y="64"/>
                    <a:pt x="144" y="96"/>
                  </a:cubicBezTo>
                  <a:cubicBezTo>
                    <a:pt x="144" y="128"/>
                    <a:pt x="24" y="176"/>
                    <a:pt x="0" y="19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1" name="Freeform 54"/>
            <p:cNvSpPr/>
            <p:nvPr/>
          </p:nvSpPr>
          <p:spPr bwMode="auto">
            <a:xfrm>
              <a:off x="1536" y="3216"/>
              <a:ext cx="144" cy="192"/>
            </a:xfrm>
            <a:custGeom>
              <a:avLst/>
              <a:gdLst>
                <a:gd name="T0" fmla="*/ 0 w 144"/>
                <a:gd name="T1" fmla="*/ 0 h 192"/>
                <a:gd name="T2" fmla="*/ 144 w 144"/>
                <a:gd name="T3" fmla="*/ 96 h 192"/>
                <a:gd name="T4" fmla="*/ 0 w 144"/>
                <a:gd name="T5" fmla="*/ 192 h 192"/>
                <a:gd name="T6" fmla="*/ 0 60000 65536"/>
                <a:gd name="T7" fmla="*/ 0 60000 65536"/>
                <a:gd name="T8" fmla="*/ 0 60000 65536"/>
              </a:gdLst>
              <a:ahLst/>
              <a:cxnLst>
                <a:cxn ang="T6">
                  <a:pos x="T0" y="T1"/>
                </a:cxn>
                <a:cxn ang="T7">
                  <a:pos x="T2" y="T3"/>
                </a:cxn>
                <a:cxn ang="T8">
                  <a:pos x="T4" y="T5"/>
                </a:cxn>
              </a:cxnLst>
              <a:rect l="0" t="0" r="r" b="b"/>
              <a:pathLst>
                <a:path w="144" h="192">
                  <a:moveTo>
                    <a:pt x="0" y="0"/>
                  </a:moveTo>
                  <a:cubicBezTo>
                    <a:pt x="72" y="32"/>
                    <a:pt x="144" y="64"/>
                    <a:pt x="144" y="96"/>
                  </a:cubicBezTo>
                  <a:cubicBezTo>
                    <a:pt x="144" y="128"/>
                    <a:pt x="24" y="176"/>
                    <a:pt x="0" y="19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2" name="Line 55"/>
            <p:cNvSpPr>
              <a:spLocks noChangeShapeType="1"/>
            </p:cNvSpPr>
            <p:nvPr/>
          </p:nvSpPr>
          <p:spPr bwMode="auto">
            <a:xfrm flipV="1">
              <a:off x="1536" y="2448"/>
              <a:ext cx="0" cy="38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3" name="Line 56"/>
            <p:cNvSpPr>
              <a:spLocks noChangeShapeType="1"/>
            </p:cNvSpPr>
            <p:nvPr/>
          </p:nvSpPr>
          <p:spPr bwMode="auto">
            <a:xfrm flipV="1">
              <a:off x="1536" y="3408"/>
              <a:ext cx="0" cy="38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51253" name="Object 57"/>
          <p:cNvGraphicFramePr>
            <a:graphicFrameLocks noChangeAspect="1"/>
          </p:cNvGraphicFramePr>
          <p:nvPr/>
        </p:nvGraphicFramePr>
        <p:xfrm>
          <a:off x="1398588" y="3651250"/>
          <a:ext cx="1028700" cy="717550"/>
        </p:xfrm>
        <a:graphic>
          <a:graphicData uri="http://schemas.openxmlformats.org/presentationml/2006/ole">
            <mc:AlternateContent xmlns:mc="http://schemas.openxmlformats.org/markup-compatibility/2006">
              <mc:Choice xmlns:v="urn:schemas-microsoft-com:vml" Requires="v">
                <p:oleObj name="公式" r:id="rId18" imgW="558800" imgH="406400" progId="Equation.3">
                  <p:embed/>
                </p:oleObj>
              </mc:Choice>
              <mc:Fallback>
                <p:oleObj name="公式" r:id="rId18" imgW="558800" imgH="406400" progId="Equation.3">
                  <p:embed/>
                  <p:pic>
                    <p:nvPicPr>
                      <p:cNvPr id="0" name="Object 5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98588" y="3651250"/>
                        <a:ext cx="1028700"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54" name="Text Box 58"/>
          <p:cNvSpPr txBox="1">
            <a:spLocks noChangeArrowheads="1"/>
          </p:cNvSpPr>
          <p:nvPr/>
        </p:nvSpPr>
        <p:spPr bwMode="auto">
          <a:xfrm>
            <a:off x="104775" y="5440363"/>
            <a:ext cx="387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u="none">
                <a:solidFill>
                  <a:srgbClr val="FF0000"/>
                </a:solidFill>
                <a:latin typeface="Times New Roman" panose="02020603050405020304" pitchFamily="18" charset="0"/>
              </a:rPr>
              <a:t>C</a:t>
            </a:r>
          </a:p>
        </p:txBody>
      </p:sp>
      <p:sp>
        <p:nvSpPr>
          <p:cNvPr id="51255" name="Line 59"/>
          <p:cNvSpPr>
            <a:spLocks noChangeShapeType="1"/>
          </p:cNvSpPr>
          <p:nvPr/>
        </p:nvSpPr>
        <p:spPr bwMode="auto">
          <a:xfrm>
            <a:off x="762000" y="5334000"/>
            <a:ext cx="457200"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56" name="Line 60"/>
          <p:cNvSpPr>
            <a:spLocks noChangeShapeType="1"/>
          </p:cNvSpPr>
          <p:nvPr/>
        </p:nvSpPr>
        <p:spPr bwMode="auto">
          <a:xfrm>
            <a:off x="762000" y="6248400"/>
            <a:ext cx="457200"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57" name="Line 61"/>
          <p:cNvSpPr>
            <a:spLocks noChangeShapeType="1"/>
          </p:cNvSpPr>
          <p:nvPr/>
        </p:nvSpPr>
        <p:spPr bwMode="auto">
          <a:xfrm>
            <a:off x="838200" y="5257800"/>
            <a:ext cx="22860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58" name="Line 62"/>
          <p:cNvSpPr>
            <a:spLocks noChangeShapeType="1"/>
          </p:cNvSpPr>
          <p:nvPr/>
        </p:nvSpPr>
        <p:spPr bwMode="auto">
          <a:xfrm>
            <a:off x="723900" y="5562600"/>
            <a:ext cx="0" cy="4572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59" name="Text Box 63"/>
          <p:cNvSpPr txBox="1">
            <a:spLocks noChangeArrowheads="1"/>
          </p:cNvSpPr>
          <p:nvPr/>
        </p:nvSpPr>
        <p:spPr bwMode="auto">
          <a:xfrm>
            <a:off x="1027113" y="5116513"/>
            <a:ext cx="23336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1400" b="1" u="none">
                <a:latin typeface="Times New Roman" panose="02020603050405020304" pitchFamily="18" charset="0"/>
              </a:rPr>
              <a:t>i</a:t>
            </a:r>
          </a:p>
        </p:txBody>
      </p:sp>
      <p:sp>
        <p:nvSpPr>
          <p:cNvPr id="51260" name="Text Box 64"/>
          <p:cNvSpPr txBox="1">
            <a:spLocks noChangeArrowheads="1"/>
          </p:cNvSpPr>
          <p:nvPr/>
        </p:nvSpPr>
        <p:spPr bwMode="auto">
          <a:xfrm>
            <a:off x="719138" y="5600700"/>
            <a:ext cx="2825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1400" b="1" u="none">
                <a:latin typeface="Times New Roman" panose="02020603050405020304" pitchFamily="18" charset="0"/>
              </a:rPr>
              <a:t>u</a:t>
            </a:r>
          </a:p>
        </p:txBody>
      </p:sp>
      <p:sp>
        <p:nvSpPr>
          <p:cNvPr id="51261" name="Line 65"/>
          <p:cNvSpPr>
            <a:spLocks noChangeShapeType="1"/>
          </p:cNvSpPr>
          <p:nvPr/>
        </p:nvSpPr>
        <p:spPr bwMode="auto">
          <a:xfrm>
            <a:off x="1219200" y="5334000"/>
            <a:ext cx="0" cy="3810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62" name="Line 66"/>
          <p:cNvSpPr>
            <a:spLocks noChangeShapeType="1"/>
          </p:cNvSpPr>
          <p:nvPr/>
        </p:nvSpPr>
        <p:spPr bwMode="auto">
          <a:xfrm>
            <a:off x="1143000" y="5715000"/>
            <a:ext cx="152400"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63" name="Line 67"/>
          <p:cNvSpPr>
            <a:spLocks noChangeShapeType="1"/>
          </p:cNvSpPr>
          <p:nvPr/>
        </p:nvSpPr>
        <p:spPr bwMode="auto">
          <a:xfrm>
            <a:off x="1143000" y="5791200"/>
            <a:ext cx="152400"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64" name="Line 68"/>
          <p:cNvSpPr>
            <a:spLocks noChangeShapeType="1"/>
          </p:cNvSpPr>
          <p:nvPr/>
        </p:nvSpPr>
        <p:spPr bwMode="auto">
          <a:xfrm flipV="1">
            <a:off x="1219200" y="5791200"/>
            <a:ext cx="0" cy="4572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1265" name="Object 69"/>
          <p:cNvGraphicFramePr>
            <a:graphicFrameLocks noChangeAspect="1"/>
          </p:cNvGraphicFramePr>
          <p:nvPr/>
        </p:nvGraphicFramePr>
        <p:xfrm>
          <a:off x="1395413" y="5265738"/>
          <a:ext cx="1003300" cy="760412"/>
        </p:xfrm>
        <a:graphic>
          <a:graphicData uri="http://schemas.openxmlformats.org/presentationml/2006/ole">
            <mc:AlternateContent xmlns:mc="http://schemas.openxmlformats.org/markup-compatibility/2006">
              <mc:Choice xmlns:v="urn:schemas-microsoft-com:vml" Requires="v">
                <p:oleObj name="公式" r:id="rId20" imgW="571500" imgH="406400" progId="Equation.3">
                  <p:embed/>
                </p:oleObj>
              </mc:Choice>
              <mc:Fallback>
                <p:oleObj name="公式" r:id="rId20" imgW="571500" imgH="406400" progId="Equation.3">
                  <p:embed/>
                  <p:pic>
                    <p:nvPicPr>
                      <p:cNvPr id="0" name="Object 6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95413" y="5265738"/>
                        <a:ext cx="1003300" cy="760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66" name="Object 70"/>
          <p:cNvGraphicFramePr>
            <a:graphicFrameLocks noChangeAspect="1"/>
          </p:cNvGraphicFramePr>
          <p:nvPr/>
        </p:nvGraphicFramePr>
        <p:xfrm>
          <a:off x="2533650" y="3448050"/>
          <a:ext cx="1812925" cy="396875"/>
        </p:xfrm>
        <a:graphic>
          <a:graphicData uri="http://schemas.openxmlformats.org/presentationml/2006/ole">
            <mc:AlternateContent xmlns:mc="http://schemas.openxmlformats.org/markup-compatibility/2006">
              <mc:Choice xmlns:v="urn:schemas-microsoft-com:vml" Requires="v">
                <p:oleObj name="公式" r:id="rId22" imgW="901065" imgH="215900" progId="Equation.3">
                  <p:embed/>
                </p:oleObj>
              </mc:Choice>
              <mc:Fallback>
                <p:oleObj name="公式" r:id="rId22" imgW="901065" imgH="215900" progId="Equation.3">
                  <p:embed/>
                  <p:pic>
                    <p:nvPicPr>
                      <p:cNvPr id="0" name="Object 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3650" y="3448050"/>
                        <a:ext cx="18129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67" name="Object 71"/>
          <p:cNvGraphicFramePr>
            <a:graphicFrameLocks noChangeAspect="1"/>
          </p:cNvGraphicFramePr>
          <p:nvPr/>
        </p:nvGraphicFramePr>
        <p:xfrm>
          <a:off x="2514600" y="3959225"/>
          <a:ext cx="2365375" cy="403225"/>
        </p:xfrm>
        <a:graphic>
          <a:graphicData uri="http://schemas.openxmlformats.org/presentationml/2006/ole">
            <mc:AlternateContent xmlns:mc="http://schemas.openxmlformats.org/markup-compatibility/2006">
              <mc:Choice xmlns:v="urn:schemas-microsoft-com:vml" Requires="v">
                <p:oleObj name="公式" r:id="rId23" imgW="1422400" imgH="241300" progId="Equation.3">
                  <p:embed/>
                </p:oleObj>
              </mc:Choice>
              <mc:Fallback>
                <p:oleObj name="公式" r:id="rId23" imgW="1422400" imgH="241300" progId="Equation.3">
                  <p:embed/>
                  <p:pic>
                    <p:nvPicPr>
                      <p:cNvPr id="0" name="Object 7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14600" y="3959225"/>
                        <a:ext cx="2365375"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68" name="Object 72"/>
          <p:cNvGraphicFramePr>
            <a:graphicFrameLocks noChangeAspect="1"/>
          </p:cNvGraphicFramePr>
          <p:nvPr/>
        </p:nvGraphicFramePr>
        <p:xfrm>
          <a:off x="2525713" y="5257800"/>
          <a:ext cx="1654175" cy="355600"/>
        </p:xfrm>
        <a:graphic>
          <a:graphicData uri="http://schemas.openxmlformats.org/presentationml/2006/ole">
            <mc:AlternateContent xmlns:mc="http://schemas.openxmlformats.org/markup-compatibility/2006">
              <mc:Choice xmlns:v="urn:schemas-microsoft-com:vml" Requires="v">
                <p:oleObj name="公式" r:id="rId25" imgW="901065" imgH="215900" progId="Equation.3">
                  <p:embed/>
                </p:oleObj>
              </mc:Choice>
              <mc:Fallback>
                <p:oleObj name="公式" r:id="rId25" imgW="901065" imgH="215900" progId="Equation.3">
                  <p:embed/>
                  <p:pic>
                    <p:nvPicPr>
                      <p:cNvPr id="0" name="Object 7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25713" y="5257800"/>
                        <a:ext cx="1654175"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69" name="Object 73"/>
          <p:cNvGraphicFramePr>
            <a:graphicFrameLocks noChangeAspect="1"/>
          </p:cNvGraphicFramePr>
          <p:nvPr/>
        </p:nvGraphicFramePr>
        <p:xfrm>
          <a:off x="2476500" y="5673725"/>
          <a:ext cx="2378075" cy="373063"/>
        </p:xfrm>
        <a:graphic>
          <a:graphicData uri="http://schemas.openxmlformats.org/presentationml/2006/ole">
            <mc:AlternateContent xmlns:mc="http://schemas.openxmlformats.org/markup-compatibility/2006">
              <mc:Choice xmlns:v="urn:schemas-microsoft-com:vml" Requires="v">
                <p:oleObj name="公式" r:id="rId27" imgW="1422400" imgH="241300" progId="Equation.3">
                  <p:embed/>
                </p:oleObj>
              </mc:Choice>
              <mc:Fallback>
                <p:oleObj name="公式" r:id="rId27" imgW="1422400" imgH="241300" progId="Equation.3">
                  <p:embed/>
                  <p:pic>
                    <p:nvPicPr>
                      <p:cNvPr id="0" name="Object 7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76500" y="5673725"/>
                        <a:ext cx="2378075"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70" name="Object 74"/>
          <p:cNvGraphicFramePr>
            <a:graphicFrameLocks noChangeAspect="1"/>
          </p:cNvGraphicFramePr>
          <p:nvPr/>
        </p:nvGraphicFramePr>
        <p:xfrm>
          <a:off x="4857750" y="3600450"/>
          <a:ext cx="1009650" cy="754063"/>
        </p:xfrm>
        <a:graphic>
          <a:graphicData uri="http://schemas.openxmlformats.org/presentationml/2006/ole">
            <mc:AlternateContent xmlns:mc="http://schemas.openxmlformats.org/markup-compatibility/2006">
              <mc:Choice xmlns:v="urn:schemas-microsoft-com:vml" Requires="v">
                <p:oleObj name="公式" r:id="rId29" imgW="609600" imgH="457200" progId="Equation.3">
                  <p:embed/>
                </p:oleObj>
              </mc:Choice>
              <mc:Fallback>
                <p:oleObj name="公式" r:id="rId29" imgW="609600" imgH="457200" progId="Equation.3">
                  <p:embed/>
                  <p:pic>
                    <p:nvPicPr>
                      <p:cNvPr id="0" name="Object 7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57750" y="3600450"/>
                        <a:ext cx="1009650" cy="754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71" name="Object 75"/>
          <p:cNvGraphicFramePr>
            <a:graphicFrameLocks noChangeAspect="1"/>
          </p:cNvGraphicFramePr>
          <p:nvPr/>
        </p:nvGraphicFramePr>
        <p:xfrm>
          <a:off x="4881563" y="5173663"/>
          <a:ext cx="985837" cy="1011237"/>
        </p:xfrm>
        <a:graphic>
          <a:graphicData uri="http://schemas.openxmlformats.org/presentationml/2006/ole">
            <mc:AlternateContent xmlns:mc="http://schemas.openxmlformats.org/markup-compatibility/2006">
              <mc:Choice xmlns:v="urn:schemas-microsoft-com:vml" Requires="v">
                <p:oleObj name="公式" r:id="rId31" imgW="660400" imgH="635000" progId="Equation.3">
                  <p:embed/>
                </p:oleObj>
              </mc:Choice>
              <mc:Fallback>
                <p:oleObj name="公式" r:id="rId31" imgW="660400" imgH="635000" progId="Equation.3">
                  <p:embed/>
                  <p:pic>
                    <p:nvPicPr>
                      <p:cNvPr id="0" name="Object 7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881563" y="5173663"/>
                        <a:ext cx="985837" cy="1011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72" name="Line 76"/>
          <p:cNvSpPr>
            <a:spLocks noChangeShapeType="1"/>
          </p:cNvSpPr>
          <p:nvPr/>
        </p:nvSpPr>
        <p:spPr bwMode="auto">
          <a:xfrm>
            <a:off x="5943600" y="4114800"/>
            <a:ext cx="68580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1273" name="Object 77"/>
          <p:cNvGraphicFramePr>
            <a:graphicFrameLocks noChangeAspect="1"/>
          </p:cNvGraphicFramePr>
          <p:nvPr/>
        </p:nvGraphicFramePr>
        <p:xfrm>
          <a:off x="6019800" y="3200400"/>
          <a:ext cx="268288" cy="333375"/>
        </p:xfrm>
        <a:graphic>
          <a:graphicData uri="http://schemas.openxmlformats.org/presentationml/2006/ole">
            <mc:AlternateContent xmlns:mc="http://schemas.openxmlformats.org/markup-compatibility/2006">
              <mc:Choice xmlns:v="urn:schemas-microsoft-com:vml" Requires="v">
                <p:oleObj name="公式" r:id="rId33" imgW="165100" imgH="203200" progId="Equation.3">
                  <p:embed/>
                </p:oleObj>
              </mc:Choice>
              <mc:Fallback>
                <p:oleObj name="公式" r:id="rId33" imgW="165100" imgH="203200" progId="Equation.3">
                  <p:embed/>
                  <p:pic>
                    <p:nvPicPr>
                      <p:cNvPr id="0" name="Object 7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19800" y="3200400"/>
                        <a:ext cx="268288"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74" name="Object 78"/>
          <p:cNvGraphicFramePr>
            <a:graphicFrameLocks noChangeAspect="1"/>
          </p:cNvGraphicFramePr>
          <p:nvPr/>
        </p:nvGraphicFramePr>
        <p:xfrm>
          <a:off x="6338888" y="3714750"/>
          <a:ext cx="223837" cy="342900"/>
        </p:xfrm>
        <a:graphic>
          <a:graphicData uri="http://schemas.openxmlformats.org/presentationml/2006/ole">
            <mc:AlternateContent xmlns:mc="http://schemas.openxmlformats.org/markup-compatibility/2006">
              <mc:Choice xmlns:v="urn:schemas-microsoft-com:vml" Requires="v">
                <p:oleObj name="公式" r:id="rId34" imgW="127000" imgH="190500" progId="Equation.3">
                  <p:embed/>
                </p:oleObj>
              </mc:Choice>
              <mc:Fallback>
                <p:oleObj name="公式" r:id="rId34" imgW="127000" imgH="190500" progId="Equation.3">
                  <p:embed/>
                  <p:pic>
                    <p:nvPicPr>
                      <p:cNvPr id="0" name="Object 7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38888" y="3714750"/>
                        <a:ext cx="223837"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75" name="Text Box 79"/>
          <p:cNvSpPr txBox="1">
            <a:spLocks noChangeArrowheads="1"/>
          </p:cNvSpPr>
          <p:nvPr/>
        </p:nvSpPr>
        <p:spPr bwMode="auto">
          <a:xfrm>
            <a:off x="5783263" y="4267200"/>
            <a:ext cx="11366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1400" b="1" u="none">
                <a:latin typeface="Times New Roman" panose="02020603050405020304" pitchFamily="18" charset="0"/>
              </a:rPr>
              <a:t>u</a:t>
            </a:r>
            <a:r>
              <a:rPr kumimoji="1" lang="zh-CN" altLang="en-US" sz="1400" b="1" i="0" u="none">
                <a:solidFill>
                  <a:srgbClr val="FF0000"/>
                </a:solidFill>
                <a:latin typeface="Times New Roman" panose="02020603050405020304" pitchFamily="18" charset="0"/>
              </a:rPr>
              <a:t>超前</a:t>
            </a:r>
            <a:r>
              <a:rPr kumimoji="1" lang="zh-CN" altLang="en-US" sz="1400" b="1" i="0" u="none">
                <a:latin typeface="Times New Roman" panose="02020603050405020304" pitchFamily="18" charset="0"/>
              </a:rPr>
              <a:t> </a:t>
            </a:r>
            <a:r>
              <a:rPr kumimoji="1" lang="en-US" altLang="zh-CN" sz="1400" b="1" u="none">
                <a:latin typeface="Times New Roman" panose="02020603050405020304" pitchFamily="18" charset="0"/>
              </a:rPr>
              <a:t>i </a:t>
            </a:r>
            <a:r>
              <a:rPr kumimoji="1" lang="en-US" altLang="zh-CN" sz="1400" b="1" i="0" u="none">
                <a:latin typeface="Times New Roman" panose="02020603050405020304" pitchFamily="18" charset="0"/>
              </a:rPr>
              <a:t>90°</a:t>
            </a:r>
          </a:p>
        </p:txBody>
      </p:sp>
      <p:sp>
        <p:nvSpPr>
          <p:cNvPr id="51276" name="Line 80"/>
          <p:cNvSpPr>
            <a:spLocks noChangeShapeType="1"/>
          </p:cNvSpPr>
          <p:nvPr/>
        </p:nvSpPr>
        <p:spPr bwMode="auto">
          <a:xfrm flipV="1">
            <a:off x="5943600" y="3352800"/>
            <a:ext cx="0" cy="76200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77" name="Line 81"/>
          <p:cNvSpPr>
            <a:spLocks noChangeShapeType="1"/>
          </p:cNvSpPr>
          <p:nvPr/>
        </p:nvSpPr>
        <p:spPr bwMode="auto">
          <a:xfrm>
            <a:off x="5962650" y="5105400"/>
            <a:ext cx="68580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1278" name="Object 82"/>
          <p:cNvGraphicFramePr>
            <a:graphicFrameLocks noChangeAspect="1"/>
          </p:cNvGraphicFramePr>
          <p:nvPr/>
        </p:nvGraphicFramePr>
        <p:xfrm>
          <a:off x="6038850" y="5534025"/>
          <a:ext cx="295275" cy="366713"/>
        </p:xfrm>
        <a:graphic>
          <a:graphicData uri="http://schemas.openxmlformats.org/presentationml/2006/ole">
            <mc:AlternateContent xmlns:mc="http://schemas.openxmlformats.org/markup-compatibility/2006">
              <mc:Choice xmlns:v="urn:schemas-microsoft-com:vml" Requires="v">
                <p:oleObj name="公式" r:id="rId35" imgW="165100" imgH="203200" progId="Equation.3">
                  <p:embed/>
                </p:oleObj>
              </mc:Choice>
              <mc:Fallback>
                <p:oleObj name="公式" r:id="rId35" imgW="165100" imgH="203200" progId="Equation.3">
                  <p:embed/>
                  <p:pic>
                    <p:nvPicPr>
                      <p:cNvPr id="0" name="Object 8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38850" y="5534025"/>
                        <a:ext cx="2952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79" name="Object 83"/>
          <p:cNvGraphicFramePr>
            <a:graphicFrameLocks noChangeAspect="1"/>
          </p:cNvGraphicFramePr>
          <p:nvPr/>
        </p:nvGraphicFramePr>
        <p:xfrm>
          <a:off x="6438900" y="5181600"/>
          <a:ext cx="219075" cy="334963"/>
        </p:xfrm>
        <a:graphic>
          <a:graphicData uri="http://schemas.openxmlformats.org/presentationml/2006/ole">
            <mc:AlternateContent xmlns:mc="http://schemas.openxmlformats.org/markup-compatibility/2006">
              <mc:Choice xmlns:v="urn:schemas-microsoft-com:vml" Requires="v">
                <p:oleObj name="公式" r:id="rId36" imgW="127000" imgH="190500" progId="Equation.3">
                  <p:embed/>
                </p:oleObj>
              </mc:Choice>
              <mc:Fallback>
                <p:oleObj name="公式" r:id="rId36" imgW="127000" imgH="190500" progId="Equation.3">
                  <p:embed/>
                  <p:pic>
                    <p:nvPicPr>
                      <p:cNvPr id="0" name="Object 8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38900" y="5181600"/>
                        <a:ext cx="219075" cy="334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80" name="Text Box 84"/>
          <p:cNvSpPr txBox="1">
            <a:spLocks noChangeArrowheads="1"/>
          </p:cNvSpPr>
          <p:nvPr/>
        </p:nvSpPr>
        <p:spPr bwMode="auto">
          <a:xfrm>
            <a:off x="5842000" y="6000750"/>
            <a:ext cx="108743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1400" b="1" u="none">
                <a:latin typeface="Times New Roman" panose="02020603050405020304" pitchFamily="18" charset="0"/>
              </a:rPr>
              <a:t>u</a:t>
            </a:r>
            <a:r>
              <a:rPr kumimoji="1" lang="zh-CN" altLang="en-US" sz="1400" b="1" i="0" u="none">
                <a:solidFill>
                  <a:srgbClr val="FF0000"/>
                </a:solidFill>
              </a:rPr>
              <a:t>滞后</a:t>
            </a:r>
            <a:r>
              <a:rPr kumimoji="1" lang="en-US" altLang="zh-CN" sz="1400" b="1" u="none">
                <a:latin typeface="Times New Roman" panose="02020603050405020304" pitchFamily="18" charset="0"/>
              </a:rPr>
              <a:t>i </a:t>
            </a:r>
            <a:r>
              <a:rPr kumimoji="1" lang="en-US" altLang="zh-CN" sz="1400" b="1" i="0" u="none">
                <a:latin typeface="Times New Roman" panose="02020603050405020304" pitchFamily="18" charset="0"/>
              </a:rPr>
              <a:t>90°</a:t>
            </a:r>
          </a:p>
        </p:txBody>
      </p:sp>
      <p:sp>
        <p:nvSpPr>
          <p:cNvPr id="51281" name="Line 85"/>
          <p:cNvSpPr>
            <a:spLocks noChangeShapeType="1"/>
          </p:cNvSpPr>
          <p:nvPr/>
        </p:nvSpPr>
        <p:spPr bwMode="auto">
          <a:xfrm flipV="1">
            <a:off x="5962650" y="5105400"/>
            <a:ext cx="0" cy="762000"/>
          </a:xfrm>
          <a:prstGeom prst="line">
            <a:avLst/>
          </a:prstGeom>
          <a:noFill/>
          <a:ln w="9525">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1282" name="Object 86"/>
          <p:cNvGraphicFramePr>
            <a:graphicFrameLocks noChangeAspect="1"/>
          </p:cNvGraphicFramePr>
          <p:nvPr/>
        </p:nvGraphicFramePr>
        <p:xfrm>
          <a:off x="6804025" y="3789363"/>
          <a:ext cx="912813" cy="361950"/>
        </p:xfrm>
        <a:graphic>
          <a:graphicData uri="http://schemas.openxmlformats.org/presentationml/2006/ole">
            <mc:AlternateContent xmlns:mc="http://schemas.openxmlformats.org/markup-compatibility/2006">
              <mc:Choice xmlns:v="urn:schemas-microsoft-com:vml" Requires="v">
                <p:oleObj name="公式" r:id="rId37" imgW="660400" imgH="228600" progId="Equation.3">
                  <p:embed/>
                </p:oleObj>
              </mc:Choice>
              <mc:Fallback>
                <p:oleObj name="公式" r:id="rId37" imgW="660400" imgH="228600" progId="Equation.3">
                  <p:embed/>
                  <p:pic>
                    <p:nvPicPr>
                      <p:cNvPr id="0" name="Object 8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804025" y="3789363"/>
                        <a:ext cx="912813"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83" name="Object 87"/>
          <p:cNvGraphicFramePr>
            <a:graphicFrameLocks noChangeAspect="1"/>
          </p:cNvGraphicFramePr>
          <p:nvPr/>
        </p:nvGraphicFramePr>
        <p:xfrm>
          <a:off x="6732588" y="5589588"/>
          <a:ext cx="1068387" cy="376237"/>
        </p:xfrm>
        <a:graphic>
          <a:graphicData uri="http://schemas.openxmlformats.org/presentationml/2006/ole">
            <mc:AlternateContent xmlns:mc="http://schemas.openxmlformats.org/markup-compatibility/2006">
              <mc:Choice xmlns:v="urn:schemas-microsoft-com:vml" Requires="v">
                <p:oleObj name="公式" r:id="rId39" imgW="761365" imgH="241300" progId="Equation.3">
                  <p:embed/>
                </p:oleObj>
              </mc:Choice>
              <mc:Fallback>
                <p:oleObj name="公式" r:id="rId39" imgW="761365" imgH="241300" progId="Equation.3">
                  <p:embed/>
                  <p:pic>
                    <p:nvPicPr>
                      <p:cNvPr id="0" name="Object 8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732588" y="5589588"/>
                        <a:ext cx="1068387"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84" name="Object 88"/>
          <p:cNvGraphicFramePr>
            <a:graphicFrameLocks noChangeAspect="1"/>
          </p:cNvGraphicFramePr>
          <p:nvPr/>
        </p:nvGraphicFramePr>
        <p:xfrm>
          <a:off x="7818438" y="3143250"/>
          <a:ext cx="1217612" cy="782638"/>
        </p:xfrm>
        <a:graphic>
          <a:graphicData uri="http://schemas.openxmlformats.org/presentationml/2006/ole">
            <mc:AlternateContent xmlns:mc="http://schemas.openxmlformats.org/markup-compatibility/2006">
              <mc:Choice xmlns:v="urn:schemas-microsoft-com:vml" Requires="v">
                <p:oleObj name="公式" r:id="rId41" imgW="647700" imgH="457200" progId="Equation.3">
                  <p:embed/>
                </p:oleObj>
              </mc:Choice>
              <mc:Fallback>
                <p:oleObj name="公式" r:id="rId41" imgW="647700" imgH="457200" progId="Equation.3">
                  <p:embed/>
                  <p:pic>
                    <p:nvPicPr>
                      <p:cNvPr id="0" name="Object 88"/>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818438" y="3143250"/>
                        <a:ext cx="1217612" cy="782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85" name="Object 89"/>
          <p:cNvGraphicFramePr>
            <a:graphicFrameLocks noChangeAspect="1"/>
          </p:cNvGraphicFramePr>
          <p:nvPr/>
        </p:nvGraphicFramePr>
        <p:xfrm>
          <a:off x="7926388" y="4818063"/>
          <a:ext cx="941387" cy="942975"/>
        </p:xfrm>
        <a:graphic>
          <a:graphicData uri="http://schemas.openxmlformats.org/presentationml/2006/ole">
            <mc:AlternateContent xmlns:mc="http://schemas.openxmlformats.org/markup-compatibility/2006">
              <mc:Choice xmlns:v="urn:schemas-microsoft-com:vml" Requires="v">
                <p:oleObj name="Equation" r:id="rId43" imgW="622300" imgH="457200" progId="Equation.DSMT4">
                  <p:embed/>
                </p:oleObj>
              </mc:Choice>
              <mc:Fallback>
                <p:oleObj name="Equation" r:id="rId43" imgW="622300" imgH="457200" progId="Equation.DSMT4">
                  <p:embed/>
                  <p:pic>
                    <p:nvPicPr>
                      <p:cNvPr id="0" name="Object 89"/>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926388" y="4818063"/>
                        <a:ext cx="941387" cy="94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86" name="Text Box 90"/>
          <p:cNvSpPr txBox="1">
            <a:spLocks noChangeArrowheads="1"/>
          </p:cNvSpPr>
          <p:nvPr/>
        </p:nvSpPr>
        <p:spPr bwMode="auto">
          <a:xfrm>
            <a:off x="1520825" y="876300"/>
            <a:ext cx="96202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1400" b="1" i="0" u="none">
                <a:solidFill>
                  <a:schemeClr val="accent2"/>
                </a:solidFill>
                <a:latin typeface="Times New Roman" panose="02020603050405020304" pitchFamily="18" charset="0"/>
              </a:rPr>
              <a:t>基本关系</a:t>
            </a:r>
          </a:p>
        </p:txBody>
      </p:sp>
      <p:sp useBgFill="1">
        <p:nvSpPr>
          <p:cNvPr id="51287" name="Oval 91"/>
          <p:cNvSpPr>
            <a:spLocks noChangeArrowheads="1"/>
          </p:cNvSpPr>
          <p:nvPr/>
        </p:nvSpPr>
        <p:spPr bwMode="auto">
          <a:xfrm>
            <a:off x="647700" y="1695450"/>
            <a:ext cx="107950" cy="107950"/>
          </a:xfrm>
          <a:prstGeom prst="ellipse">
            <a:avLst/>
          </a:prstGeom>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51288" name="Oval 92"/>
          <p:cNvSpPr>
            <a:spLocks noChangeArrowheads="1"/>
          </p:cNvSpPr>
          <p:nvPr/>
        </p:nvSpPr>
        <p:spPr bwMode="auto">
          <a:xfrm>
            <a:off x="647700" y="2609850"/>
            <a:ext cx="107950" cy="107950"/>
          </a:xfrm>
          <a:prstGeom prst="ellipse">
            <a:avLst/>
          </a:prstGeom>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51289" name="Oval 93"/>
          <p:cNvSpPr>
            <a:spLocks noChangeArrowheads="1"/>
          </p:cNvSpPr>
          <p:nvPr/>
        </p:nvSpPr>
        <p:spPr bwMode="auto">
          <a:xfrm>
            <a:off x="666750" y="3524250"/>
            <a:ext cx="107950" cy="107950"/>
          </a:xfrm>
          <a:prstGeom prst="ellipse">
            <a:avLst/>
          </a:prstGeom>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51290" name="Oval 94"/>
          <p:cNvSpPr>
            <a:spLocks noChangeArrowheads="1"/>
          </p:cNvSpPr>
          <p:nvPr/>
        </p:nvSpPr>
        <p:spPr bwMode="auto">
          <a:xfrm>
            <a:off x="685800" y="4438650"/>
            <a:ext cx="107950" cy="107950"/>
          </a:xfrm>
          <a:prstGeom prst="ellipse">
            <a:avLst/>
          </a:prstGeom>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51291" name="Oval 95"/>
          <p:cNvSpPr>
            <a:spLocks noChangeArrowheads="1"/>
          </p:cNvSpPr>
          <p:nvPr/>
        </p:nvSpPr>
        <p:spPr bwMode="auto">
          <a:xfrm>
            <a:off x="704850" y="5295900"/>
            <a:ext cx="107950" cy="107950"/>
          </a:xfrm>
          <a:prstGeom prst="ellipse">
            <a:avLst/>
          </a:prstGeom>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51292" name="Oval 96"/>
          <p:cNvSpPr>
            <a:spLocks noChangeArrowheads="1"/>
          </p:cNvSpPr>
          <p:nvPr/>
        </p:nvSpPr>
        <p:spPr bwMode="auto">
          <a:xfrm>
            <a:off x="723900" y="6191250"/>
            <a:ext cx="107950" cy="107950"/>
          </a:xfrm>
          <a:prstGeom prst="ellipse">
            <a:avLst/>
          </a:prstGeom>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93" name="Text Box 97"/>
          <p:cNvSpPr txBox="1">
            <a:spLocks noChangeArrowheads="1"/>
          </p:cNvSpPr>
          <p:nvPr/>
        </p:nvSpPr>
        <p:spPr bwMode="auto">
          <a:xfrm>
            <a:off x="7961313" y="2278063"/>
            <a:ext cx="90011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1400" b="1" i="0" u="none">
                <a:latin typeface="Times New Roman" panose="02020603050405020304" pitchFamily="18" charset="0"/>
              </a:rPr>
              <a:t>瓦（</a:t>
            </a:r>
            <a:r>
              <a:rPr kumimoji="1" lang="en-US" altLang="zh-CN" sz="1400" b="1" i="0" u="none">
                <a:latin typeface="Times New Roman" panose="02020603050405020304" pitchFamily="18" charset="0"/>
              </a:rPr>
              <a:t>W</a:t>
            </a:r>
            <a:r>
              <a:rPr kumimoji="1" lang="zh-CN" altLang="en-US" sz="1400" b="1" i="0" u="none">
                <a:latin typeface="Times New Roman" panose="02020603050405020304" pitchFamily="18" charset="0"/>
              </a:rPr>
              <a:t>）</a:t>
            </a:r>
          </a:p>
        </p:txBody>
      </p:sp>
      <p:sp>
        <p:nvSpPr>
          <p:cNvPr id="51294" name="Text Box 98"/>
          <p:cNvSpPr txBox="1">
            <a:spLocks noChangeArrowheads="1"/>
          </p:cNvSpPr>
          <p:nvPr/>
        </p:nvSpPr>
        <p:spPr bwMode="auto">
          <a:xfrm>
            <a:off x="7881938" y="3916363"/>
            <a:ext cx="10191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1400" b="1" i="0" u="none">
                <a:latin typeface="Times New Roman" panose="02020603050405020304" pitchFamily="18" charset="0"/>
              </a:rPr>
              <a:t>乏（</a:t>
            </a:r>
            <a:r>
              <a:rPr kumimoji="1" lang="en-US" altLang="zh-CN" sz="1400" b="1" i="0" u="none">
                <a:latin typeface="Times New Roman" panose="02020603050405020304" pitchFamily="18" charset="0"/>
              </a:rPr>
              <a:t>Var</a:t>
            </a:r>
            <a:r>
              <a:rPr kumimoji="1" lang="zh-CN" altLang="en-US" sz="1400" b="1" i="0" u="none">
                <a:latin typeface="Times New Roman" panose="02020603050405020304" pitchFamily="18" charset="0"/>
              </a:rPr>
              <a:t>）</a:t>
            </a:r>
          </a:p>
        </p:txBody>
      </p:sp>
      <p:sp>
        <p:nvSpPr>
          <p:cNvPr id="51295" name="Text Box 99"/>
          <p:cNvSpPr txBox="1">
            <a:spLocks noChangeArrowheads="1"/>
          </p:cNvSpPr>
          <p:nvPr/>
        </p:nvSpPr>
        <p:spPr bwMode="auto">
          <a:xfrm>
            <a:off x="7862888" y="5688013"/>
            <a:ext cx="10191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1400" b="1" i="0" u="none">
                <a:latin typeface="Times New Roman" panose="02020603050405020304" pitchFamily="18" charset="0"/>
              </a:rPr>
              <a:t>乏（</a:t>
            </a:r>
            <a:r>
              <a:rPr kumimoji="1" lang="en-US" altLang="zh-CN" sz="1400" b="1" i="0" u="none">
                <a:latin typeface="Times New Roman" panose="02020603050405020304" pitchFamily="18" charset="0"/>
              </a:rPr>
              <a:t>Var</a:t>
            </a:r>
            <a:r>
              <a:rPr kumimoji="1" lang="zh-CN" altLang="en-US" sz="1400" b="1" i="0" u="none">
                <a:latin typeface="Times New Roman" panose="02020603050405020304" pitchFamily="18" charset="0"/>
              </a:rPr>
              <a:t>）</a:t>
            </a:r>
          </a:p>
        </p:txBody>
      </p:sp>
      <p:sp>
        <p:nvSpPr>
          <p:cNvPr id="51296" name="Text Box 100"/>
          <p:cNvSpPr txBox="1">
            <a:spLocks noChangeArrowheads="1"/>
          </p:cNvSpPr>
          <p:nvPr/>
        </p:nvSpPr>
        <p:spPr bwMode="auto">
          <a:xfrm>
            <a:off x="7889875" y="2609850"/>
            <a:ext cx="9017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1400" b="1" i="0" u="none">
                <a:solidFill>
                  <a:schemeClr val="accent2"/>
                </a:solidFill>
                <a:latin typeface="Times New Roman" panose="02020603050405020304" pitchFamily="18" charset="0"/>
              </a:rPr>
              <a:t>耗能元件</a:t>
            </a:r>
          </a:p>
        </p:txBody>
      </p:sp>
      <p:sp>
        <p:nvSpPr>
          <p:cNvPr id="51297" name="Text Box 101"/>
          <p:cNvSpPr txBox="1">
            <a:spLocks noChangeArrowheads="1"/>
          </p:cNvSpPr>
          <p:nvPr/>
        </p:nvSpPr>
        <p:spPr bwMode="auto">
          <a:xfrm>
            <a:off x="7947025" y="4286250"/>
            <a:ext cx="9017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1400" b="1" i="0" u="none">
                <a:solidFill>
                  <a:schemeClr val="accent2"/>
                </a:solidFill>
                <a:latin typeface="Times New Roman" panose="02020603050405020304" pitchFamily="18" charset="0"/>
              </a:rPr>
              <a:t>储能元件</a:t>
            </a:r>
          </a:p>
        </p:txBody>
      </p:sp>
      <p:sp>
        <p:nvSpPr>
          <p:cNvPr id="51298" name="Text Box 102"/>
          <p:cNvSpPr txBox="1">
            <a:spLocks noChangeArrowheads="1"/>
          </p:cNvSpPr>
          <p:nvPr/>
        </p:nvSpPr>
        <p:spPr bwMode="auto">
          <a:xfrm>
            <a:off x="7908925" y="6038850"/>
            <a:ext cx="9017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1400" b="1" i="0" u="none">
                <a:solidFill>
                  <a:schemeClr val="accent2"/>
                </a:solidFill>
                <a:latin typeface="Times New Roman" panose="02020603050405020304" pitchFamily="18" charset="0"/>
              </a:rPr>
              <a:t>储能元件</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23FAF0E3-DC1F-4B6C-88CE-0BF5387510DB}" type="slidenum">
              <a:rPr lang="en-US" altLang="zh-CN" i="0" u="none" smtClean="0">
                <a:latin typeface="Times New Roman" panose="02020603050405020304" pitchFamily="18" charset="0"/>
              </a:rPr>
              <a:t>58</a:t>
            </a:fld>
            <a:endParaRPr lang="en-US" altLang="zh-CN" i="0" u="none">
              <a:latin typeface="Times New Roman" panose="02020603050405020304" pitchFamily="18" charset="0"/>
            </a:endParaRPr>
          </a:p>
        </p:txBody>
      </p:sp>
      <p:sp>
        <p:nvSpPr>
          <p:cNvPr id="592900" name="Rectangle 4">
            <a:hlinkClick r:id="rId2" action="ppaction://hlinksldjump"/>
          </p:cNvPr>
          <p:cNvSpPr>
            <a:spLocks noChangeArrowheads="1"/>
          </p:cNvSpPr>
          <p:nvPr/>
        </p:nvSpPr>
        <p:spPr bwMode="auto">
          <a:xfrm>
            <a:off x="1514475" y="4868863"/>
            <a:ext cx="6408738"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3.6</a:t>
            </a:r>
            <a:r>
              <a:rPr kumimoji="1" lang="zh-CN" altLang="en-US" sz="3600" b="1" i="0" u="none" dirty="0">
                <a:solidFill>
                  <a:srgbClr val="0000CC"/>
                </a:solidFill>
                <a:latin typeface="Times New Roman" panose="02020603050405020304" pitchFamily="18" charset="0"/>
                <a:ea typeface="楷体_GB2312" pitchFamily="49" charset="-122"/>
              </a:rPr>
              <a:t>正弦交流电路的频率特性</a:t>
            </a:r>
          </a:p>
        </p:txBody>
      </p:sp>
      <p:sp>
        <p:nvSpPr>
          <p:cNvPr id="592901" name="Rectangle 5">
            <a:hlinkClick r:id="rId3" action="ppaction://hlinksldjump"/>
          </p:cNvPr>
          <p:cNvSpPr>
            <a:spLocks noChangeArrowheads="1"/>
          </p:cNvSpPr>
          <p:nvPr/>
        </p:nvSpPr>
        <p:spPr bwMode="auto">
          <a:xfrm>
            <a:off x="1543050" y="2205038"/>
            <a:ext cx="61214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3.2 </a:t>
            </a:r>
            <a:r>
              <a:rPr kumimoji="1" lang="zh-CN" altLang="en-US" sz="3600" b="1" i="0" u="none" dirty="0">
                <a:solidFill>
                  <a:srgbClr val="0000CC"/>
                </a:solidFill>
                <a:latin typeface="Times New Roman" panose="02020603050405020304" pitchFamily="18" charset="0"/>
                <a:ea typeface="楷体_GB2312" pitchFamily="49" charset="-122"/>
              </a:rPr>
              <a:t>正弦量的相量表示法</a:t>
            </a:r>
            <a:endParaRPr kumimoji="1" lang="zh-CN" altLang="en-US" sz="3600" b="1" i="0" u="none" dirty="0">
              <a:solidFill>
                <a:srgbClr val="0000CC"/>
              </a:solidFill>
              <a:latin typeface="Times New Roman" panose="02020603050405020304" pitchFamily="18" charset="0"/>
              <a:ea typeface="隶书" panose="02010509060101010101" pitchFamily="49" charset="-122"/>
            </a:endParaRPr>
          </a:p>
        </p:txBody>
      </p:sp>
      <p:sp>
        <p:nvSpPr>
          <p:cNvPr id="592902" name="Rectangle 6">
            <a:hlinkClick r:id="rId4" action="ppaction://hlinksldjump"/>
          </p:cNvPr>
          <p:cNvSpPr>
            <a:spLocks noChangeArrowheads="1"/>
          </p:cNvSpPr>
          <p:nvPr/>
        </p:nvSpPr>
        <p:spPr bwMode="auto">
          <a:xfrm>
            <a:off x="1627188" y="4156075"/>
            <a:ext cx="7192962"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3.5</a:t>
            </a:r>
            <a:r>
              <a:rPr kumimoji="1" lang="zh-CN" altLang="en-US" sz="3600" b="1" i="0" u="none" dirty="0">
                <a:solidFill>
                  <a:srgbClr val="0000CC"/>
                </a:solidFill>
                <a:latin typeface="Times New Roman" panose="02020603050405020304" pitchFamily="18" charset="0"/>
                <a:ea typeface="楷体_GB2312" pitchFamily="49" charset="-122"/>
              </a:rPr>
              <a:t>复杂交流电路的分析与计算</a:t>
            </a:r>
          </a:p>
        </p:txBody>
      </p:sp>
      <p:sp>
        <p:nvSpPr>
          <p:cNvPr id="592903" name="Rectangle 7">
            <a:hlinkClick r:id="rId5" action="ppaction://hlinksldjump"/>
          </p:cNvPr>
          <p:cNvSpPr>
            <a:spLocks noChangeArrowheads="1"/>
          </p:cNvSpPr>
          <p:nvPr/>
        </p:nvSpPr>
        <p:spPr bwMode="auto">
          <a:xfrm>
            <a:off x="1793875" y="1557338"/>
            <a:ext cx="583247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a:solidFill>
                  <a:srgbClr val="0000CC"/>
                </a:solidFill>
                <a:latin typeface="Times New Roman" panose="02020603050405020304" pitchFamily="18" charset="0"/>
                <a:ea typeface="楷体_GB2312" pitchFamily="49" charset="-122"/>
              </a:rPr>
              <a:t>3.1 </a:t>
            </a:r>
            <a:r>
              <a:rPr kumimoji="1" lang="zh-CN" altLang="en-US" sz="3600" b="1" i="0" u="none">
                <a:solidFill>
                  <a:srgbClr val="0000CC"/>
                </a:solidFill>
                <a:latin typeface="Times New Roman" panose="02020603050405020304" pitchFamily="18" charset="0"/>
                <a:ea typeface="楷体_GB2312" pitchFamily="49" charset="-122"/>
              </a:rPr>
              <a:t>正弦交流电的基本概念</a:t>
            </a:r>
            <a:endParaRPr kumimoji="1" lang="zh-CN" altLang="en-US" sz="3600" b="1" i="0" u="none">
              <a:solidFill>
                <a:srgbClr val="0000CC"/>
              </a:solidFill>
              <a:latin typeface="Times New Roman" panose="02020603050405020304" pitchFamily="18" charset="0"/>
              <a:ea typeface="隶书" panose="02010509060101010101" pitchFamily="49" charset="-122"/>
            </a:endParaRPr>
          </a:p>
        </p:txBody>
      </p:sp>
      <p:sp>
        <p:nvSpPr>
          <p:cNvPr id="592904" name="Rectangle 8">
            <a:hlinkClick r:id="rId6" action="ppaction://hlinksldjump"/>
          </p:cNvPr>
          <p:cNvSpPr>
            <a:spLocks noChangeArrowheads="1"/>
          </p:cNvSpPr>
          <p:nvPr/>
        </p:nvSpPr>
        <p:spPr bwMode="auto">
          <a:xfrm>
            <a:off x="1601788" y="5516563"/>
            <a:ext cx="602456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3.7</a:t>
            </a:r>
            <a:r>
              <a:rPr kumimoji="1" lang="zh-CN" altLang="en-US" sz="3600" b="1" i="0" u="none" dirty="0">
                <a:solidFill>
                  <a:srgbClr val="0000CC"/>
                </a:solidFill>
                <a:latin typeface="Times New Roman" panose="02020603050405020304" pitchFamily="18" charset="0"/>
                <a:ea typeface="楷体_GB2312" pitchFamily="49" charset="-122"/>
              </a:rPr>
              <a:t>非正弦周期的电路分析</a:t>
            </a:r>
          </a:p>
        </p:txBody>
      </p:sp>
      <p:sp>
        <p:nvSpPr>
          <p:cNvPr id="592906" name="Rectangle 10">
            <a:hlinkClick r:id="rId7" action="ppaction://hlinksldjump"/>
          </p:cNvPr>
          <p:cNvSpPr>
            <a:spLocks noChangeArrowheads="1"/>
          </p:cNvSpPr>
          <p:nvPr/>
        </p:nvSpPr>
        <p:spPr bwMode="auto">
          <a:xfrm>
            <a:off x="1535113" y="2859088"/>
            <a:ext cx="5211762" cy="641350"/>
          </a:xfrm>
          <a:prstGeom prst="rect">
            <a:avLst/>
          </a:prstGeom>
          <a:noFill/>
          <a:ln>
            <a:noFill/>
          </a:ln>
          <a:effec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3.3 </a:t>
            </a:r>
            <a:r>
              <a:rPr kumimoji="1" lang="zh-CN" altLang="en-US" sz="3600" b="1" i="0" u="none" dirty="0">
                <a:solidFill>
                  <a:srgbClr val="0000CC"/>
                </a:solidFill>
                <a:latin typeface="Times New Roman" panose="02020603050405020304" pitchFamily="18" charset="0"/>
                <a:ea typeface="楷体_GB2312" pitchFamily="49" charset="-122"/>
              </a:rPr>
              <a:t>单一元件参数电路</a:t>
            </a:r>
            <a:endParaRPr kumimoji="1" lang="zh-CN" altLang="en-US" sz="3600" b="1" i="0" u="none" dirty="0">
              <a:solidFill>
                <a:srgbClr val="0000CC"/>
              </a:solidFill>
              <a:latin typeface="Times New Roman" panose="02020603050405020304" pitchFamily="18" charset="0"/>
              <a:ea typeface="隶书" panose="02010509060101010101" pitchFamily="49" charset="-122"/>
            </a:endParaRPr>
          </a:p>
        </p:txBody>
      </p:sp>
      <p:sp>
        <p:nvSpPr>
          <p:cNvPr id="592907" name="Rectangle 11">
            <a:hlinkClick r:id="rId8" action="ppaction://hlinksldjump"/>
          </p:cNvPr>
          <p:cNvSpPr>
            <a:spLocks noChangeArrowheads="1"/>
          </p:cNvSpPr>
          <p:nvPr/>
        </p:nvSpPr>
        <p:spPr bwMode="auto">
          <a:xfrm>
            <a:off x="1539875" y="3508375"/>
            <a:ext cx="5083175" cy="641350"/>
          </a:xfrm>
          <a:prstGeom prst="rect">
            <a:avLst/>
          </a:prstGeom>
          <a:solidFill>
            <a:srgbClr val="FFC000"/>
          </a:solidFill>
          <a:ln>
            <a:noFill/>
          </a:ln>
          <a:effec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3.4</a:t>
            </a:r>
            <a:r>
              <a:rPr kumimoji="1" lang="en-US" altLang="zh-CN" sz="3600" b="1" u="none" dirty="0">
                <a:solidFill>
                  <a:srgbClr val="0000CC"/>
                </a:solidFill>
                <a:latin typeface="Times New Roman" panose="02020603050405020304" pitchFamily="18" charset="0"/>
                <a:ea typeface="楷体_GB2312" pitchFamily="49" charset="-122"/>
              </a:rPr>
              <a:t> </a:t>
            </a:r>
            <a:r>
              <a:rPr kumimoji="1" lang="zh-CN" altLang="en-US" sz="3600" b="1" i="0" u="none" dirty="0">
                <a:solidFill>
                  <a:srgbClr val="0000CC"/>
                </a:solidFill>
                <a:latin typeface="Times New Roman" panose="02020603050405020304" pitchFamily="18" charset="0"/>
                <a:ea typeface="楷体_GB2312" pitchFamily="49" charset="-122"/>
              </a:rPr>
              <a:t>简单正弦交流电路</a:t>
            </a:r>
            <a:endParaRPr kumimoji="1" lang="zh-CN" altLang="en-US" sz="3600" b="1" i="0" u="none" dirty="0">
              <a:solidFill>
                <a:srgbClr val="0000CC"/>
              </a:solidFill>
              <a:latin typeface="Times New Roman" panose="02020603050405020304" pitchFamily="18" charset="0"/>
              <a:ea typeface="隶书"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92903"/>
                                        </p:tgtEl>
                                        <p:attrNameLst>
                                          <p:attrName>style.visibility</p:attrName>
                                        </p:attrNameLst>
                                      </p:cBhvr>
                                      <p:to>
                                        <p:strVal val="visible"/>
                                      </p:to>
                                    </p:set>
                                    <p:animEffect transition="in" filter="wipe(left)">
                                      <p:cBhvr>
                                        <p:cTn id="7" dur="500"/>
                                        <p:tgtEl>
                                          <p:spTgt spid="59290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2901"/>
                                        </p:tgtEl>
                                        <p:attrNameLst>
                                          <p:attrName>style.visibility</p:attrName>
                                        </p:attrNameLst>
                                      </p:cBhvr>
                                      <p:to>
                                        <p:strVal val="visible"/>
                                      </p:to>
                                    </p:set>
                                    <p:animEffect transition="in" filter="wipe(left)">
                                      <p:cBhvr>
                                        <p:cTn id="11" dur="500"/>
                                        <p:tgtEl>
                                          <p:spTgt spid="59290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2906"/>
                                        </p:tgtEl>
                                        <p:attrNameLst>
                                          <p:attrName>style.visibility</p:attrName>
                                        </p:attrNameLst>
                                      </p:cBhvr>
                                      <p:to>
                                        <p:strVal val="visible"/>
                                      </p:to>
                                    </p:set>
                                    <p:animEffect transition="in" filter="wipe(left)">
                                      <p:cBhvr>
                                        <p:cTn id="15" dur="500"/>
                                        <p:tgtEl>
                                          <p:spTgt spid="59290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92907"/>
                                        </p:tgtEl>
                                        <p:attrNameLst>
                                          <p:attrName>style.visibility</p:attrName>
                                        </p:attrNameLst>
                                      </p:cBhvr>
                                      <p:to>
                                        <p:strVal val="visible"/>
                                      </p:to>
                                    </p:set>
                                    <p:animEffect transition="in" filter="wipe(left)">
                                      <p:cBhvr>
                                        <p:cTn id="19" dur="500"/>
                                        <p:tgtEl>
                                          <p:spTgt spid="59290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92902"/>
                                        </p:tgtEl>
                                        <p:attrNameLst>
                                          <p:attrName>style.visibility</p:attrName>
                                        </p:attrNameLst>
                                      </p:cBhvr>
                                      <p:to>
                                        <p:strVal val="visible"/>
                                      </p:to>
                                    </p:set>
                                    <p:animEffect transition="in" filter="wipe(left)">
                                      <p:cBhvr>
                                        <p:cTn id="23" dur="500"/>
                                        <p:tgtEl>
                                          <p:spTgt spid="59290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92900"/>
                                        </p:tgtEl>
                                        <p:attrNameLst>
                                          <p:attrName>style.visibility</p:attrName>
                                        </p:attrNameLst>
                                      </p:cBhvr>
                                      <p:to>
                                        <p:strVal val="visible"/>
                                      </p:to>
                                    </p:set>
                                    <p:animEffect transition="in" filter="wipe(left)">
                                      <p:cBhvr>
                                        <p:cTn id="27" dur="500"/>
                                        <p:tgtEl>
                                          <p:spTgt spid="59290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92904"/>
                                        </p:tgtEl>
                                        <p:attrNameLst>
                                          <p:attrName>style.visibility</p:attrName>
                                        </p:attrNameLst>
                                      </p:cBhvr>
                                      <p:to>
                                        <p:strVal val="visible"/>
                                      </p:to>
                                    </p:set>
                                    <p:animEffect transition="in" filter="wipe(left)">
                                      <p:cBhvr>
                                        <p:cTn id="31" dur="500"/>
                                        <p:tgtEl>
                                          <p:spTgt spid="592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900" grpId="0"/>
      <p:bldP spid="592901" grpId="0"/>
      <p:bldP spid="592902" grpId="0"/>
      <p:bldP spid="592903" grpId="0"/>
      <p:bldP spid="592904" grpId="0"/>
      <p:bldP spid="592906" grpId="0"/>
      <p:bldP spid="59290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9F8B12C4-A8ED-4223-BBF1-DC3047BA937F}" type="slidenum">
              <a:rPr lang="en-US" altLang="zh-CN" i="0" u="none" smtClean="0">
                <a:latin typeface="Times New Roman" panose="02020603050405020304" pitchFamily="18" charset="0"/>
              </a:rPr>
              <a:t>59</a:t>
            </a:fld>
            <a:endParaRPr lang="en-US" altLang="zh-CN" i="0" u="none">
              <a:latin typeface="Times New Roman" panose="02020603050405020304" pitchFamily="18" charset="0"/>
            </a:endParaRPr>
          </a:p>
        </p:txBody>
      </p:sp>
      <p:sp>
        <p:nvSpPr>
          <p:cNvPr id="650242" name="Rectangle 2"/>
          <p:cNvSpPr>
            <a:spLocks noChangeArrowheads="1"/>
          </p:cNvSpPr>
          <p:nvPr/>
        </p:nvSpPr>
        <p:spPr bwMode="auto">
          <a:xfrm>
            <a:off x="95250" y="452438"/>
            <a:ext cx="5365750"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lnSpc>
                <a:spcPct val="80000"/>
              </a:lnSpc>
              <a:spcBef>
                <a:spcPct val="50000"/>
              </a:spcBef>
            </a:pPr>
            <a:r>
              <a:rPr kumimoji="1" lang="en-US" altLang="zh-CN" sz="3600" b="1" i="0" u="none" dirty="0">
                <a:solidFill>
                  <a:srgbClr val="FF3300"/>
                </a:solidFill>
                <a:latin typeface="Times New Roman" panose="02020603050405020304" pitchFamily="18" charset="0"/>
                <a:ea typeface="楷体_GB2312" pitchFamily="49" charset="-122"/>
              </a:rPr>
              <a:t>3.4.1 </a:t>
            </a:r>
            <a:r>
              <a:rPr kumimoji="1" lang="en-US" altLang="zh-CN" sz="3600" b="1" u="none" dirty="0">
                <a:solidFill>
                  <a:srgbClr val="FF3300"/>
                </a:solidFill>
                <a:latin typeface="Times New Roman" panose="02020603050405020304" pitchFamily="18" charset="0"/>
                <a:ea typeface="楷体_GB2312" pitchFamily="49" charset="-122"/>
              </a:rPr>
              <a:t>RLC</a:t>
            </a:r>
            <a:r>
              <a:rPr kumimoji="1" lang="zh-CN" altLang="en-US" sz="3600" b="1" i="0" u="none" dirty="0">
                <a:solidFill>
                  <a:srgbClr val="FF3300"/>
                </a:solidFill>
                <a:latin typeface="Times New Roman" panose="02020603050405020304" pitchFamily="18" charset="0"/>
                <a:ea typeface="楷体_GB2312" pitchFamily="49" charset="-122"/>
              </a:rPr>
              <a:t>串联交流电路</a:t>
            </a:r>
          </a:p>
        </p:txBody>
      </p:sp>
      <p:sp>
        <p:nvSpPr>
          <p:cNvPr id="650243" name="Rectangle 3"/>
          <p:cNvSpPr>
            <a:spLocks noChangeArrowheads="1"/>
          </p:cNvSpPr>
          <p:nvPr/>
        </p:nvSpPr>
        <p:spPr bwMode="auto">
          <a:xfrm>
            <a:off x="217488" y="833438"/>
            <a:ext cx="40671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3200" b="1" i="0" u="none">
                <a:solidFill>
                  <a:srgbClr val="0000FF"/>
                </a:solidFill>
                <a:latin typeface="Times New Roman" panose="02020603050405020304" pitchFamily="18" charset="0"/>
                <a:ea typeface="楷体_GB2312" pitchFamily="49" charset="-122"/>
              </a:rPr>
              <a:t>1. </a:t>
            </a:r>
            <a:r>
              <a:rPr kumimoji="1" lang="zh-CN" altLang="en-US" sz="3200" b="1" i="0" u="none">
                <a:solidFill>
                  <a:srgbClr val="0000FF"/>
                </a:solidFill>
                <a:latin typeface="楷体_GB2312" pitchFamily="49" charset="-122"/>
                <a:ea typeface="楷体_GB2312" pitchFamily="49" charset="-122"/>
              </a:rPr>
              <a:t>电路分析</a:t>
            </a:r>
          </a:p>
        </p:txBody>
      </p:sp>
      <p:grpSp>
        <p:nvGrpSpPr>
          <p:cNvPr id="650244" name="Group 4"/>
          <p:cNvGrpSpPr/>
          <p:nvPr/>
        </p:nvGrpSpPr>
        <p:grpSpPr bwMode="auto">
          <a:xfrm>
            <a:off x="114300" y="1352550"/>
            <a:ext cx="2387600" cy="2373313"/>
            <a:chOff x="696" y="1248"/>
            <a:chExt cx="1504" cy="1495"/>
          </a:xfrm>
        </p:grpSpPr>
        <p:sp>
          <p:nvSpPr>
            <p:cNvPr id="53292" name="Rectangle 5"/>
            <p:cNvSpPr>
              <a:spLocks noChangeArrowheads="1"/>
            </p:cNvSpPr>
            <p:nvPr/>
          </p:nvSpPr>
          <p:spPr bwMode="auto">
            <a:xfrm>
              <a:off x="696" y="1852"/>
              <a:ext cx="285"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en-US" altLang="zh-CN" sz="2800" b="1" u="none">
                  <a:solidFill>
                    <a:schemeClr val="accent2"/>
                  </a:solidFill>
                  <a:latin typeface="Times New Roman" panose="02020603050405020304" pitchFamily="18" charset="0"/>
                </a:rPr>
                <a:t>u</a:t>
              </a:r>
              <a:endParaRPr kumimoji="1" lang="en-US" altLang="zh-CN" sz="2800" b="1" i="0" u="none">
                <a:solidFill>
                  <a:schemeClr val="accent2"/>
                </a:solidFill>
                <a:latin typeface="Times New Roman" panose="02020603050405020304" pitchFamily="18" charset="0"/>
              </a:endParaRPr>
            </a:p>
          </p:txBody>
        </p:sp>
        <p:sp>
          <p:nvSpPr>
            <p:cNvPr id="53293" name="Line 6"/>
            <p:cNvSpPr>
              <a:spLocks noChangeShapeType="1"/>
            </p:cNvSpPr>
            <p:nvPr/>
          </p:nvSpPr>
          <p:spPr bwMode="auto">
            <a:xfrm flipH="1">
              <a:off x="979" y="1566"/>
              <a:ext cx="0" cy="907"/>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94" name="Line 7"/>
            <p:cNvSpPr>
              <a:spLocks noChangeShapeType="1"/>
            </p:cNvSpPr>
            <p:nvPr/>
          </p:nvSpPr>
          <p:spPr bwMode="auto">
            <a:xfrm>
              <a:off x="1754" y="1388"/>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95" name="Line 8"/>
            <p:cNvSpPr>
              <a:spLocks noChangeShapeType="1"/>
            </p:cNvSpPr>
            <p:nvPr/>
          </p:nvSpPr>
          <p:spPr bwMode="auto">
            <a:xfrm>
              <a:off x="1776" y="1860"/>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96" name="Line 9"/>
            <p:cNvSpPr>
              <a:spLocks noChangeShapeType="1"/>
            </p:cNvSpPr>
            <p:nvPr/>
          </p:nvSpPr>
          <p:spPr bwMode="auto">
            <a:xfrm>
              <a:off x="1842" y="2335"/>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97" name="Line 10"/>
            <p:cNvSpPr>
              <a:spLocks noChangeShapeType="1"/>
            </p:cNvSpPr>
            <p:nvPr/>
          </p:nvSpPr>
          <p:spPr bwMode="auto">
            <a:xfrm flipH="1">
              <a:off x="1635" y="2173"/>
              <a:ext cx="0" cy="27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98" name="Line 11"/>
            <p:cNvSpPr>
              <a:spLocks noChangeShapeType="1"/>
            </p:cNvSpPr>
            <p:nvPr/>
          </p:nvSpPr>
          <p:spPr bwMode="auto">
            <a:xfrm flipH="1">
              <a:off x="1635" y="2525"/>
              <a:ext cx="0" cy="19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99" name="Line 12"/>
            <p:cNvSpPr>
              <a:spLocks noChangeShapeType="1"/>
            </p:cNvSpPr>
            <p:nvPr/>
          </p:nvSpPr>
          <p:spPr bwMode="auto">
            <a:xfrm>
              <a:off x="1496" y="2438"/>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300" name="Line 13"/>
            <p:cNvSpPr>
              <a:spLocks noChangeShapeType="1"/>
            </p:cNvSpPr>
            <p:nvPr/>
          </p:nvSpPr>
          <p:spPr bwMode="auto">
            <a:xfrm>
              <a:off x="1496" y="2525"/>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301" name="Line 14"/>
            <p:cNvSpPr>
              <a:spLocks noChangeShapeType="1"/>
            </p:cNvSpPr>
            <p:nvPr/>
          </p:nvSpPr>
          <p:spPr bwMode="auto">
            <a:xfrm>
              <a:off x="1635" y="1314"/>
              <a:ext cx="12" cy="50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53302" name="Rectangle 15"/>
            <p:cNvSpPr>
              <a:spLocks noChangeArrowheads="1"/>
            </p:cNvSpPr>
            <p:nvPr/>
          </p:nvSpPr>
          <p:spPr bwMode="auto">
            <a:xfrm>
              <a:off x="1579" y="1458"/>
              <a:ext cx="98" cy="206"/>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303" name="Line 16"/>
            <p:cNvSpPr>
              <a:spLocks noChangeShapeType="1"/>
            </p:cNvSpPr>
            <p:nvPr/>
          </p:nvSpPr>
          <p:spPr bwMode="auto">
            <a:xfrm flipH="1">
              <a:off x="943" y="1314"/>
              <a:ext cx="6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304" name="Line 17"/>
            <p:cNvSpPr>
              <a:spLocks noChangeShapeType="1"/>
            </p:cNvSpPr>
            <p:nvPr/>
          </p:nvSpPr>
          <p:spPr bwMode="auto">
            <a:xfrm flipH="1">
              <a:off x="943" y="2706"/>
              <a:ext cx="6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305" name="Text Box 18"/>
            <p:cNvSpPr txBox="1">
              <a:spLocks noChangeArrowheads="1"/>
            </p:cNvSpPr>
            <p:nvPr/>
          </p:nvSpPr>
          <p:spPr bwMode="auto">
            <a:xfrm>
              <a:off x="1283" y="1381"/>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R</a:t>
              </a:r>
              <a:endParaRPr kumimoji="1" lang="en-US" altLang="zh-CN" sz="2400" b="1" i="0" u="none">
                <a:latin typeface="Times New Roman" panose="02020603050405020304" pitchFamily="18" charset="0"/>
              </a:endParaRPr>
            </a:p>
          </p:txBody>
        </p:sp>
        <p:sp>
          <p:nvSpPr>
            <p:cNvPr id="53306" name="Text Box 19"/>
            <p:cNvSpPr txBox="1">
              <a:spLocks noChangeArrowheads="1"/>
            </p:cNvSpPr>
            <p:nvPr/>
          </p:nvSpPr>
          <p:spPr bwMode="auto">
            <a:xfrm>
              <a:off x="1308" y="1818"/>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L</a:t>
              </a:r>
            </a:p>
          </p:txBody>
        </p:sp>
        <p:sp>
          <p:nvSpPr>
            <p:cNvPr id="53307" name="Text Box 20"/>
            <p:cNvSpPr txBox="1">
              <a:spLocks noChangeArrowheads="1"/>
            </p:cNvSpPr>
            <p:nvPr/>
          </p:nvSpPr>
          <p:spPr bwMode="auto">
            <a:xfrm>
              <a:off x="1221" y="234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C</a:t>
              </a:r>
              <a:endParaRPr kumimoji="1" lang="en-US" altLang="zh-CN" sz="2400" b="1" i="0" u="none">
                <a:latin typeface="Times New Roman" panose="02020603050405020304" pitchFamily="18" charset="0"/>
              </a:endParaRPr>
            </a:p>
          </p:txBody>
        </p:sp>
        <p:graphicFrame>
          <p:nvGraphicFramePr>
            <p:cNvPr id="53308" name="Object 21"/>
            <p:cNvGraphicFramePr>
              <a:graphicFrameLocks noChangeAspect="1"/>
            </p:cNvGraphicFramePr>
            <p:nvPr/>
          </p:nvGraphicFramePr>
          <p:xfrm>
            <a:off x="1780" y="1325"/>
            <a:ext cx="365" cy="411"/>
          </p:xfrm>
          <a:graphic>
            <a:graphicData uri="http://schemas.openxmlformats.org/presentationml/2006/ole">
              <mc:AlternateContent xmlns:mc="http://schemas.openxmlformats.org/markup-compatibility/2006">
                <mc:Choice xmlns:v="urn:schemas-microsoft-com:vml" Requires="v">
                  <p:oleObj name="公式" r:id="rId2" imgW="190500" imgH="215900" progId="Equation.3">
                    <p:embed/>
                  </p:oleObj>
                </mc:Choice>
                <mc:Fallback>
                  <p:oleObj name="公式" r:id="rId2" imgW="190500" imgH="215900" progId="Equation.3">
                    <p:embed/>
                    <p:pic>
                      <p:nvPicPr>
                        <p:cNvPr id="0" name="Object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 y="1325"/>
                          <a:ext cx="365" cy="4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09" name="Object 22"/>
            <p:cNvGraphicFramePr>
              <a:graphicFrameLocks noChangeAspect="1"/>
            </p:cNvGraphicFramePr>
            <p:nvPr/>
          </p:nvGraphicFramePr>
          <p:xfrm>
            <a:off x="1798" y="1778"/>
            <a:ext cx="317" cy="385"/>
          </p:xfrm>
          <a:graphic>
            <a:graphicData uri="http://schemas.openxmlformats.org/presentationml/2006/ole">
              <mc:AlternateContent xmlns:mc="http://schemas.openxmlformats.org/markup-compatibility/2006">
                <mc:Choice xmlns:v="urn:schemas-microsoft-com:vml" Requires="v">
                  <p:oleObj name="公式" r:id="rId4" imgW="177800" imgH="215900" progId="Equation.3">
                    <p:embed/>
                  </p:oleObj>
                </mc:Choice>
                <mc:Fallback>
                  <p:oleObj name="公式" r:id="rId4" imgW="177800" imgH="215900" progId="Equation.3">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 y="1778"/>
                          <a:ext cx="317"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10" name="Object 23"/>
            <p:cNvGraphicFramePr>
              <a:graphicFrameLocks noChangeAspect="1"/>
            </p:cNvGraphicFramePr>
            <p:nvPr/>
          </p:nvGraphicFramePr>
          <p:xfrm>
            <a:off x="1850" y="2256"/>
            <a:ext cx="350" cy="421"/>
          </p:xfrm>
          <a:graphic>
            <a:graphicData uri="http://schemas.openxmlformats.org/presentationml/2006/ole">
              <mc:AlternateContent xmlns:mc="http://schemas.openxmlformats.org/markup-compatibility/2006">
                <mc:Choice xmlns:v="urn:schemas-microsoft-com:vml" Requires="v">
                  <p:oleObj name="公式" r:id="rId6" imgW="190500" imgH="228600" progId="Equation.3">
                    <p:embed/>
                  </p:oleObj>
                </mc:Choice>
                <mc:Fallback>
                  <p:oleObj name="公式" r:id="rId6" imgW="190500" imgH="228600" progId="Equation.3">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0" y="2256"/>
                          <a:ext cx="350" cy="4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311" name="Group 24"/>
            <p:cNvGrpSpPr/>
            <p:nvPr/>
          </p:nvGrpSpPr>
          <p:grpSpPr bwMode="auto">
            <a:xfrm>
              <a:off x="1624" y="1792"/>
              <a:ext cx="91" cy="363"/>
              <a:chOff x="433" y="3084"/>
              <a:chExt cx="95" cy="612"/>
            </a:xfrm>
          </p:grpSpPr>
          <p:sp>
            <p:nvSpPr>
              <p:cNvPr id="53316" name="AutoShape 25"/>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317" name="AutoShape 26"/>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318" name="AutoShape 27"/>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3312" name="Text Box 28"/>
            <p:cNvSpPr txBox="1">
              <a:spLocks noChangeArrowheads="1"/>
            </p:cNvSpPr>
            <p:nvPr/>
          </p:nvSpPr>
          <p:spPr bwMode="auto">
            <a:xfrm>
              <a:off x="1117" y="1248"/>
              <a:ext cx="178"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lnSpc>
                  <a:spcPct val="120000"/>
                </a:lnSpc>
              </a:pPr>
              <a:r>
                <a:rPr kumimoji="1" lang="en-US" altLang="zh-CN" sz="2800" b="1" u="none">
                  <a:solidFill>
                    <a:schemeClr val="accent2"/>
                  </a:solidFill>
                  <a:latin typeface="Times New Roman" panose="02020603050405020304" pitchFamily="18" charset="0"/>
                </a:rPr>
                <a:t>i</a:t>
              </a:r>
            </a:p>
          </p:txBody>
        </p:sp>
        <p:sp useBgFill="1">
          <p:nvSpPr>
            <p:cNvPr id="53313" name="Oval 29"/>
            <p:cNvSpPr>
              <a:spLocks noChangeArrowheads="1"/>
            </p:cNvSpPr>
            <p:nvPr/>
          </p:nvSpPr>
          <p:spPr bwMode="auto">
            <a:xfrm>
              <a:off x="900" y="2652"/>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53314" name="Oval 30"/>
            <p:cNvSpPr>
              <a:spLocks noChangeArrowheads="1"/>
            </p:cNvSpPr>
            <p:nvPr/>
          </p:nvSpPr>
          <p:spPr bwMode="auto">
            <a:xfrm>
              <a:off x="900" y="1248"/>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15" name="Line 31"/>
            <p:cNvSpPr>
              <a:spLocks noChangeShapeType="1"/>
            </p:cNvSpPr>
            <p:nvPr/>
          </p:nvSpPr>
          <p:spPr bwMode="auto">
            <a:xfrm>
              <a:off x="1127" y="1313"/>
              <a:ext cx="265"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0272" name="Group 32"/>
          <p:cNvGrpSpPr/>
          <p:nvPr/>
        </p:nvGrpSpPr>
        <p:grpSpPr bwMode="auto">
          <a:xfrm>
            <a:off x="2555875" y="1125538"/>
            <a:ext cx="3498850" cy="654050"/>
            <a:chOff x="1605" y="754"/>
            <a:chExt cx="2204" cy="412"/>
          </a:xfrm>
        </p:grpSpPr>
        <p:graphicFrame>
          <p:nvGraphicFramePr>
            <p:cNvPr id="53290" name="Object 33">
              <a:hlinkClick r:id="" action="ppaction://ole?verb=0"/>
            </p:cNvPr>
            <p:cNvGraphicFramePr/>
            <p:nvPr/>
          </p:nvGraphicFramePr>
          <p:xfrm>
            <a:off x="2033" y="755"/>
            <a:ext cx="1776" cy="411"/>
          </p:xfrm>
          <a:graphic>
            <a:graphicData uri="http://schemas.openxmlformats.org/presentationml/2006/ole">
              <mc:AlternateContent xmlns:mc="http://schemas.openxmlformats.org/markup-compatibility/2006">
                <mc:Choice xmlns:v="urn:schemas-microsoft-com:vml" Requires="v">
                  <p:oleObj name="公式" r:id="rId8" imgW="876300" imgH="241300" progId="Equation.3">
                    <p:embed/>
                  </p:oleObj>
                </mc:Choice>
                <mc:Fallback>
                  <p:oleObj name="公式" r:id="rId8" imgW="876300" imgH="241300" progId="Equation.3">
                    <p:embed/>
                    <p:pic>
                      <p:nvPicPr>
                        <p:cNvPr id="0" name="Object 3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3" y="755"/>
                          <a:ext cx="1776"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291" name="Rectangle 34"/>
            <p:cNvSpPr>
              <a:spLocks noChangeArrowheads="1"/>
            </p:cNvSpPr>
            <p:nvPr/>
          </p:nvSpPr>
          <p:spPr bwMode="auto">
            <a:xfrm>
              <a:off x="1605" y="754"/>
              <a:ext cx="642"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zh-CN" altLang="en-US" sz="3200" b="1" i="0" u="none">
                  <a:latin typeface="Times New Roman" panose="02020603050405020304" pitchFamily="18" charset="0"/>
                  <a:ea typeface="楷体_GB2312" pitchFamily="49" charset="-122"/>
                </a:rPr>
                <a:t>设：</a:t>
              </a:r>
            </a:p>
          </p:txBody>
        </p:sp>
      </p:grpSp>
      <p:grpSp>
        <p:nvGrpSpPr>
          <p:cNvPr id="650275" name="Group 35"/>
          <p:cNvGrpSpPr/>
          <p:nvPr/>
        </p:nvGrpSpPr>
        <p:grpSpPr bwMode="auto">
          <a:xfrm>
            <a:off x="2552700" y="1677988"/>
            <a:ext cx="6483796" cy="671512"/>
            <a:chOff x="1608" y="1055"/>
            <a:chExt cx="3814" cy="423"/>
          </a:xfrm>
        </p:grpSpPr>
        <p:sp>
          <p:nvSpPr>
            <p:cNvPr id="53288" name="Text Box 36"/>
            <p:cNvSpPr txBox="1">
              <a:spLocks noChangeArrowheads="1"/>
            </p:cNvSpPr>
            <p:nvPr/>
          </p:nvSpPr>
          <p:spPr bwMode="auto">
            <a:xfrm>
              <a:off x="1608" y="1116"/>
              <a:ext cx="6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latin typeface="宋体" panose="02010600030101010101" pitchFamily="2" charset="-122"/>
                </a:rPr>
                <a:t>则：</a:t>
              </a:r>
            </a:p>
          </p:txBody>
        </p:sp>
        <p:graphicFrame>
          <p:nvGraphicFramePr>
            <p:cNvPr id="53289" name="Object 37">
              <a:hlinkClick r:id="" action="ppaction://ole?verb=0"/>
            </p:cNvPr>
            <p:cNvGraphicFramePr/>
            <p:nvPr/>
          </p:nvGraphicFramePr>
          <p:xfrm>
            <a:off x="1992" y="1055"/>
            <a:ext cx="3430" cy="423"/>
          </p:xfrm>
          <a:graphic>
            <a:graphicData uri="http://schemas.openxmlformats.org/presentationml/2006/ole">
              <mc:AlternateContent xmlns:mc="http://schemas.openxmlformats.org/markup-compatibility/2006">
                <mc:Choice xmlns:v="urn:schemas-microsoft-com:vml" Requires="v">
                  <p:oleObj name="公式" r:id="rId10" imgW="1778000" imgH="241300" progId="Equation.3">
                    <p:embed/>
                  </p:oleObj>
                </mc:Choice>
                <mc:Fallback>
                  <p:oleObj name="公式" r:id="rId10" imgW="1778000" imgH="241300" progId="Equation.3">
                    <p:embed/>
                    <p:pic>
                      <p:nvPicPr>
                        <p:cNvPr id="0" name="Object 3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92" y="1055"/>
                          <a:ext cx="3430"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650278" name="Object 38">
            <a:hlinkClick r:id="" action="ppaction://ole?verb=0"/>
          </p:cNvPr>
          <p:cNvGraphicFramePr/>
          <p:nvPr/>
        </p:nvGraphicFramePr>
        <p:xfrm>
          <a:off x="2411413" y="2276475"/>
          <a:ext cx="6653212" cy="671513"/>
        </p:xfrm>
        <a:graphic>
          <a:graphicData uri="http://schemas.openxmlformats.org/presentationml/2006/ole">
            <mc:AlternateContent xmlns:mc="http://schemas.openxmlformats.org/markup-compatibility/2006">
              <mc:Choice xmlns:v="urn:schemas-microsoft-com:vml" Requires="v">
                <p:oleObj name="公式" r:id="rId12" imgW="2273300" imgH="241300" progId="Equation.3">
                  <p:embed/>
                </p:oleObj>
              </mc:Choice>
              <mc:Fallback>
                <p:oleObj name="公式" r:id="rId12" imgW="2273300" imgH="241300" progId="Equation.3">
                  <p:embed/>
                  <p:pic>
                    <p:nvPicPr>
                      <p:cNvPr id="0" name="Object 38"/>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1413" y="2276475"/>
                        <a:ext cx="6653212"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0279" name="Object 39">
            <a:hlinkClick r:id="" action="ppaction://ole?verb=0"/>
          </p:cNvPr>
          <p:cNvGraphicFramePr/>
          <p:nvPr/>
        </p:nvGraphicFramePr>
        <p:xfrm>
          <a:off x="2454275" y="2852738"/>
          <a:ext cx="6689725" cy="706437"/>
        </p:xfrm>
        <a:graphic>
          <a:graphicData uri="http://schemas.openxmlformats.org/presentationml/2006/ole">
            <mc:AlternateContent xmlns:mc="http://schemas.openxmlformats.org/markup-compatibility/2006">
              <mc:Choice xmlns:v="urn:schemas-microsoft-com:vml" Requires="v">
                <p:oleObj name="公式" r:id="rId14" imgW="2298700" imgH="254000" progId="Equation.3">
                  <p:embed/>
                </p:oleObj>
              </mc:Choice>
              <mc:Fallback>
                <p:oleObj name="公式" r:id="rId14" imgW="2298700" imgH="254000" progId="Equation.3">
                  <p:embed/>
                  <p:pic>
                    <p:nvPicPr>
                      <p:cNvPr id="0" name="Object 39"/>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54275" y="2852738"/>
                        <a:ext cx="6689725" cy="70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50280" name="Group 40"/>
          <p:cNvGrpSpPr/>
          <p:nvPr/>
        </p:nvGrpSpPr>
        <p:grpSpPr bwMode="auto">
          <a:xfrm>
            <a:off x="361950" y="3844925"/>
            <a:ext cx="4564063" cy="636588"/>
            <a:chOff x="228" y="2422"/>
            <a:chExt cx="2875" cy="401"/>
          </a:xfrm>
        </p:grpSpPr>
        <p:sp>
          <p:nvSpPr>
            <p:cNvPr id="53286" name="Text Box 41"/>
            <p:cNvSpPr txBox="1">
              <a:spLocks noChangeArrowheads="1"/>
            </p:cNvSpPr>
            <p:nvPr/>
          </p:nvSpPr>
          <p:spPr bwMode="auto">
            <a:xfrm>
              <a:off x="228" y="2460"/>
              <a:ext cx="110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latin typeface="楷体_GB2312" pitchFamily="49" charset="-122"/>
                  <a:ea typeface="楷体_GB2312" pitchFamily="49" charset="-122"/>
                </a:rPr>
                <a:t>由</a:t>
              </a:r>
              <a:r>
                <a:rPr kumimoji="1" lang="en-US" altLang="zh-CN" sz="2800" b="1" i="0" u="none">
                  <a:latin typeface="Times New Roman" panose="02020603050405020304" pitchFamily="18" charset="0"/>
                </a:rPr>
                <a:t>KVL</a:t>
              </a:r>
              <a:r>
                <a:rPr kumimoji="1" lang="zh-CN" altLang="en-US" sz="2800" b="1" i="0" u="none">
                  <a:latin typeface="宋体" panose="02010600030101010101" pitchFamily="2" charset="-122"/>
                </a:rPr>
                <a:t>：</a:t>
              </a:r>
            </a:p>
          </p:txBody>
        </p:sp>
        <p:graphicFrame>
          <p:nvGraphicFramePr>
            <p:cNvPr id="53287" name="Object 42">
              <a:hlinkClick r:id="" action="ppaction://ole?verb=0"/>
            </p:cNvPr>
            <p:cNvGraphicFramePr/>
            <p:nvPr/>
          </p:nvGraphicFramePr>
          <p:xfrm>
            <a:off x="1070" y="2422"/>
            <a:ext cx="2033" cy="401"/>
          </p:xfrm>
          <a:graphic>
            <a:graphicData uri="http://schemas.openxmlformats.org/presentationml/2006/ole">
              <mc:AlternateContent xmlns:mc="http://schemas.openxmlformats.org/markup-compatibility/2006">
                <mc:Choice xmlns:v="urn:schemas-microsoft-com:vml" Requires="v">
                  <p:oleObj name="公式" r:id="rId16" imgW="1054100" imgH="228600" progId="Equation.3">
                    <p:embed/>
                  </p:oleObj>
                </mc:Choice>
                <mc:Fallback>
                  <p:oleObj name="公式" r:id="rId16" imgW="1054100" imgH="228600" progId="Equation.3">
                    <p:embed/>
                    <p:pic>
                      <p:nvPicPr>
                        <p:cNvPr id="0" name="Object 42"/>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70" y="2422"/>
                          <a:ext cx="2033" cy="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50283" name="Text Box 43"/>
          <p:cNvSpPr txBox="1">
            <a:spLocks noChangeArrowheads="1"/>
          </p:cNvSpPr>
          <p:nvPr/>
        </p:nvSpPr>
        <p:spPr bwMode="auto">
          <a:xfrm>
            <a:off x="323850" y="4494213"/>
            <a:ext cx="2171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latin typeface="楷体_GB2312" pitchFamily="49" charset="-122"/>
                <a:ea typeface="楷体_GB2312" pitchFamily="49" charset="-122"/>
              </a:rPr>
              <a:t>相量式</a:t>
            </a:r>
            <a:r>
              <a:rPr kumimoji="1" lang="zh-CN" altLang="en-US" sz="2800" b="1" i="0" u="none">
                <a:latin typeface="宋体" panose="02010600030101010101" pitchFamily="2" charset="-122"/>
              </a:rPr>
              <a:t>：</a:t>
            </a:r>
          </a:p>
        </p:txBody>
      </p:sp>
      <p:graphicFrame>
        <p:nvGraphicFramePr>
          <p:cNvPr id="650284" name="Object 44">
            <a:hlinkClick r:id="" action="ppaction://ole?verb=0"/>
          </p:cNvPr>
          <p:cNvGraphicFramePr/>
          <p:nvPr/>
        </p:nvGraphicFramePr>
        <p:xfrm>
          <a:off x="1635125" y="4484688"/>
          <a:ext cx="3576638" cy="673100"/>
        </p:xfrm>
        <a:graphic>
          <a:graphicData uri="http://schemas.openxmlformats.org/presentationml/2006/ole">
            <mc:AlternateContent xmlns:mc="http://schemas.openxmlformats.org/markup-compatibility/2006">
              <mc:Choice xmlns:v="urn:schemas-microsoft-com:vml" Requires="v">
                <p:oleObj name="公式" r:id="rId18" imgW="1168400" imgH="241300" progId="Equation.3">
                  <p:embed/>
                </p:oleObj>
              </mc:Choice>
              <mc:Fallback>
                <p:oleObj name="公式" r:id="rId18" imgW="1168400" imgH="241300" progId="Equation.3">
                  <p:embed/>
                  <p:pic>
                    <p:nvPicPr>
                      <p:cNvPr id="0" name="Object 44"/>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35125" y="4484688"/>
                        <a:ext cx="3576638"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0285" name="Line 45"/>
          <p:cNvSpPr>
            <a:spLocks noChangeShapeType="1"/>
          </p:cNvSpPr>
          <p:nvPr/>
        </p:nvSpPr>
        <p:spPr bwMode="auto">
          <a:xfrm flipH="1" flipV="1">
            <a:off x="6096000" y="5156200"/>
            <a:ext cx="0" cy="819150"/>
          </a:xfrm>
          <a:prstGeom prst="line">
            <a:avLst/>
          </a:prstGeom>
          <a:noFill/>
          <a:ln w="44450">
            <a:solidFill>
              <a:srgbClr val="0000FF"/>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50286" name="Object 46"/>
          <p:cNvGraphicFramePr>
            <a:graphicFrameLocks noChangeAspect="1"/>
          </p:cNvGraphicFramePr>
          <p:nvPr/>
        </p:nvGraphicFramePr>
        <p:xfrm>
          <a:off x="5562600" y="5632450"/>
          <a:ext cx="444500" cy="604838"/>
        </p:xfrm>
        <a:graphic>
          <a:graphicData uri="http://schemas.openxmlformats.org/presentationml/2006/ole">
            <mc:AlternateContent xmlns:mc="http://schemas.openxmlformats.org/markup-compatibility/2006">
              <mc:Choice xmlns:v="urn:schemas-microsoft-com:vml" Requires="v">
                <p:oleObj name="公式" r:id="rId20" imgW="204470" imgH="215265" progId="Equation.3">
                  <p:embed/>
                </p:oleObj>
              </mc:Choice>
              <mc:Fallback>
                <p:oleObj name="公式" r:id="rId20" imgW="204470" imgH="215265" progId="Equation.3">
                  <p:embed/>
                  <p:pic>
                    <p:nvPicPr>
                      <p:cNvPr id="0" name="Object 4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62600" y="5632450"/>
                        <a:ext cx="444500"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0287" name="Line 47"/>
          <p:cNvSpPr>
            <a:spLocks noChangeShapeType="1"/>
          </p:cNvSpPr>
          <p:nvPr/>
        </p:nvSpPr>
        <p:spPr bwMode="auto">
          <a:xfrm>
            <a:off x="6145213" y="4291013"/>
            <a:ext cx="1346200" cy="0"/>
          </a:xfrm>
          <a:prstGeom prst="line">
            <a:avLst/>
          </a:prstGeom>
          <a:noFill/>
          <a:ln w="31750">
            <a:solidFill>
              <a:srgbClr val="00FF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0288" name="Line 48"/>
          <p:cNvSpPr>
            <a:spLocks noChangeShapeType="1"/>
          </p:cNvSpPr>
          <p:nvPr/>
        </p:nvSpPr>
        <p:spPr bwMode="auto">
          <a:xfrm flipV="1">
            <a:off x="7499350" y="4283075"/>
            <a:ext cx="0" cy="814388"/>
          </a:xfrm>
          <a:prstGeom prst="line">
            <a:avLst/>
          </a:prstGeom>
          <a:noFill/>
          <a:ln w="317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0289" name="Line 49"/>
          <p:cNvSpPr>
            <a:spLocks noChangeShapeType="1"/>
          </p:cNvSpPr>
          <p:nvPr/>
        </p:nvSpPr>
        <p:spPr bwMode="auto">
          <a:xfrm flipV="1">
            <a:off x="6145213" y="4283075"/>
            <a:ext cx="1436687" cy="814388"/>
          </a:xfrm>
          <a:prstGeom prst="line">
            <a:avLst/>
          </a:prstGeom>
          <a:noFill/>
          <a:ln w="444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0290" name="Arc 50"/>
          <p:cNvSpPr/>
          <p:nvPr/>
        </p:nvSpPr>
        <p:spPr bwMode="auto">
          <a:xfrm>
            <a:off x="6591300" y="4903788"/>
            <a:ext cx="84138" cy="190500"/>
          </a:xfrm>
          <a:custGeom>
            <a:avLst/>
            <a:gdLst>
              <a:gd name="T0" fmla="*/ 0 w 21600"/>
              <a:gd name="T1" fmla="*/ 0 h 21600"/>
              <a:gd name="T2" fmla="*/ 19370729 w 21600"/>
              <a:gd name="T3" fmla="*/ 1152550215 h 21600"/>
              <a:gd name="T4" fmla="*/ 0 w 21600"/>
              <a:gd name="T5" fmla="*/ 1152550215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7150" cap="rnd">
            <a:solidFill>
              <a:srgbClr val="3366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50291" name="Object 51"/>
          <p:cNvGraphicFramePr>
            <a:graphicFrameLocks noChangeAspect="1"/>
          </p:cNvGraphicFramePr>
          <p:nvPr/>
        </p:nvGraphicFramePr>
        <p:xfrm>
          <a:off x="7589838" y="3959225"/>
          <a:ext cx="352425" cy="476250"/>
        </p:xfrm>
        <a:graphic>
          <a:graphicData uri="http://schemas.openxmlformats.org/presentationml/2006/ole">
            <mc:AlternateContent xmlns:mc="http://schemas.openxmlformats.org/markup-compatibility/2006">
              <mc:Choice xmlns:v="urn:schemas-microsoft-com:vml" Requires="v">
                <p:oleObj name="公式" r:id="rId22" imgW="128905" imgH="172085" progId="Equation.3">
                  <p:embed/>
                </p:oleObj>
              </mc:Choice>
              <mc:Fallback>
                <p:oleObj name="公式" r:id="rId22" imgW="128905" imgH="172085" progId="Equation.3">
                  <p:embed/>
                  <p:pic>
                    <p:nvPicPr>
                      <p:cNvPr id="0" name="Object 5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589838" y="3959225"/>
                        <a:ext cx="352425"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0292" name="Line 52"/>
          <p:cNvSpPr>
            <a:spLocks noChangeShapeType="1"/>
          </p:cNvSpPr>
          <p:nvPr/>
        </p:nvSpPr>
        <p:spPr bwMode="auto">
          <a:xfrm flipV="1">
            <a:off x="6097588" y="3584575"/>
            <a:ext cx="0" cy="1552575"/>
          </a:xfrm>
          <a:prstGeom prst="line">
            <a:avLst/>
          </a:prstGeom>
          <a:noFill/>
          <a:ln w="444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50293" name="Object 53"/>
          <p:cNvGraphicFramePr>
            <a:graphicFrameLocks noChangeAspect="1"/>
          </p:cNvGraphicFramePr>
          <p:nvPr/>
        </p:nvGraphicFramePr>
        <p:xfrm>
          <a:off x="6164263" y="3346450"/>
          <a:ext cx="423862" cy="531813"/>
        </p:xfrm>
        <a:graphic>
          <a:graphicData uri="http://schemas.openxmlformats.org/presentationml/2006/ole">
            <mc:AlternateContent xmlns:mc="http://schemas.openxmlformats.org/markup-compatibility/2006">
              <mc:Choice xmlns:v="urn:schemas-microsoft-com:vml" Requires="v">
                <p:oleObj name="公式" r:id="rId24" imgW="193675" imgH="204470" progId="Equation.3">
                  <p:embed/>
                </p:oleObj>
              </mc:Choice>
              <mc:Fallback>
                <p:oleObj name="公式" r:id="rId24" imgW="193675" imgH="204470" progId="Equation.3">
                  <p:embed/>
                  <p:pic>
                    <p:nvPicPr>
                      <p:cNvPr id="0" name="Object 5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64263" y="3346450"/>
                        <a:ext cx="423862"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0294" name="Line 54"/>
          <p:cNvSpPr>
            <a:spLocks noChangeShapeType="1"/>
          </p:cNvSpPr>
          <p:nvPr/>
        </p:nvSpPr>
        <p:spPr bwMode="auto">
          <a:xfrm>
            <a:off x="6076950" y="5156200"/>
            <a:ext cx="2133600" cy="0"/>
          </a:xfrm>
          <a:prstGeom prst="line">
            <a:avLst/>
          </a:prstGeom>
          <a:noFill/>
          <a:ln w="444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50295" name="Group 55"/>
          <p:cNvGrpSpPr/>
          <p:nvPr/>
        </p:nvGrpSpPr>
        <p:grpSpPr bwMode="auto">
          <a:xfrm>
            <a:off x="8293100" y="4813300"/>
            <a:ext cx="196850" cy="579438"/>
            <a:chOff x="3112" y="3444"/>
            <a:chExt cx="124" cy="365"/>
          </a:xfrm>
        </p:grpSpPr>
        <p:sp>
          <p:nvSpPr>
            <p:cNvPr id="53284" name="Rectangle 56"/>
            <p:cNvSpPr>
              <a:spLocks noChangeArrowheads="1"/>
            </p:cNvSpPr>
            <p:nvPr/>
          </p:nvSpPr>
          <p:spPr bwMode="auto">
            <a:xfrm>
              <a:off x="3112" y="3511"/>
              <a:ext cx="83"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50000"/>
                </a:spcBef>
              </a:pPr>
              <a:r>
                <a:rPr kumimoji="1" lang="en-US" altLang="zh-CN" sz="3100" u="none">
                  <a:solidFill>
                    <a:srgbClr val="FF0000"/>
                  </a:solidFill>
                  <a:latin typeface="Times New Roman" panose="02020603050405020304" pitchFamily="18" charset="0"/>
                </a:rPr>
                <a:t>I</a:t>
              </a:r>
              <a:endParaRPr kumimoji="1" lang="en-US" altLang="zh-CN" sz="2800" b="1" i="0" u="none">
                <a:solidFill>
                  <a:srgbClr val="FF0000"/>
                </a:solidFill>
                <a:latin typeface="宋体" panose="02010600030101010101" pitchFamily="2" charset="-122"/>
              </a:endParaRPr>
            </a:p>
          </p:txBody>
        </p:sp>
        <p:sp>
          <p:nvSpPr>
            <p:cNvPr id="53285" name="Rectangle 57"/>
            <p:cNvSpPr>
              <a:spLocks noChangeArrowheads="1"/>
            </p:cNvSpPr>
            <p:nvPr/>
          </p:nvSpPr>
          <p:spPr bwMode="auto">
            <a:xfrm>
              <a:off x="3153" y="3444"/>
              <a:ext cx="83"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50000"/>
                </a:spcBef>
              </a:pPr>
              <a:r>
                <a:rPr kumimoji="1" lang="en-US" altLang="zh-CN" sz="3100" i="0" u="none">
                  <a:solidFill>
                    <a:srgbClr val="FF0000"/>
                  </a:solidFill>
                  <a:latin typeface="MT Extra" panose="05050102010205020202" pitchFamily="18" charset="2"/>
                </a:rPr>
                <a:t>&amp;</a:t>
              </a:r>
              <a:endParaRPr kumimoji="1" lang="en-US" altLang="zh-CN" sz="2800" b="1" i="0" u="none">
                <a:solidFill>
                  <a:srgbClr val="FF0000"/>
                </a:solidFill>
                <a:latin typeface="宋体" panose="02010600030101010101" pitchFamily="2" charset="-122"/>
              </a:endParaRPr>
            </a:p>
          </p:txBody>
        </p:sp>
      </p:grpSp>
      <p:graphicFrame>
        <p:nvGraphicFramePr>
          <p:cNvPr id="650298" name="Object 58"/>
          <p:cNvGraphicFramePr>
            <a:graphicFrameLocks noChangeAspect="1"/>
          </p:cNvGraphicFramePr>
          <p:nvPr/>
        </p:nvGraphicFramePr>
        <p:xfrm>
          <a:off x="7305675" y="5194300"/>
          <a:ext cx="368300" cy="549275"/>
        </p:xfrm>
        <a:graphic>
          <a:graphicData uri="http://schemas.openxmlformats.org/presentationml/2006/ole">
            <mc:AlternateContent xmlns:mc="http://schemas.openxmlformats.org/markup-compatibility/2006">
              <mc:Choice xmlns:v="urn:schemas-microsoft-com:vml" Requires="v">
                <p:oleObj name="公式" r:id="rId26" imgW="204470" imgH="204470" progId="Equation.3">
                  <p:embed/>
                </p:oleObj>
              </mc:Choice>
              <mc:Fallback>
                <p:oleObj name="公式" r:id="rId26" imgW="204470" imgH="204470" progId="Equation.3">
                  <p:embed/>
                  <p:pic>
                    <p:nvPicPr>
                      <p:cNvPr id="0" name="Object 5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305675" y="5194300"/>
                        <a:ext cx="3683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0299" name="Line 59"/>
          <p:cNvSpPr>
            <a:spLocks noChangeShapeType="1"/>
          </p:cNvSpPr>
          <p:nvPr/>
        </p:nvSpPr>
        <p:spPr bwMode="auto">
          <a:xfrm>
            <a:off x="6076950" y="5156200"/>
            <a:ext cx="1436688" cy="0"/>
          </a:xfrm>
          <a:prstGeom prst="line">
            <a:avLst/>
          </a:prstGeom>
          <a:noFill/>
          <a:ln w="44450">
            <a:solidFill>
              <a:srgbClr val="008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0300" name="Line 60"/>
          <p:cNvSpPr>
            <a:spLocks noChangeShapeType="1"/>
          </p:cNvSpPr>
          <p:nvPr/>
        </p:nvSpPr>
        <p:spPr bwMode="auto">
          <a:xfrm flipV="1">
            <a:off x="6076950" y="4276725"/>
            <a:ext cx="0" cy="860425"/>
          </a:xfrm>
          <a:prstGeom prst="line">
            <a:avLst/>
          </a:prstGeom>
          <a:noFill/>
          <a:ln w="57150">
            <a:solidFill>
              <a:srgbClr val="3333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0301" name="Line 61"/>
          <p:cNvSpPr>
            <a:spLocks noChangeShapeType="1"/>
          </p:cNvSpPr>
          <p:nvPr/>
        </p:nvSpPr>
        <p:spPr bwMode="auto">
          <a:xfrm flipV="1">
            <a:off x="5981700" y="3613150"/>
            <a:ext cx="0" cy="723900"/>
          </a:xfrm>
          <a:prstGeom prst="line">
            <a:avLst/>
          </a:prstGeom>
          <a:noFill/>
          <a:ln w="44450">
            <a:solidFill>
              <a:srgbClr val="0000FF"/>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50302" name="Object 62"/>
          <p:cNvGraphicFramePr>
            <a:graphicFrameLocks noChangeAspect="1"/>
          </p:cNvGraphicFramePr>
          <p:nvPr/>
        </p:nvGraphicFramePr>
        <p:xfrm>
          <a:off x="5467350" y="3822700"/>
          <a:ext cx="444500" cy="604838"/>
        </p:xfrm>
        <a:graphic>
          <a:graphicData uri="http://schemas.openxmlformats.org/presentationml/2006/ole">
            <mc:AlternateContent xmlns:mc="http://schemas.openxmlformats.org/markup-compatibility/2006">
              <mc:Choice xmlns:v="urn:schemas-microsoft-com:vml" Requires="v">
                <p:oleObj name="公式" r:id="rId28" imgW="204470" imgH="215265" progId="Equation.3">
                  <p:embed/>
                </p:oleObj>
              </mc:Choice>
              <mc:Fallback>
                <p:oleObj name="公式" r:id="rId28" imgW="204470" imgH="215265" progId="Equation.3">
                  <p:embed/>
                  <p:pic>
                    <p:nvPicPr>
                      <p:cNvPr id="0" name="Object 6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467350" y="3822700"/>
                        <a:ext cx="444500"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0303" name="Object 63"/>
          <p:cNvGraphicFramePr>
            <a:graphicFrameLocks noChangeAspect="1"/>
          </p:cNvGraphicFramePr>
          <p:nvPr/>
        </p:nvGraphicFramePr>
        <p:xfrm>
          <a:off x="5568950" y="4295775"/>
          <a:ext cx="469900" cy="573088"/>
        </p:xfrm>
        <a:graphic>
          <a:graphicData uri="http://schemas.openxmlformats.org/presentationml/2006/ole">
            <mc:AlternateContent xmlns:mc="http://schemas.openxmlformats.org/markup-compatibility/2006">
              <mc:Choice xmlns:v="urn:schemas-microsoft-com:vml" Requires="v">
                <p:oleObj name="公式" r:id="rId30" imgW="215265" imgH="204470" progId="Equation.3">
                  <p:embed/>
                </p:oleObj>
              </mc:Choice>
              <mc:Fallback>
                <p:oleObj name="公式" r:id="rId30" imgW="215265" imgH="204470" progId="Equation.3">
                  <p:embed/>
                  <p:pic>
                    <p:nvPicPr>
                      <p:cNvPr id="0" name="Object 6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568950" y="4295775"/>
                        <a:ext cx="469900"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0304" name="Object 64"/>
          <p:cNvGraphicFramePr>
            <a:graphicFrameLocks noChangeAspect="1"/>
          </p:cNvGraphicFramePr>
          <p:nvPr/>
        </p:nvGraphicFramePr>
        <p:xfrm>
          <a:off x="6791325" y="4718050"/>
          <a:ext cx="271463" cy="414338"/>
        </p:xfrm>
        <a:graphic>
          <a:graphicData uri="http://schemas.openxmlformats.org/presentationml/2006/ole">
            <mc:AlternateContent xmlns:mc="http://schemas.openxmlformats.org/markup-compatibility/2006">
              <mc:Choice xmlns:v="urn:schemas-microsoft-com:vml" Requires="v">
                <p:oleObj name="Equation" r:id="rId32" imgW="139700" imgH="165100" progId="Equation.3">
                  <p:embed/>
                </p:oleObj>
              </mc:Choice>
              <mc:Fallback>
                <p:oleObj name="Equation" r:id="rId32" imgW="139700" imgH="165100" progId="Equation.3">
                  <p:embed/>
                  <p:pic>
                    <p:nvPicPr>
                      <p:cNvPr id="0" name="Object 6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791325" y="4718050"/>
                        <a:ext cx="271463"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50305" name="Group 65"/>
          <p:cNvGrpSpPr/>
          <p:nvPr/>
        </p:nvGrpSpPr>
        <p:grpSpPr bwMode="auto">
          <a:xfrm>
            <a:off x="228600" y="5589588"/>
            <a:ext cx="3770313" cy="642937"/>
            <a:chOff x="144" y="3621"/>
            <a:chExt cx="2375" cy="405"/>
          </a:xfrm>
        </p:grpSpPr>
        <p:graphicFrame>
          <p:nvGraphicFramePr>
            <p:cNvPr id="53282" name="Object 66"/>
            <p:cNvGraphicFramePr>
              <a:graphicFrameLocks noChangeAspect="1"/>
            </p:cNvGraphicFramePr>
            <p:nvPr/>
          </p:nvGraphicFramePr>
          <p:xfrm>
            <a:off x="1226" y="3621"/>
            <a:ext cx="1293" cy="405"/>
          </p:xfrm>
          <a:graphic>
            <a:graphicData uri="http://schemas.openxmlformats.org/presentationml/2006/ole">
              <mc:AlternateContent xmlns:mc="http://schemas.openxmlformats.org/markup-compatibility/2006">
                <mc:Choice xmlns:v="urn:schemas-microsoft-com:vml" Requires="v">
                  <p:oleObj name="公式" r:id="rId34" imgW="927100" imgH="241300" progId="Equation.3">
                    <p:embed/>
                  </p:oleObj>
                </mc:Choice>
                <mc:Fallback>
                  <p:oleObj name="公式" r:id="rId34" imgW="927100" imgH="241300" progId="Equation.3">
                    <p:embed/>
                    <p:pic>
                      <p:nvPicPr>
                        <p:cNvPr id="0" name="Object 6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226" y="3621"/>
                          <a:ext cx="1293" cy="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83" name="Text Box 67"/>
            <p:cNvSpPr txBox="1">
              <a:spLocks noChangeArrowheads="1"/>
            </p:cNvSpPr>
            <p:nvPr/>
          </p:nvSpPr>
          <p:spPr bwMode="auto">
            <a:xfrm>
              <a:off x="144" y="3636"/>
              <a:ext cx="13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latin typeface="楷体_GB2312" pitchFamily="49" charset="-122"/>
                  <a:ea typeface="楷体_GB2312" pitchFamily="49" charset="-122"/>
                </a:rPr>
                <a:t>电抗电压</a:t>
              </a:r>
              <a:r>
                <a:rPr kumimoji="1" lang="zh-CN" altLang="en-US" sz="2800" b="1" i="0" u="none">
                  <a:latin typeface="宋体" panose="02010600030101010101" pitchFamily="2" charset="-122"/>
                </a:rPr>
                <a:t>：</a:t>
              </a:r>
            </a:p>
          </p:txBody>
        </p:sp>
      </p:grpSp>
      <p:graphicFrame>
        <p:nvGraphicFramePr>
          <p:cNvPr id="650308" name="Object 68">
            <a:hlinkClick r:id="" action="ppaction://ole?verb=0"/>
          </p:cNvPr>
          <p:cNvGraphicFramePr/>
          <p:nvPr/>
        </p:nvGraphicFramePr>
        <p:xfrm>
          <a:off x="2168525" y="4987925"/>
          <a:ext cx="2138363" cy="636588"/>
        </p:xfrm>
        <a:graphic>
          <a:graphicData uri="http://schemas.openxmlformats.org/presentationml/2006/ole">
            <mc:AlternateContent xmlns:mc="http://schemas.openxmlformats.org/markup-compatibility/2006">
              <mc:Choice xmlns:v="urn:schemas-microsoft-com:vml" Requires="v">
                <p:oleObj name="公式" r:id="rId36" imgW="698500" imgH="228600" progId="Equation.3">
                  <p:embed/>
                </p:oleObj>
              </mc:Choice>
              <mc:Fallback>
                <p:oleObj name="公式" r:id="rId36" imgW="698500" imgH="228600" progId="Equation.3">
                  <p:embed/>
                  <p:pic>
                    <p:nvPicPr>
                      <p:cNvPr id="0" name="Object 68"/>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168525" y="4987925"/>
                        <a:ext cx="2138363" cy="63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0309" name="Rectangle 69"/>
          <p:cNvSpPr>
            <a:spLocks noChangeArrowheads="1"/>
          </p:cNvSpPr>
          <p:nvPr/>
        </p:nvSpPr>
        <p:spPr bwMode="auto">
          <a:xfrm>
            <a:off x="6537325" y="563403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400" b="1" i="0" u="none">
                <a:solidFill>
                  <a:srgbClr val="FF3300"/>
                </a:solidFill>
                <a:latin typeface="楷体_GB2312" pitchFamily="49" charset="-122"/>
                <a:ea typeface="楷体_GB2312" pitchFamily="49" charset="-122"/>
              </a:rPr>
              <a:t>相量图</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50242"/>
                                        </p:tgtEl>
                                        <p:attrNameLst>
                                          <p:attrName>style.visibility</p:attrName>
                                        </p:attrNameLst>
                                      </p:cBhvr>
                                      <p:to>
                                        <p:strVal val="visible"/>
                                      </p:to>
                                    </p:set>
                                    <p:animEffect transition="in" filter="wipe(left)">
                                      <p:cBhvr>
                                        <p:cTn id="7" dur="500"/>
                                        <p:tgtEl>
                                          <p:spTgt spid="6502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0243"/>
                                        </p:tgtEl>
                                        <p:attrNameLst>
                                          <p:attrName>style.visibility</p:attrName>
                                        </p:attrNameLst>
                                      </p:cBhvr>
                                      <p:to>
                                        <p:strVal val="visible"/>
                                      </p:to>
                                    </p:set>
                                    <p:animEffect transition="in" filter="wipe(left)">
                                      <p:cBhvr>
                                        <p:cTn id="12" dur="500"/>
                                        <p:tgtEl>
                                          <p:spTgt spid="650243"/>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65024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50272"/>
                                        </p:tgtEl>
                                        <p:attrNameLst>
                                          <p:attrName>style.visibility</p:attrName>
                                        </p:attrNameLst>
                                      </p:cBhvr>
                                      <p:to>
                                        <p:strVal val="visible"/>
                                      </p:to>
                                    </p:set>
                                    <p:animEffect transition="in" filter="wipe(left)">
                                      <p:cBhvr>
                                        <p:cTn id="20" dur="500"/>
                                        <p:tgtEl>
                                          <p:spTgt spid="65027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50275"/>
                                        </p:tgtEl>
                                        <p:attrNameLst>
                                          <p:attrName>style.visibility</p:attrName>
                                        </p:attrNameLst>
                                      </p:cBhvr>
                                      <p:to>
                                        <p:strVal val="visible"/>
                                      </p:to>
                                    </p:set>
                                    <p:animEffect transition="in" filter="wipe(left)">
                                      <p:cBhvr>
                                        <p:cTn id="25" dur="500"/>
                                        <p:tgtEl>
                                          <p:spTgt spid="65027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50278"/>
                                        </p:tgtEl>
                                        <p:attrNameLst>
                                          <p:attrName>style.visibility</p:attrName>
                                        </p:attrNameLst>
                                      </p:cBhvr>
                                      <p:to>
                                        <p:strVal val="visible"/>
                                      </p:to>
                                    </p:set>
                                    <p:animEffect transition="in" filter="wipe(left)">
                                      <p:cBhvr>
                                        <p:cTn id="30" dur="500"/>
                                        <p:tgtEl>
                                          <p:spTgt spid="65027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50279"/>
                                        </p:tgtEl>
                                        <p:attrNameLst>
                                          <p:attrName>style.visibility</p:attrName>
                                        </p:attrNameLst>
                                      </p:cBhvr>
                                      <p:to>
                                        <p:strVal val="visible"/>
                                      </p:to>
                                    </p:set>
                                    <p:animEffect transition="in" filter="wipe(left)">
                                      <p:cBhvr>
                                        <p:cTn id="35" dur="500"/>
                                        <p:tgtEl>
                                          <p:spTgt spid="65027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650280"/>
                                        </p:tgtEl>
                                        <p:attrNameLst>
                                          <p:attrName>style.visibility</p:attrName>
                                        </p:attrNameLst>
                                      </p:cBhvr>
                                      <p:to>
                                        <p:strVal val="visible"/>
                                      </p:to>
                                    </p:set>
                                    <p:animEffect transition="in" filter="wipe(left)">
                                      <p:cBhvr>
                                        <p:cTn id="40" dur="500"/>
                                        <p:tgtEl>
                                          <p:spTgt spid="65028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50283"/>
                                        </p:tgtEl>
                                        <p:attrNameLst>
                                          <p:attrName>style.visibility</p:attrName>
                                        </p:attrNameLst>
                                      </p:cBhvr>
                                      <p:to>
                                        <p:strVal val="visible"/>
                                      </p:to>
                                    </p:set>
                                    <p:animEffect transition="in" filter="wipe(left)">
                                      <p:cBhvr>
                                        <p:cTn id="45" dur="500"/>
                                        <p:tgtEl>
                                          <p:spTgt spid="650283"/>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650284"/>
                                        </p:tgtEl>
                                        <p:attrNameLst>
                                          <p:attrName>style.visibility</p:attrName>
                                        </p:attrNameLst>
                                      </p:cBhvr>
                                      <p:to>
                                        <p:strVal val="visible"/>
                                      </p:to>
                                    </p:set>
                                    <p:animEffect transition="in" filter="wipe(left)">
                                      <p:cBhvr>
                                        <p:cTn id="49" dur="500"/>
                                        <p:tgtEl>
                                          <p:spTgt spid="65028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650294"/>
                                        </p:tgtEl>
                                        <p:attrNameLst>
                                          <p:attrName>style.visibility</p:attrName>
                                        </p:attrNameLst>
                                      </p:cBhvr>
                                      <p:to>
                                        <p:strVal val="visible"/>
                                      </p:to>
                                    </p:set>
                                    <p:animEffect transition="in" filter="wipe(left)">
                                      <p:cBhvr>
                                        <p:cTn id="54" dur="500"/>
                                        <p:tgtEl>
                                          <p:spTgt spid="650294"/>
                                        </p:tgtEl>
                                      </p:cBhvr>
                                    </p:animEffect>
                                  </p:childTnLst>
                                </p:cTn>
                              </p:par>
                            </p:childTnLst>
                          </p:cTn>
                        </p:par>
                        <p:par>
                          <p:cTn id="55" fill="hold">
                            <p:stCondLst>
                              <p:cond delay="500"/>
                            </p:stCondLst>
                            <p:childTnLst>
                              <p:par>
                                <p:cTn id="56" presetID="1" presetClass="entr" presetSubtype="0" fill="hold" nodeType="afterEffect">
                                  <p:stCondLst>
                                    <p:cond delay="0"/>
                                  </p:stCondLst>
                                  <p:childTnLst>
                                    <p:set>
                                      <p:cBhvr>
                                        <p:cTn id="57" dur="1" fill="hold">
                                          <p:stCondLst>
                                            <p:cond delay="499"/>
                                          </p:stCondLst>
                                        </p:cTn>
                                        <p:tgtEl>
                                          <p:spTgt spid="65029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50299"/>
                                        </p:tgtEl>
                                        <p:attrNameLst>
                                          <p:attrName>style.visibility</p:attrName>
                                        </p:attrNameLst>
                                      </p:cBhvr>
                                      <p:to>
                                        <p:strVal val="visible"/>
                                      </p:to>
                                    </p:set>
                                    <p:animEffect transition="in" filter="wipe(left)">
                                      <p:cBhvr>
                                        <p:cTn id="62" dur="500"/>
                                        <p:tgtEl>
                                          <p:spTgt spid="650299"/>
                                        </p:tgtEl>
                                      </p:cBhvr>
                                    </p:animEffect>
                                  </p:childTnLst>
                                </p:cTn>
                              </p:par>
                            </p:childTnLst>
                          </p:cTn>
                        </p:par>
                        <p:par>
                          <p:cTn id="63" fill="hold">
                            <p:stCondLst>
                              <p:cond delay="500"/>
                            </p:stCondLst>
                            <p:childTnLst>
                              <p:par>
                                <p:cTn id="64" presetID="1" presetClass="entr" presetSubtype="0" fill="hold" nodeType="afterEffect">
                                  <p:stCondLst>
                                    <p:cond delay="0"/>
                                  </p:stCondLst>
                                  <p:childTnLst>
                                    <p:set>
                                      <p:cBhvr>
                                        <p:cTn id="65" dur="1" fill="hold">
                                          <p:stCondLst>
                                            <p:cond delay="499"/>
                                          </p:stCondLst>
                                        </p:cTn>
                                        <p:tgtEl>
                                          <p:spTgt spid="65029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50292"/>
                                        </p:tgtEl>
                                        <p:attrNameLst>
                                          <p:attrName>style.visibility</p:attrName>
                                        </p:attrNameLst>
                                      </p:cBhvr>
                                      <p:to>
                                        <p:strVal val="visible"/>
                                      </p:to>
                                    </p:set>
                                    <p:animEffect transition="in" filter="wipe(down)">
                                      <p:cBhvr>
                                        <p:cTn id="70" dur="500"/>
                                        <p:tgtEl>
                                          <p:spTgt spid="650292"/>
                                        </p:tgtEl>
                                      </p:cBhvr>
                                    </p:animEffect>
                                  </p:childTnLst>
                                </p:cTn>
                              </p:par>
                            </p:childTnLst>
                          </p:cTn>
                        </p:par>
                        <p:par>
                          <p:cTn id="71" fill="hold">
                            <p:stCondLst>
                              <p:cond delay="500"/>
                            </p:stCondLst>
                            <p:childTnLst>
                              <p:par>
                                <p:cTn id="72" presetID="1" presetClass="entr" presetSubtype="0" fill="hold" nodeType="afterEffect">
                                  <p:stCondLst>
                                    <p:cond delay="0"/>
                                  </p:stCondLst>
                                  <p:childTnLst>
                                    <p:set>
                                      <p:cBhvr>
                                        <p:cTn id="73" dur="1" fill="hold">
                                          <p:stCondLst>
                                            <p:cond delay="499"/>
                                          </p:stCondLst>
                                        </p:cTn>
                                        <p:tgtEl>
                                          <p:spTgt spid="65029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650285"/>
                                        </p:tgtEl>
                                        <p:attrNameLst>
                                          <p:attrName>style.visibility</p:attrName>
                                        </p:attrNameLst>
                                      </p:cBhvr>
                                      <p:to>
                                        <p:strVal val="visible"/>
                                      </p:to>
                                    </p:set>
                                    <p:animEffect transition="in" filter="wipe(up)">
                                      <p:cBhvr>
                                        <p:cTn id="78" dur="500"/>
                                        <p:tgtEl>
                                          <p:spTgt spid="650285"/>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499"/>
                                          </p:stCondLst>
                                        </p:cTn>
                                        <p:tgtEl>
                                          <p:spTgt spid="650286"/>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650301"/>
                                        </p:tgtEl>
                                        <p:attrNameLst>
                                          <p:attrName>style.visibility</p:attrName>
                                        </p:attrNameLst>
                                      </p:cBhvr>
                                      <p:to>
                                        <p:strVal val="visible"/>
                                      </p:to>
                                    </p:set>
                                    <p:animEffect transition="in" filter="wipe(up)">
                                      <p:cBhvr>
                                        <p:cTn id="86" dur="500"/>
                                        <p:tgtEl>
                                          <p:spTgt spid="650301"/>
                                        </p:tgtEl>
                                      </p:cBhvr>
                                    </p:animEffect>
                                  </p:childTnLst>
                                </p:cTn>
                              </p:par>
                            </p:childTnLst>
                          </p:cTn>
                        </p:par>
                        <p:par>
                          <p:cTn id="87" fill="hold">
                            <p:stCondLst>
                              <p:cond delay="500"/>
                            </p:stCondLst>
                            <p:childTnLst>
                              <p:par>
                                <p:cTn id="88" presetID="1" presetClass="entr" presetSubtype="0" fill="hold" nodeType="afterEffect">
                                  <p:stCondLst>
                                    <p:cond delay="0"/>
                                  </p:stCondLst>
                                  <p:childTnLst>
                                    <p:set>
                                      <p:cBhvr>
                                        <p:cTn id="89" dur="1" fill="hold">
                                          <p:stCondLst>
                                            <p:cond delay="499"/>
                                          </p:stCondLst>
                                        </p:cTn>
                                        <p:tgtEl>
                                          <p:spTgt spid="650302"/>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650300"/>
                                        </p:tgtEl>
                                        <p:attrNameLst>
                                          <p:attrName>style.visibility</p:attrName>
                                        </p:attrNameLst>
                                      </p:cBhvr>
                                      <p:to>
                                        <p:strVal val="visible"/>
                                      </p:to>
                                    </p:set>
                                    <p:animEffect transition="in" filter="wipe(down)">
                                      <p:cBhvr>
                                        <p:cTn id="94" dur="500"/>
                                        <p:tgtEl>
                                          <p:spTgt spid="650300"/>
                                        </p:tgtEl>
                                      </p:cBhvr>
                                    </p:animEffect>
                                  </p:childTnLst>
                                </p:cTn>
                              </p:par>
                            </p:childTnLst>
                          </p:cTn>
                        </p:par>
                        <p:par>
                          <p:cTn id="95" fill="hold">
                            <p:stCondLst>
                              <p:cond delay="500"/>
                            </p:stCondLst>
                            <p:childTnLst>
                              <p:par>
                                <p:cTn id="96" presetID="1" presetClass="entr" presetSubtype="0" fill="hold" nodeType="afterEffect">
                                  <p:stCondLst>
                                    <p:cond delay="0"/>
                                  </p:stCondLst>
                                  <p:childTnLst>
                                    <p:set>
                                      <p:cBhvr>
                                        <p:cTn id="97" dur="1" fill="hold">
                                          <p:stCondLst>
                                            <p:cond delay="499"/>
                                          </p:stCondLst>
                                        </p:cTn>
                                        <p:tgtEl>
                                          <p:spTgt spid="650303"/>
                                        </p:tgtEl>
                                        <p:attrNameLst>
                                          <p:attrName>style.visibility</p:attrName>
                                        </p:attrNameLst>
                                      </p:cBhvr>
                                      <p:to>
                                        <p:strVal val="visible"/>
                                      </p:to>
                                    </p:set>
                                  </p:childTnLst>
                                </p:cTn>
                              </p:par>
                            </p:childTnLst>
                          </p:cTn>
                        </p:par>
                        <p:par>
                          <p:cTn id="98" fill="hold">
                            <p:stCondLst>
                              <p:cond delay="1000"/>
                            </p:stCondLst>
                            <p:childTnLst>
                              <p:par>
                                <p:cTn id="99" presetID="22" presetClass="entr" presetSubtype="8" fill="hold" nodeType="afterEffect">
                                  <p:stCondLst>
                                    <p:cond delay="0"/>
                                  </p:stCondLst>
                                  <p:childTnLst>
                                    <p:set>
                                      <p:cBhvr>
                                        <p:cTn id="100" dur="1" fill="hold">
                                          <p:stCondLst>
                                            <p:cond delay="0"/>
                                          </p:stCondLst>
                                        </p:cTn>
                                        <p:tgtEl>
                                          <p:spTgt spid="650308"/>
                                        </p:tgtEl>
                                        <p:attrNameLst>
                                          <p:attrName>style.visibility</p:attrName>
                                        </p:attrNameLst>
                                      </p:cBhvr>
                                      <p:to>
                                        <p:strVal val="visible"/>
                                      </p:to>
                                    </p:set>
                                    <p:animEffect transition="in" filter="wipe(left)">
                                      <p:cBhvr>
                                        <p:cTn id="101" dur="500"/>
                                        <p:tgtEl>
                                          <p:spTgt spid="650308"/>
                                        </p:tgtEl>
                                      </p:cBhvr>
                                    </p:animEffect>
                                  </p:childTnLst>
                                </p:cTn>
                              </p:par>
                            </p:childTnLst>
                          </p:cTn>
                        </p:par>
                        <p:par>
                          <p:cTn id="102" fill="hold">
                            <p:stCondLst>
                              <p:cond delay="1500"/>
                            </p:stCondLst>
                            <p:childTnLst>
                              <p:par>
                                <p:cTn id="103" presetID="22" presetClass="entr" presetSubtype="8" fill="hold" nodeType="afterEffect">
                                  <p:stCondLst>
                                    <p:cond delay="0"/>
                                  </p:stCondLst>
                                  <p:childTnLst>
                                    <p:set>
                                      <p:cBhvr>
                                        <p:cTn id="104" dur="1" fill="hold">
                                          <p:stCondLst>
                                            <p:cond delay="0"/>
                                          </p:stCondLst>
                                        </p:cTn>
                                        <p:tgtEl>
                                          <p:spTgt spid="650305"/>
                                        </p:tgtEl>
                                        <p:attrNameLst>
                                          <p:attrName>style.visibility</p:attrName>
                                        </p:attrNameLst>
                                      </p:cBhvr>
                                      <p:to>
                                        <p:strVal val="visible"/>
                                      </p:to>
                                    </p:set>
                                    <p:animEffect transition="in" filter="wipe(left)">
                                      <p:cBhvr>
                                        <p:cTn id="105" dur="500"/>
                                        <p:tgtEl>
                                          <p:spTgt spid="650305"/>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650287"/>
                                        </p:tgtEl>
                                        <p:attrNameLst>
                                          <p:attrName>style.visibility</p:attrName>
                                        </p:attrNameLst>
                                      </p:cBhvr>
                                      <p:to>
                                        <p:strVal val="visible"/>
                                      </p:to>
                                    </p:set>
                                    <p:animEffect transition="in" filter="wipe(left)">
                                      <p:cBhvr>
                                        <p:cTn id="110" dur="500"/>
                                        <p:tgtEl>
                                          <p:spTgt spid="650287"/>
                                        </p:tgtEl>
                                      </p:cBhvr>
                                    </p:animEffect>
                                  </p:childTnLst>
                                </p:cTn>
                              </p:par>
                            </p:childTnLst>
                          </p:cTn>
                        </p:par>
                        <p:par>
                          <p:cTn id="111" fill="hold">
                            <p:stCondLst>
                              <p:cond delay="500"/>
                            </p:stCondLst>
                            <p:childTnLst>
                              <p:par>
                                <p:cTn id="112" presetID="22" presetClass="entr" presetSubtype="1" fill="hold" grpId="0" nodeType="afterEffect">
                                  <p:stCondLst>
                                    <p:cond delay="0"/>
                                  </p:stCondLst>
                                  <p:childTnLst>
                                    <p:set>
                                      <p:cBhvr>
                                        <p:cTn id="113" dur="1" fill="hold">
                                          <p:stCondLst>
                                            <p:cond delay="0"/>
                                          </p:stCondLst>
                                        </p:cTn>
                                        <p:tgtEl>
                                          <p:spTgt spid="650288"/>
                                        </p:tgtEl>
                                        <p:attrNameLst>
                                          <p:attrName>style.visibility</p:attrName>
                                        </p:attrNameLst>
                                      </p:cBhvr>
                                      <p:to>
                                        <p:strVal val="visible"/>
                                      </p:to>
                                    </p:set>
                                    <p:animEffect transition="in" filter="wipe(up)">
                                      <p:cBhvr>
                                        <p:cTn id="114" dur="500"/>
                                        <p:tgtEl>
                                          <p:spTgt spid="65028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650289"/>
                                        </p:tgtEl>
                                        <p:attrNameLst>
                                          <p:attrName>style.visibility</p:attrName>
                                        </p:attrNameLst>
                                      </p:cBhvr>
                                      <p:to>
                                        <p:strVal val="visible"/>
                                      </p:to>
                                    </p:set>
                                    <p:animEffect transition="in" filter="wipe(down)">
                                      <p:cBhvr>
                                        <p:cTn id="119" dur="500"/>
                                        <p:tgtEl>
                                          <p:spTgt spid="650289"/>
                                        </p:tgtEl>
                                      </p:cBhvr>
                                    </p:animEffect>
                                  </p:childTnLst>
                                </p:cTn>
                              </p:par>
                            </p:childTnLst>
                          </p:cTn>
                        </p:par>
                        <p:par>
                          <p:cTn id="120" fill="hold">
                            <p:stCondLst>
                              <p:cond delay="500"/>
                            </p:stCondLst>
                            <p:childTnLst>
                              <p:par>
                                <p:cTn id="121" presetID="1" presetClass="entr" presetSubtype="0" fill="hold" nodeType="afterEffect">
                                  <p:stCondLst>
                                    <p:cond delay="0"/>
                                  </p:stCondLst>
                                  <p:childTnLst>
                                    <p:set>
                                      <p:cBhvr>
                                        <p:cTn id="122" dur="1" fill="hold">
                                          <p:stCondLst>
                                            <p:cond delay="499"/>
                                          </p:stCondLst>
                                        </p:cTn>
                                        <p:tgtEl>
                                          <p:spTgt spid="650291"/>
                                        </p:tgtEl>
                                        <p:attrNameLst>
                                          <p:attrName>style.visibility</p:attrName>
                                        </p:attrNameLst>
                                      </p:cBhvr>
                                      <p:to>
                                        <p:strVal val="visible"/>
                                      </p:to>
                                    </p:set>
                                  </p:childTnLst>
                                </p:cTn>
                              </p:par>
                            </p:childTnLst>
                          </p:cTn>
                        </p:par>
                        <p:par>
                          <p:cTn id="123" fill="hold">
                            <p:stCondLst>
                              <p:cond delay="1000"/>
                            </p:stCondLst>
                            <p:childTnLst>
                              <p:par>
                                <p:cTn id="124" presetID="1" presetClass="entr" presetSubtype="0" fill="hold" grpId="0" nodeType="afterEffect">
                                  <p:stCondLst>
                                    <p:cond delay="0"/>
                                  </p:stCondLst>
                                  <p:childTnLst>
                                    <p:set>
                                      <p:cBhvr>
                                        <p:cTn id="125" dur="1" fill="hold">
                                          <p:stCondLst>
                                            <p:cond delay="499"/>
                                          </p:stCondLst>
                                        </p:cTn>
                                        <p:tgtEl>
                                          <p:spTgt spid="650290"/>
                                        </p:tgtEl>
                                        <p:attrNameLst>
                                          <p:attrName>style.visibility</p:attrName>
                                        </p:attrNameLst>
                                      </p:cBhvr>
                                      <p:to>
                                        <p:strVal val="visible"/>
                                      </p:to>
                                    </p:set>
                                  </p:childTnLst>
                                </p:cTn>
                              </p:par>
                            </p:childTnLst>
                          </p:cTn>
                        </p:par>
                        <p:par>
                          <p:cTn id="126" fill="hold">
                            <p:stCondLst>
                              <p:cond delay="1500"/>
                            </p:stCondLst>
                            <p:childTnLst>
                              <p:par>
                                <p:cTn id="127" presetID="1" presetClass="entr" presetSubtype="0" fill="hold" nodeType="afterEffect">
                                  <p:stCondLst>
                                    <p:cond delay="0"/>
                                  </p:stCondLst>
                                  <p:childTnLst>
                                    <p:set>
                                      <p:cBhvr>
                                        <p:cTn id="128" dur="1" fill="hold">
                                          <p:stCondLst>
                                            <p:cond delay="499"/>
                                          </p:stCondLst>
                                        </p:cTn>
                                        <p:tgtEl>
                                          <p:spTgt spid="650304"/>
                                        </p:tgtEl>
                                        <p:attrNameLst>
                                          <p:attrName>style.visibility</p:attrName>
                                        </p:attrNameLst>
                                      </p:cBhvr>
                                      <p:to>
                                        <p:strVal val="visible"/>
                                      </p:to>
                                    </p:set>
                                  </p:childTnLst>
                                </p:cTn>
                              </p:par>
                            </p:childTnLst>
                          </p:cTn>
                        </p:par>
                        <p:par>
                          <p:cTn id="129" fill="hold">
                            <p:stCondLst>
                              <p:cond delay="2000"/>
                            </p:stCondLst>
                            <p:childTnLst>
                              <p:par>
                                <p:cTn id="130" presetID="1" presetClass="entr" presetSubtype="0" fill="hold" grpId="0" nodeType="afterEffect">
                                  <p:stCondLst>
                                    <p:cond delay="0"/>
                                  </p:stCondLst>
                                  <p:childTnLst>
                                    <p:set>
                                      <p:cBhvr>
                                        <p:cTn id="131" dur="1" fill="hold">
                                          <p:stCondLst>
                                            <p:cond delay="499"/>
                                          </p:stCondLst>
                                        </p:cTn>
                                        <p:tgtEl>
                                          <p:spTgt spid="650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0242" grpId="0" autoUpdateAnimBg="0"/>
      <p:bldP spid="650243" grpId="0" autoUpdateAnimBg="0"/>
      <p:bldP spid="650283" grpId="0" autoUpdateAnimBg="0"/>
      <p:bldP spid="650285" grpId="0" animBg="1"/>
      <p:bldP spid="650287" grpId="0" animBg="1"/>
      <p:bldP spid="650288" grpId="0" animBg="1"/>
      <p:bldP spid="650289" grpId="0" animBg="1"/>
      <p:bldP spid="650290" grpId="0" animBg="1"/>
      <p:bldP spid="650292" grpId="0" animBg="1"/>
      <p:bldP spid="650294" grpId="0" animBg="1"/>
      <p:bldP spid="650299" grpId="0" animBg="1"/>
      <p:bldP spid="650300" grpId="0" animBg="1"/>
      <p:bldP spid="650301" grpId="0" animBg="1"/>
      <p:bldP spid="650309"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68D18A8B-D695-4370-B019-90D20D40AB75}" type="slidenum">
              <a:rPr lang="en-US" altLang="zh-CN" i="0" u="none" smtClean="0">
                <a:latin typeface="Times New Roman" panose="02020603050405020304" pitchFamily="18" charset="0"/>
              </a:rPr>
              <a:t>6</a:t>
            </a:fld>
            <a:endParaRPr lang="en-US" altLang="zh-CN" i="0" u="none">
              <a:latin typeface="Times New Roman" panose="02020603050405020304" pitchFamily="18" charset="0"/>
            </a:endParaRPr>
          </a:p>
        </p:txBody>
      </p:sp>
      <p:sp>
        <p:nvSpPr>
          <p:cNvPr id="843785" name="Rectangle 9"/>
          <p:cNvSpPr>
            <a:spLocks noChangeArrowheads="1"/>
          </p:cNvSpPr>
          <p:nvPr/>
        </p:nvSpPr>
        <p:spPr bwMode="auto">
          <a:xfrm>
            <a:off x="255588" y="388938"/>
            <a:ext cx="568483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zh-CN" altLang="en-US" sz="2800" b="1" i="0" u="none">
                <a:solidFill>
                  <a:srgbClr val="0000FF"/>
                </a:solidFill>
                <a:latin typeface="楷体_GB2312" pitchFamily="49" charset="-122"/>
                <a:ea typeface="楷体_GB2312" pitchFamily="49" charset="-122"/>
              </a:rPr>
              <a:t>正弦量的三要素（正弦量的特征）</a:t>
            </a:r>
          </a:p>
        </p:txBody>
      </p:sp>
      <p:grpSp>
        <p:nvGrpSpPr>
          <p:cNvPr id="843834" name="Group 58"/>
          <p:cNvGrpSpPr/>
          <p:nvPr/>
        </p:nvGrpSpPr>
        <p:grpSpPr bwMode="auto">
          <a:xfrm>
            <a:off x="1331913" y="3573463"/>
            <a:ext cx="4141787" cy="2216150"/>
            <a:chOff x="2671" y="210"/>
            <a:chExt cx="2878" cy="1571"/>
          </a:xfrm>
        </p:grpSpPr>
        <p:grpSp>
          <p:nvGrpSpPr>
            <p:cNvPr id="6158" name="Group 11"/>
            <p:cNvGrpSpPr/>
            <p:nvPr/>
          </p:nvGrpSpPr>
          <p:grpSpPr bwMode="auto">
            <a:xfrm>
              <a:off x="3379" y="210"/>
              <a:ext cx="2170" cy="1571"/>
              <a:chOff x="3360" y="603"/>
              <a:chExt cx="2170" cy="1571"/>
            </a:xfrm>
          </p:grpSpPr>
          <p:sp>
            <p:nvSpPr>
              <p:cNvPr id="6160" name="Line 12"/>
              <p:cNvSpPr>
                <a:spLocks noChangeShapeType="1"/>
              </p:cNvSpPr>
              <p:nvPr/>
            </p:nvSpPr>
            <p:spPr bwMode="auto">
              <a:xfrm flipV="1">
                <a:off x="3845" y="771"/>
                <a:ext cx="0" cy="1256"/>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161" name="Group 13"/>
              <p:cNvGrpSpPr/>
              <p:nvPr/>
            </p:nvGrpSpPr>
            <p:grpSpPr bwMode="auto">
              <a:xfrm>
                <a:off x="3591" y="1022"/>
                <a:ext cx="1379" cy="869"/>
                <a:chOff x="3216" y="480"/>
                <a:chExt cx="783" cy="769"/>
              </a:xfrm>
            </p:grpSpPr>
            <p:sp>
              <p:nvSpPr>
                <p:cNvPr id="6180" name="Freeform 14"/>
                <p:cNvSpPr/>
                <p:nvPr/>
              </p:nvSpPr>
              <p:spPr bwMode="auto">
                <a:xfrm>
                  <a:off x="3216" y="480"/>
                  <a:ext cx="391" cy="385"/>
                </a:xfrm>
                <a:custGeom>
                  <a:avLst/>
                  <a:gdLst>
                    <a:gd name="T0" fmla="*/ 0 w 391"/>
                    <a:gd name="T1" fmla="*/ 384 h 385"/>
                    <a:gd name="T2" fmla="*/ 33 w 391"/>
                    <a:gd name="T3" fmla="*/ 279 h 385"/>
                    <a:gd name="T4" fmla="*/ 66 w 391"/>
                    <a:gd name="T5" fmla="*/ 188 h 385"/>
                    <a:gd name="T6" fmla="*/ 99 w 391"/>
                    <a:gd name="T7" fmla="*/ 110 h 385"/>
                    <a:gd name="T8" fmla="*/ 132 w 391"/>
                    <a:gd name="T9" fmla="*/ 45 h 385"/>
                    <a:gd name="T10" fmla="*/ 159 w 391"/>
                    <a:gd name="T11" fmla="*/ 12 h 385"/>
                    <a:gd name="T12" fmla="*/ 192 w 391"/>
                    <a:gd name="T13" fmla="*/ 0 h 385"/>
                    <a:gd name="T14" fmla="*/ 225 w 391"/>
                    <a:gd name="T15" fmla="*/ 12 h 385"/>
                    <a:gd name="T16" fmla="*/ 258 w 391"/>
                    <a:gd name="T17" fmla="*/ 45 h 385"/>
                    <a:gd name="T18" fmla="*/ 291 w 391"/>
                    <a:gd name="T19" fmla="*/ 110 h 385"/>
                    <a:gd name="T20" fmla="*/ 324 w 391"/>
                    <a:gd name="T21" fmla="*/ 188 h 385"/>
                    <a:gd name="T22" fmla="*/ 357 w 391"/>
                    <a:gd name="T23" fmla="*/ 286 h 385"/>
                    <a:gd name="T24" fmla="*/ 390 w 391"/>
                    <a:gd name="T25" fmla="*/ 384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1" h="385">
                      <a:moveTo>
                        <a:pt x="0" y="384"/>
                      </a:moveTo>
                      <a:lnTo>
                        <a:pt x="33" y="279"/>
                      </a:lnTo>
                      <a:lnTo>
                        <a:pt x="66" y="188"/>
                      </a:lnTo>
                      <a:lnTo>
                        <a:pt x="99" y="110"/>
                      </a:lnTo>
                      <a:lnTo>
                        <a:pt x="132" y="45"/>
                      </a:lnTo>
                      <a:lnTo>
                        <a:pt x="159" y="12"/>
                      </a:lnTo>
                      <a:lnTo>
                        <a:pt x="192" y="0"/>
                      </a:lnTo>
                      <a:lnTo>
                        <a:pt x="225" y="12"/>
                      </a:lnTo>
                      <a:lnTo>
                        <a:pt x="258" y="45"/>
                      </a:lnTo>
                      <a:lnTo>
                        <a:pt x="291" y="110"/>
                      </a:lnTo>
                      <a:lnTo>
                        <a:pt x="324" y="188"/>
                      </a:lnTo>
                      <a:lnTo>
                        <a:pt x="357" y="286"/>
                      </a:lnTo>
                      <a:lnTo>
                        <a:pt x="390" y="384"/>
                      </a:lnTo>
                    </a:path>
                  </a:pathLst>
                </a:custGeom>
                <a:noFill/>
                <a:ln w="3810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1" name="Freeform 15"/>
                <p:cNvSpPr/>
                <p:nvPr/>
              </p:nvSpPr>
              <p:spPr bwMode="auto">
                <a:xfrm>
                  <a:off x="3607" y="864"/>
                  <a:ext cx="392" cy="385"/>
                </a:xfrm>
                <a:custGeom>
                  <a:avLst/>
                  <a:gdLst>
                    <a:gd name="T0" fmla="*/ 391 w 392"/>
                    <a:gd name="T1" fmla="*/ 0 h 385"/>
                    <a:gd name="T2" fmla="*/ 358 w 392"/>
                    <a:gd name="T3" fmla="*/ 104 h 385"/>
                    <a:gd name="T4" fmla="*/ 325 w 392"/>
                    <a:gd name="T5" fmla="*/ 195 h 385"/>
                    <a:gd name="T6" fmla="*/ 292 w 392"/>
                    <a:gd name="T7" fmla="*/ 273 h 385"/>
                    <a:gd name="T8" fmla="*/ 259 w 392"/>
                    <a:gd name="T9" fmla="*/ 338 h 385"/>
                    <a:gd name="T10" fmla="*/ 231 w 392"/>
                    <a:gd name="T11" fmla="*/ 371 h 385"/>
                    <a:gd name="T12" fmla="*/ 198 w 392"/>
                    <a:gd name="T13" fmla="*/ 384 h 385"/>
                    <a:gd name="T14" fmla="*/ 165 w 392"/>
                    <a:gd name="T15" fmla="*/ 371 h 385"/>
                    <a:gd name="T16" fmla="*/ 132 w 392"/>
                    <a:gd name="T17" fmla="*/ 338 h 385"/>
                    <a:gd name="T18" fmla="*/ 99 w 392"/>
                    <a:gd name="T19" fmla="*/ 273 h 385"/>
                    <a:gd name="T20" fmla="*/ 66 w 392"/>
                    <a:gd name="T21" fmla="*/ 195 h 385"/>
                    <a:gd name="T22" fmla="*/ 33 w 392"/>
                    <a:gd name="T23" fmla="*/ 97 h 385"/>
                    <a:gd name="T24" fmla="*/ 0 w 392"/>
                    <a:gd name="T25" fmla="*/ 0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2" h="385">
                      <a:moveTo>
                        <a:pt x="391" y="0"/>
                      </a:moveTo>
                      <a:lnTo>
                        <a:pt x="358" y="104"/>
                      </a:lnTo>
                      <a:lnTo>
                        <a:pt x="325" y="195"/>
                      </a:lnTo>
                      <a:lnTo>
                        <a:pt x="292" y="273"/>
                      </a:lnTo>
                      <a:lnTo>
                        <a:pt x="259" y="338"/>
                      </a:lnTo>
                      <a:lnTo>
                        <a:pt x="231" y="371"/>
                      </a:lnTo>
                      <a:lnTo>
                        <a:pt x="198" y="384"/>
                      </a:lnTo>
                      <a:lnTo>
                        <a:pt x="165" y="371"/>
                      </a:lnTo>
                      <a:lnTo>
                        <a:pt x="132" y="338"/>
                      </a:lnTo>
                      <a:lnTo>
                        <a:pt x="99" y="273"/>
                      </a:lnTo>
                      <a:lnTo>
                        <a:pt x="66" y="195"/>
                      </a:lnTo>
                      <a:lnTo>
                        <a:pt x="33" y="97"/>
                      </a:lnTo>
                      <a:lnTo>
                        <a:pt x="0" y="0"/>
                      </a:lnTo>
                    </a:path>
                  </a:pathLst>
                </a:custGeom>
                <a:noFill/>
                <a:ln w="3810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162" name="Line 16"/>
              <p:cNvSpPr>
                <a:spLocks noChangeShapeType="1"/>
              </p:cNvSpPr>
              <p:nvPr/>
            </p:nvSpPr>
            <p:spPr bwMode="auto">
              <a:xfrm flipV="1">
                <a:off x="3539" y="1432"/>
                <a:ext cx="1700" cy="12"/>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3" name="Line 17"/>
              <p:cNvSpPr>
                <a:spLocks noChangeShapeType="1"/>
              </p:cNvSpPr>
              <p:nvPr/>
            </p:nvSpPr>
            <p:spPr bwMode="auto">
              <a:xfrm>
                <a:off x="5029" y="1461"/>
                <a:ext cx="0" cy="532"/>
              </a:xfrm>
              <a:prstGeom prst="line">
                <a:avLst/>
              </a:prstGeom>
              <a:noFill/>
              <a:ln w="317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4" name="Line 18"/>
              <p:cNvSpPr>
                <a:spLocks noChangeShapeType="1"/>
              </p:cNvSpPr>
              <p:nvPr/>
            </p:nvSpPr>
            <p:spPr bwMode="auto">
              <a:xfrm>
                <a:off x="5029" y="1944"/>
                <a:ext cx="0" cy="0"/>
              </a:xfrm>
              <a:prstGeom prst="line">
                <a:avLst/>
              </a:prstGeom>
              <a:noFill/>
              <a:ln w="38100">
                <a:solidFill>
                  <a:srgbClr val="FF00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5" name="Line 19"/>
              <p:cNvSpPr>
                <a:spLocks noChangeShapeType="1"/>
              </p:cNvSpPr>
              <p:nvPr/>
            </p:nvSpPr>
            <p:spPr bwMode="auto">
              <a:xfrm flipH="1" flipV="1">
                <a:off x="4509" y="1944"/>
                <a:ext cx="525" cy="0"/>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6" name="Line 20"/>
              <p:cNvSpPr>
                <a:spLocks noChangeShapeType="1"/>
              </p:cNvSpPr>
              <p:nvPr/>
            </p:nvSpPr>
            <p:spPr bwMode="auto">
              <a:xfrm flipV="1">
                <a:off x="3575" y="1956"/>
                <a:ext cx="481" cy="12"/>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7" name="Rectangle 21"/>
              <p:cNvSpPr>
                <a:spLocks noChangeArrowheads="1"/>
              </p:cNvSpPr>
              <p:nvPr/>
            </p:nvSpPr>
            <p:spPr bwMode="auto">
              <a:xfrm>
                <a:off x="4127" y="1808"/>
                <a:ext cx="295"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kumimoji="1" lang="en-US" altLang="zh-CN" sz="2800" b="1" u="none">
                    <a:solidFill>
                      <a:srgbClr val="FF0000"/>
                    </a:solidFill>
                    <a:latin typeface="Times New Roman" panose="02020603050405020304" pitchFamily="18" charset="0"/>
                  </a:rPr>
                  <a:t>T</a:t>
                </a:r>
                <a:endParaRPr kumimoji="1" lang="en-US" altLang="zh-CN" sz="2800" b="1" i="0" u="none">
                  <a:solidFill>
                    <a:srgbClr val="FF0000"/>
                  </a:solidFill>
                  <a:latin typeface="Times New Roman" panose="02020603050405020304" pitchFamily="18" charset="0"/>
                </a:endParaRPr>
              </a:p>
            </p:txBody>
          </p:sp>
          <p:sp>
            <p:nvSpPr>
              <p:cNvPr id="6168" name="Rectangle 22"/>
              <p:cNvSpPr>
                <a:spLocks noChangeArrowheads="1"/>
              </p:cNvSpPr>
              <p:nvPr/>
            </p:nvSpPr>
            <p:spPr bwMode="auto">
              <a:xfrm>
                <a:off x="3662" y="603"/>
                <a:ext cx="342"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eaLnBrk="0" hangingPunct="0">
                  <a:spcBef>
                    <a:spcPct val="50000"/>
                  </a:spcBef>
                </a:pPr>
                <a:r>
                  <a:rPr kumimoji="1" lang="en-US" altLang="zh-CN" sz="3200" b="1" u="none">
                    <a:latin typeface="Times New Roman" panose="02020603050405020304" pitchFamily="18" charset="0"/>
                  </a:rPr>
                  <a:t>i</a:t>
                </a:r>
              </a:p>
            </p:txBody>
          </p:sp>
          <p:sp>
            <p:nvSpPr>
              <p:cNvPr id="6169" name="Text Box 23"/>
              <p:cNvSpPr txBox="1">
                <a:spLocks noChangeArrowheads="1"/>
              </p:cNvSpPr>
              <p:nvPr/>
            </p:nvSpPr>
            <p:spPr bwMode="auto">
              <a:xfrm>
                <a:off x="5041" y="1086"/>
                <a:ext cx="489" cy="4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u="none">
                    <a:latin typeface="Times New Roman" panose="02020603050405020304" pitchFamily="18" charset="0"/>
                  </a:rPr>
                  <a:t>ωt</a:t>
                </a:r>
              </a:p>
            </p:txBody>
          </p:sp>
          <p:sp>
            <p:nvSpPr>
              <p:cNvPr id="6170" name="Line 24"/>
              <p:cNvSpPr>
                <a:spLocks noChangeShapeType="1"/>
              </p:cNvSpPr>
              <p:nvPr/>
            </p:nvSpPr>
            <p:spPr bwMode="auto">
              <a:xfrm>
                <a:off x="3601" y="1461"/>
                <a:ext cx="0" cy="556"/>
              </a:xfrm>
              <a:prstGeom prst="line">
                <a:avLst/>
              </a:prstGeom>
              <a:noFill/>
              <a:ln w="317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1" name="Rectangle 25"/>
              <p:cNvSpPr>
                <a:spLocks noChangeArrowheads="1"/>
              </p:cNvSpPr>
              <p:nvPr/>
            </p:nvSpPr>
            <p:spPr bwMode="auto">
              <a:xfrm>
                <a:off x="5214" y="1366"/>
                <a:ext cx="206" cy="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u="none">
                    <a:latin typeface="Times New Roman" panose="02020603050405020304" pitchFamily="18" charset="0"/>
                  </a:rPr>
                  <a:t>t</a:t>
                </a:r>
              </a:p>
            </p:txBody>
          </p:sp>
          <p:sp>
            <p:nvSpPr>
              <p:cNvPr id="6172" name="Rectangle 26"/>
              <p:cNvSpPr>
                <a:spLocks noChangeArrowheads="1"/>
              </p:cNvSpPr>
              <p:nvPr/>
            </p:nvSpPr>
            <p:spPr bwMode="auto">
              <a:xfrm>
                <a:off x="3790" y="1319"/>
                <a:ext cx="270" cy="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u="none">
                    <a:latin typeface="Times New Roman" panose="02020603050405020304" pitchFamily="18" charset="0"/>
                  </a:rPr>
                  <a:t>o</a:t>
                </a:r>
              </a:p>
            </p:txBody>
          </p:sp>
          <p:sp>
            <p:nvSpPr>
              <p:cNvPr id="6173" name="Rectangle 27"/>
              <p:cNvSpPr>
                <a:spLocks noChangeArrowheads="1"/>
              </p:cNvSpPr>
              <p:nvPr/>
            </p:nvSpPr>
            <p:spPr bwMode="auto">
              <a:xfrm>
                <a:off x="3467" y="1505"/>
                <a:ext cx="413"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u="none">
                    <a:solidFill>
                      <a:srgbClr val="FF0000"/>
                    </a:solidFill>
                    <a:latin typeface="Times New Roman" panose="02020603050405020304" pitchFamily="18" charset="0"/>
                  </a:rPr>
                  <a:t>ψ</a:t>
                </a:r>
              </a:p>
            </p:txBody>
          </p:sp>
          <p:sp>
            <p:nvSpPr>
              <p:cNvPr id="6174" name="Line 28"/>
              <p:cNvSpPr>
                <a:spLocks noChangeShapeType="1"/>
              </p:cNvSpPr>
              <p:nvPr/>
            </p:nvSpPr>
            <p:spPr bwMode="auto">
              <a:xfrm flipH="1" flipV="1">
                <a:off x="3360" y="1704"/>
                <a:ext cx="227" cy="0"/>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5" name="Line 29"/>
              <p:cNvSpPr>
                <a:spLocks noChangeShapeType="1"/>
              </p:cNvSpPr>
              <p:nvPr/>
            </p:nvSpPr>
            <p:spPr bwMode="auto">
              <a:xfrm flipV="1">
                <a:off x="3852" y="1692"/>
                <a:ext cx="227" cy="0"/>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6" name="Line 30"/>
              <p:cNvSpPr>
                <a:spLocks noChangeShapeType="1"/>
              </p:cNvSpPr>
              <p:nvPr/>
            </p:nvSpPr>
            <p:spPr bwMode="auto">
              <a:xfrm>
                <a:off x="3912" y="1020"/>
                <a:ext cx="600" cy="0"/>
              </a:xfrm>
              <a:prstGeom prst="line">
                <a:avLst/>
              </a:prstGeom>
              <a:noFill/>
              <a:ln w="317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77" name="Text Box 31"/>
              <p:cNvSpPr txBox="1">
                <a:spLocks noChangeArrowheads="1"/>
              </p:cNvSpPr>
              <p:nvPr/>
            </p:nvSpPr>
            <p:spPr bwMode="auto">
              <a:xfrm>
                <a:off x="4260" y="1020"/>
                <a:ext cx="468"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3200" b="1" u="none">
                    <a:solidFill>
                      <a:srgbClr val="FF0000"/>
                    </a:solidFill>
                    <a:latin typeface="宋体" panose="02010600030101010101" pitchFamily="2" charset="-122"/>
                  </a:rPr>
                  <a:t>I</a:t>
                </a:r>
                <a:r>
                  <a:rPr kumimoji="1" lang="en-US" altLang="zh-CN" sz="3200" b="1" u="none" baseline="-30000">
                    <a:solidFill>
                      <a:srgbClr val="FF0000"/>
                    </a:solidFill>
                    <a:latin typeface="Times New Roman" panose="02020603050405020304" pitchFamily="18" charset="0"/>
                  </a:rPr>
                  <a:t>m</a:t>
                </a:r>
                <a:r>
                  <a:rPr kumimoji="1" lang="en-US" altLang="zh-CN" sz="3200" b="1" u="none">
                    <a:solidFill>
                      <a:srgbClr val="FF0000"/>
                    </a:solidFill>
                    <a:latin typeface="宋体" panose="02010600030101010101" pitchFamily="2" charset="-122"/>
                  </a:rPr>
                  <a:t> </a:t>
                </a:r>
              </a:p>
            </p:txBody>
          </p:sp>
          <p:sp>
            <p:nvSpPr>
              <p:cNvPr id="6178" name="Line 32"/>
              <p:cNvSpPr>
                <a:spLocks noChangeShapeType="1"/>
              </p:cNvSpPr>
              <p:nvPr/>
            </p:nvSpPr>
            <p:spPr bwMode="auto">
              <a:xfrm rot="16200000" flipV="1">
                <a:off x="4284" y="900"/>
                <a:ext cx="227" cy="0"/>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9" name="Line 33"/>
              <p:cNvSpPr>
                <a:spLocks noChangeShapeType="1"/>
              </p:cNvSpPr>
              <p:nvPr/>
            </p:nvSpPr>
            <p:spPr bwMode="auto">
              <a:xfrm rot="5400000">
                <a:off x="4296" y="1536"/>
                <a:ext cx="227" cy="0"/>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159" name="Text Box 34"/>
            <p:cNvSpPr txBox="1">
              <a:spLocks noChangeArrowheads="1"/>
            </p:cNvSpPr>
            <p:nvPr/>
          </p:nvSpPr>
          <p:spPr bwMode="auto">
            <a:xfrm>
              <a:off x="2671" y="550"/>
              <a:ext cx="1343"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400" b="1" i="0" u="none">
                  <a:solidFill>
                    <a:srgbClr val="FF0000"/>
                  </a:solidFill>
                  <a:latin typeface="楷体_GB2312" pitchFamily="49" charset="-122"/>
                  <a:ea typeface="楷体_GB2312" pitchFamily="49" charset="-122"/>
                </a:rPr>
                <a:t>正弦曲线：</a:t>
              </a:r>
            </a:p>
          </p:txBody>
        </p:sp>
      </p:grpSp>
      <p:grpSp>
        <p:nvGrpSpPr>
          <p:cNvPr id="843833" name="Group 57"/>
          <p:cNvGrpSpPr/>
          <p:nvPr/>
        </p:nvGrpSpPr>
        <p:grpSpPr bwMode="auto">
          <a:xfrm>
            <a:off x="1331913" y="1196975"/>
            <a:ext cx="4945062" cy="2060575"/>
            <a:chOff x="295" y="527"/>
            <a:chExt cx="2625" cy="884"/>
          </a:xfrm>
        </p:grpSpPr>
        <p:sp>
          <p:nvSpPr>
            <p:cNvPr id="6150" name="Text Box 37"/>
            <p:cNvSpPr txBox="1">
              <a:spLocks noChangeArrowheads="1"/>
            </p:cNvSpPr>
            <p:nvPr/>
          </p:nvSpPr>
          <p:spPr bwMode="auto">
            <a:xfrm>
              <a:off x="377" y="527"/>
              <a:ext cx="1006"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3200" b="1" i="0" u="none">
                  <a:solidFill>
                    <a:srgbClr val="FF3300"/>
                  </a:solidFill>
                  <a:latin typeface="楷体_GB2312" pitchFamily="49" charset="-122"/>
                  <a:ea typeface="楷体_GB2312" pitchFamily="49" charset="-122"/>
                </a:rPr>
                <a:t>解析式：</a:t>
              </a:r>
            </a:p>
          </p:txBody>
        </p:sp>
        <p:sp>
          <p:nvSpPr>
            <p:cNvPr id="6151" name="Line 38"/>
            <p:cNvSpPr>
              <a:spLocks noChangeShapeType="1"/>
            </p:cNvSpPr>
            <p:nvPr/>
          </p:nvSpPr>
          <p:spPr bwMode="auto">
            <a:xfrm>
              <a:off x="748" y="1207"/>
              <a:ext cx="341" cy="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2" name="Line 39"/>
            <p:cNvSpPr>
              <a:spLocks noChangeShapeType="1"/>
            </p:cNvSpPr>
            <p:nvPr/>
          </p:nvSpPr>
          <p:spPr bwMode="auto">
            <a:xfrm>
              <a:off x="1701" y="1207"/>
              <a:ext cx="181" cy="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3" name="Line 40"/>
            <p:cNvSpPr>
              <a:spLocks noChangeShapeType="1"/>
            </p:cNvSpPr>
            <p:nvPr/>
          </p:nvSpPr>
          <p:spPr bwMode="auto">
            <a:xfrm>
              <a:off x="2290" y="1207"/>
              <a:ext cx="247" cy="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4" name="Rectangle 41"/>
            <p:cNvSpPr>
              <a:spLocks noChangeArrowheads="1"/>
            </p:cNvSpPr>
            <p:nvPr/>
          </p:nvSpPr>
          <p:spPr bwMode="auto">
            <a:xfrm>
              <a:off x="644" y="1162"/>
              <a:ext cx="529"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a:solidFill>
                    <a:srgbClr val="0000FF"/>
                  </a:solidFill>
                  <a:latin typeface="楷体_GB2312" pitchFamily="49" charset="-122"/>
                  <a:ea typeface="楷体_GB2312" pitchFamily="49" charset="-122"/>
                </a:rPr>
                <a:t>幅值</a:t>
              </a:r>
            </a:p>
          </p:txBody>
        </p:sp>
        <p:sp>
          <p:nvSpPr>
            <p:cNvPr id="6155" name="Rectangle 42"/>
            <p:cNvSpPr>
              <a:spLocks noChangeArrowheads="1"/>
            </p:cNvSpPr>
            <p:nvPr/>
          </p:nvSpPr>
          <p:spPr bwMode="auto">
            <a:xfrm>
              <a:off x="1359" y="1162"/>
              <a:ext cx="7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a:solidFill>
                    <a:srgbClr val="0000FF"/>
                  </a:solidFill>
                  <a:latin typeface="楷体_GB2312" pitchFamily="49" charset="-122"/>
                  <a:ea typeface="楷体_GB2312" pitchFamily="49" charset="-122"/>
                </a:rPr>
                <a:t>角频率</a:t>
              </a:r>
            </a:p>
          </p:txBody>
        </p:sp>
        <p:sp>
          <p:nvSpPr>
            <p:cNvPr id="6156" name="Rectangle 43"/>
            <p:cNvSpPr>
              <a:spLocks noChangeArrowheads="1"/>
            </p:cNvSpPr>
            <p:nvPr/>
          </p:nvSpPr>
          <p:spPr bwMode="auto">
            <a:xfrm>
              <a:off x="2175" y="1162"/>
              <a:ext cx="7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a:solidFill>
                    <a:srgbClr val="0000FF"/>
                  </a:solidFill>
                  <a:latin typeface="楷体_GB2312" pitchFamily="49" charset="-122"/>
                  <a:ea typeface="楷体_GB2312" pitchFamily="49" charset="-122"/>
                </a:rPr>
                <a:t>初相位</a:t>
              </a:r>
            </a:p>
          </p:txBody>
        </p:sp>
        <p:graphicFrame>
          <p:nvGraphicFramePr>
            <p:cNvPr id="6157" name="Object 56"/>
            <p:cNvGraphicFramePr>
              <a:graphicFrameLocks noChangeAspect="1"/>
            </p:cNvGraphicFramePr>
            <p:nvPr/>
          </p:nvGraphicFramePr>
          <p:xfrm>
            <a:off x="295" y="799"/>
            <a:ext cx="2432" cy="412"/>
          </p:xfrm>
          <a:graphic>
            <a:graphicData uri="http://schemas.openxmlformats.org/presentationml/2006/ole">
              <mc:AlternateContent xmlns:mc="http://schemas.openxmlformats.org/markup-compatibility/2006">
                <mc:Choice xmlns:v="urn:schemas-microsoft-com:vml" Requires="v">
                  <p:oleObj name="公式" r:id="rId2" imgW="1236980" imgH="204470" progId="Equation.3">
                    <p:embed/>
                  </p:oleObj>
                </mc:Choice>
                <mc:Fallback>
                  <p:oleObj name="公式" r:id="rId2" imgW="1236980" imgH="204470" progId="Equation.3">
                    <p:embed/>
                    <p:pic>
                      <p:nvPicPr>
                        <p:cNvPr id="0" name="Object 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 y="799"/>
                          <a:ext cx="2432" cy="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43785"/>
                                        </p:tgtEl>
                                        <p:attrNameLst>
                                          <p:attrName>style.visibility</p:attrName>
                                        </p:attrNameLst>
                                      </p:cBhvr>
                                      <p:to>
                                        <p:strVal val="visible"/>
                                      </p:to>
                                    </p:set>
                                    <p:animEffect transition="in" filter="wipe(left)">
                                      <p:cBhvr>
                                        <p:cTn id="7" dur="500"/>
                                        <p:tgtEl>
                                          <p:spTgt spid="84378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4383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43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378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6" name="Group 3"/>
          <p:cNvGrpSpPr/>
          <p:nvPr/>
        </p:nvGrpSpPr>
        <p:grpSpPr bwMode="auto">
          <a:xfrm>
            <a:off x="5772150" y="381000"/>
            <a:ext cx="3022600" cy="2890838"/>
            <a:chOff x="3756" y="72"/>
            <a:chExt cx="1904" cy="1821"/>
          </a:xfrm>
        </p:grpSpPr>
        <p:sp>
          <p:nvSpPr>
            <p:cNvPr id="54294" name="Line 4"/>
            <p:cNvSpPr>
              <a:spLocks noChangeShapeType="1"/>
            </p:cNvSpPr>
            <p:nvPr/>
          </p:nvSpPr>
          <p:spPr bwMode="auto">
            <a:xfrm flipH="1" flipV="1">
              <a:off x="4152" y="1212"/>
              <a:ext cx="0" cy="516"/>
            </a:xfrm>
            <a:prstGeom prst="line">
              <a:avLst/>
            </a:prstGeom>
            <a:noFill/>
            <a:ln w="44450">
              <a:solidFill>
                <a:srgbClr val="0000FF"/>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4295" name="Object 5"/>
            <p:cNvGraphicFramePr>
              <a:graphicFrameLocks noChangeAspect="1"/>
            </p:cNvGraphicFramePr>
            <p:nvPr/>
          </p:nvGraphicFramePr>
          <p:xfrm>
            <a:off x="3816" y="1512"/>
            <a:ext cx="280" cy="381"/>
          </p:xfrm>
          <a:graphic>
            <a:graphicData uri="http://schemas.openxmlformats.org/presentationml/2006/ole">
              <mc:AlternateContent xmlns:mc="http://schemas.openxmlformats.org/markup-compatibility/2006">
                <mc:Choice xmlns:v="urn:schemas-microsoft-com:vml" Requires="v">
                  <p:oleObj name="公式" r:id="rId2" imgW="204470" imgH="215265" progId="Equation.3">
                    <p:embed/>
                  </p:oleObj>
                </mc:Choice>
                <mc:Fallback>
                  <p:oleObj name="公式" r:id="rId2" imgW="204470" imgH="215265"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 y="1512"/>
                          <a:ext cx="280"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96" name="Line 6"/>
            <p:cNvSpPr>
              <a:spLocks noChangeShapeType="1"/>
            </p:cNvSpPr>
            <p:nvPr/>
          </p:nvSpPr>
          <p:spPr bwMode="auto">
            <a:xfrm>
              <a:off x="4183" y="667"/>
              <a:ext cx="848" cy="0"/>
            </a:xfrm>
            <a:prstGeom prst="line">
              <a:avLst/>
            </a:prstGeom>
            <a:noFill/>
            <a:ln w="31750">
              <a:solidFill>
                <a:srgbClr val="00FF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7" name="Line 7"/>
            <p:cNvSpPr>
              <a:spLocks noChangeShapeType="1"/>
            </p:cNvSpPr>
            <p:nvPr/>
          </p:nvSpPr>
          <p:spPr bwMode="auto">
            <a:xfrm flipV="1">
              <a:off x="5036" y="662"/>
              <a:ext cx="0" cy="513"/>
            </a:xfrm>
            <a:prstGeom prst="line">
              <a:avLst/>
            </a:prstGeom>
            <a:noFill/>
            <a:ln w="31750">
              <a:solidFill>
                <a:srgbClr val="00FF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8" name="Line 8"/>
            <p:cNvSpPr>
              <a:spLocks noChangeShapeType="1"/>
            </p:cNvSpPr>
            <p:nvPr/>
          </p:nvSpPr>
          <p:spPr bwMode="auto">
            <a:xfrm flipV="1">
              <a:off x="4183" y="662"/>
              <a:ext cx="905" cy="513"/>
            </a:xfrm>
            <a:prstGeom prst="line">
              <a:avLst/>
            </a:prstGeom>
            <a:noFill/>
            <a:ln w="444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9" name="Arc 9"/>
            <p:cNvSpPr/>
            <p:nvPr/>
          </p:nvSpPr>
          <p:spPr bwMode="auto">
            <a:xfrm>
              <a:off x="4464" y="1051"/>
              <a:ext cx="53" cy="1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7150" cap="rnd">
              <a:solidFill>
                <a:srgbClr val="3366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4300" name="Object 10"/>
            <p:cNvGraphicFramePr>
              <a:graphicFrameLocks noChangeAspect="1"/>
            </p:cNvGraphicFramePr>
            <p:nvPr/>
          </p:nvGraphicFramePr>
          <p:xfrm>
            <a:off x="5093" y="434"/>
            <a:ext cx="222" cy="300"/>
          </p:xfrm>
          <a:graphic>
            <a:graphicData uri="http://schemas.openxmlformats.org/presentationml/2006/ole">
              <mc:AlternateContent xmlns:mc="http://schemas.openxmlformats.org/markup-compatibility/2006">
                <mc:Choice xmlns:v="urn:schemas-microsoft-com:vml" Requires="v">
                  <p:oleObj name="公式" r:id="rId4" imgW="128905" imgH="172085" progId="Equation.3">
                    <p:embed/>
                  </p:oleObj>
                </mc:Choice>
                <mc:Fallback>
                  <p:oleObj name="公式" r:id="rId4" imgW="128905" imgH="172085"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 y="434"/>
                          <a:ext cx="222"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301" name="Line 11"/>
            <p:cNvSpPr>
              <a:spLocks noChangeShapeType="1"/>
            </p:cNvSpPr>
            <p:nvPr/>
          </p:nvSpPr>
          <p:spPr bwMode="auto">
            <a:xfrm flipV="1">
              <a:off x="4153" y="222"/>
              <a:ext cx="0" cy="978"/>
            </a:xfrm>
            <a:prstGeom prst="line">
              <a:avLst/>
            </a:prstGeom>
            <a:noFill/>
            <a:ln w="444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4302" name="Object 12"/>
            <p:cNvGraphicFramePr>
              <a:graphicFrameLocks noChangeAspect="1"/>
            </p:cNvGraphicFramePr>
            <p:nvPr/>
          </p:nvGraphicFramePr>
          <p:xfrm>
            <a:off x="4195" y="72"/>
            <a:ext cx="267" cy="335"/>
          </p:xfrm>
          <a:graphic>
            <a:graphicData uri="http://schemas.openxmlformats.org/presentationml/2006/ole">
              <mc:AlternateContent xmlns:mc="http://schemas.openxmlformats.org/markup-compatibility/2006">
                <mc:Choice xmlns:v="urn:schemas-microsoft-com:vml" Requires="v">
                  <p:oleObj name="公式" r:id="rId6" imgW="193675" imgH="204470" progId="Equation.3">
                    <p:embed/>
                  </p:oleObj>
                </mc:Choice>
                <mc:Fallback>
                  <p:oleObj name="公式" r:id="rId6" imgW="193675" imgH="20447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5" y="72"/>
                          <a:ext cx="267"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303" name="Line 13"/>
            <p:cNvSpPr>
              <a:spLocks noChangeShapeType="1"/>
            </p:cNvSpPr>
            <p:nvPr/>
          </p:nvSpPr>
          <p:spPr bwMode="auto">
            <a:xfrm>
              <a:off x="4140" y="1212"/>
              <a:ext cx="1344" cy="0"/>
            </a:xfrm>
            <a:prstGeom prst="line">
              <a:avLst/>
            </a:prstGeom>
            <a:noFill/>
            <a:ln w="444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304" name="Group 14"/>
            <p:cNvGrpSpPr/>
            <p:nvPr/>
          </p:nvGrpSpPr>
          <p:grpSpPr bwMode="auto">
            <a:xfrm>
              <a:off x="5536" y="996"/>
              <a:ext cx="124" cy="365"/>
              <a:chOff x="3112" y="3444"/>
              <a:chExt cx="124" cy="365"/>
            </a:xfrm>
          </p:grpSpPr>
          <p:sp>
            <p:nvSpPr>
              <p:cNvPr id="54312" name="Rectangle 15"/>
              <p:cNvSpPr>
                <a:spLocks noChangeArrowheads="1"/>
              </p:cNvSpPr>
              <p:nvPr/>
            </p:nvSpPr>
            <p:spPr bwMode="auto">
              <a:xfrm>
                <a:off x="3112" y="3511"/>
                <a:ext cx="83"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50000"/>
                  </a:spcBef>
                </a:pPr>
                <a:r>
                  <a:rPr kumimoji="1" lang="en-US" altLang="zh-CN" sz="3100" u="none">
                    <a:solidFill>
                      <a:srgbClr val="FF0000"/>
                    </a:solidFill>
                    <a:latin typeface="Times New Roman" panose="02020603050405020304" pitchFamily="18" charset="0"/>
                  </a:rPr>
                  <a:t>I</a:t>
                </a:r>
                <a:endParaRPr kumimoji="1" lang="en-US" altLang="zh-CN" sz="2800" b="1" i="0" u="none">
                  <a:solidFill>
                    <a:srgbClr val="FF0000"/>
                  </a:solidFill>
                  <a:latin typeface="宋体" panose="02010600030101010101" pitchFamily="2" charset="-122"/>
                </a:endParaRPr>
              </a:p>
            </p:txBody>
          </p:sp>
          <p:sp>
            <p:nvSpPr>
              <p:cNvPr id="54313" name="Rectangle 16"/>
              <p:cNvSpPr>
                <a:spLocks noChangeArrowheads="1"/>
              </p:cNvSpPr>
              <p:nvPr/>
            </p:nvSpPr>
            <p:spPr bwMode="auto">
              <a:xfrm>
                <a:off x="3153" y="3444"/>
                <a:ext cx="83"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50000"/>
                  </a:spcBef>
                </a:pPr>
                <a:r>
                  <a:rPr kumimoji="1" lang="en-US" altLang="zh-CN" sz="3100" i="0" u="none">
                    <a:solidFill>
                      <a:srgbClr val="FF0000"/>
                    </a:solidFill>
                    <a:latin typeface="MT Extra" panose="05050102010205020202" pitchFamily="18" charset="2"/>
                  </a:rPr>
                  <a:t>&amp;</a:t>
                </a:r>
                <a:endParaRPr kumimoji="1" lang="en-US" altLang="zh-CN" sz="2800" b="1" i="0" u="none">
                  <a:solidFill>
                    <a:srgbClr val="FF0000"/>
                  </a:solidFill>
                  <a:latin typeface="宋体" panose="02010600030101010101" pitchFamily="2" charset="-122"/>
                </a:endParaRPr>
              </a:p>
            </p:txBody>
          </p:sp>
        </p:grpSp>
        <p:graphicFrame>
          <p:nvGraphicFramePr>
            <p:cNvPr id="54305" name="Object 17"/>
            <p:cNvGraphicFramePr>
              <a:graphicFrameLocks noChangeAspect="1"/>
            </p:cNvGraphicFramePr>
            <p:nvPr/>
          </p:nvGraphicFramePr>
          <p:xfrm>
            <a:off x="4914" y="1236"/>
            <a:ext cx="232" cy="346"/>
          </p:xfrm>
          <a:graphic>
            <a:graphicData uri="http://schemas.openxmlformats.org/presentationml/2006/ole">
              <mc:AlternateContent xmlns:mc="http://schemas.openxmlformats.org/markup-compatibility/2006">
                <mc:Choice xmlns:v="urn:schemas-microsoft-com:vml" Requires="v">
                  <p:oleObj name="公式" r:id="rId8" imgW="228600" imgH="228600" progId="Equation.3">
                    <p:embed/>
                  </p:oleObj>
                </mc:Choice>
                <mc:Fallback>
                  <p:oleObj name="公式" r:id="rId8" imgW="228600" imgH="228600" progId="Equation.3">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4" y="1236"/>
                          <a:ext cx="232"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306" name="Line 18"/>
            <p:cNvSpPr>
              <a:spLocks noChangeShapeType="1"/>
            </p:cNvSpPr>
            <p:nvPr/>
          </p:nvSpPr>
          <p:spPr bwMode="auto">
            <a:xfrm>
              <a:off x="4140" y="1212"/>
              <a:ext cx="905" cy="0"/>
            </a:xfrm>
            <a:prstGeom prst="line">
              <a:avLst/>
            </a:prstGeom>
            <a:noFill/>
            <a:ln w="44450">
              <a:solidFill>
                <a:srgbClr val="008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7" name="Line 19"/>
            <p:cNvSpPr>
              <a:spLocks noChangeShapeType="1"/>
            </p:cNvSpPr>
            <p:nvPr/>
          </p:nvSpPr>
          <p:spPr bwMode="auto">
            <a:xfrm flipV="1">
              <a:off x="5040" y="682"/>
              <a:ext cx="0" cy="542"/>
            </a:xfrm>
            <a:prstGeom prst="line">
              <a:avLst/>
            </a:prstGeom>
            <a:noFill/>
            <a:ln w="57150">
              <a:solidFill>
                <a:srgbClr val="3333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8" name="Line 20"/>
            <p:cNvSpPr>
              <a:spLocks noChangeShapeType="1"/>
            </p:cNvSpPr>
            <p:nvPr/>
          </p:nvSpPr>
          <p:spPr bwMode="auto">
            <a:xfrm flipV="1">
              <a:off x="4080" y="240"/>
              <a:ext cx="0" cy="456"/>
            </a:xfrm>
            <a:prstGeom prst="line">
              <a:avLst/>
            </a:prstGeom>
            <a:noFill/>
            <a:ln w="44450">
              <a:solidFill>
                <a:srgbClr val="0000FF"/>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4309" name="Object 21"/>
            <p:cNvGraphicFramePr>
              <a:graphicFrameLocks noChangeAspect="1"/>
            </p:cNvGraphicFramePr>
            <p:nvPr/>
          </p:nvGraphicFramePr>
          <p:xfrm>
            <a:off x="3756" y="372"/>
            <a:ext cx="280" cy="381"/>
          </p:xfrm>
          <a:graphic>
            <a:graphicData uri="http://schemas.openxmlformats.org/presentationml/2006/ole">
              <mc:AlternateContent xmlns:mc="http://schemas.openxmlformats.org/markup-compatibility/2006">
                <mc:Choice xmlns:v="urn:schemas-microsoft-com:vml" Requires="v">
                  <p:oleObj name="公式" r:id="rId10" imgW="204470" imgH="215265" progId="Equation.3">
                    <p:embed/>
                  </p:oleObj>
                </mc:Choice>
                <mc:Fallback>
                  <p:oleObj name="公式" r:id="rId10" imgW="204470" imgH="215265" progId="Equation.3">
                    <p:embed/>
                    <p:pic>
                      <p:nvPicPr>
                        <p:cNvPr id="0"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56" y="372"/>
                          <a:ext cx="280"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10" name="Object 22"/>
            <p:cNvGraphicFramePr>
              <a:graphicFrameLocks noChangeAspect="1"/>
            </p:cNvGraphicFramePr>
            <p:nvPr/>
          </p:nvGraphicFramePr>
          <p:xfrm>
            <a:off x="5116" y="718"/>
            <a:ext cx="296" cy="361"/>
          </p:xfrm>
          <a:graphic>
            <a:graphicData uri="http://schemas.openxmlformats.org/presentationml/2006/ole">
              <mc:AlternateContent xmlns:mc="http://schemas.openxmlformats.org/markup-compatibility/2006">
                <mc:Choice xmlns:v="urn:schemas-microsoft-com:vml" Requires="v">
                  <p:oleObj name="公式" r:id="rId12" imgW="215265" imgH="204470" progId="Equation.3">
                    <p:embed/>
                  </p:oleObj>
                </mc:Choice>
                <mc:Fallback>
                  <p:oleObj name="公式" r:id="rId12" imgW="215265" imgH="204470" progId="Equation.3">
                    <p:embed/>
                    <p:pic>
                      <p:nvPicPr>
                        <p:cNvPr id="0"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16" y="718"/>
                          <a:ext cx="296"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11" name="Object 23"/>
            <p:cNvGraphicFramePr>
              <a:graphicFrameLocks noChangeAspect="1"/>
            </p:cNvGraphicFramePr>
            <p:nvPr/>
          </p:nvGraphicFramePr>
          <p:xfrm>
            <a:off x="4590" y="936"/>
            <a:ext cx="171" cy="261"/>
          </p:xfrm>
          <a:graphic>
            <a:graphicData uri="http://schemas.openxmlformats.org/presentationml/2006/ole">
              <mc:AlternateContent xmlns:mc="http://schemas.openxmlformats.org/markup-compatibility/2006">
                <mc:Choice xmlns:v="urn:schemas-microsoft-com:vml" Requires="v">
                  <p:oleObj name="Equation" r:id="rId14" imgW="139700" imgH="165100" progId="Equation.3">
                    <p:embed/>
                  </p:oleObj>
                </mc:Choice>
                <mc:Fallback>
                  <p:oleObj name="Equation" r:id="rId14" imgW="139700" imgH="165100" progId="Equation.3">
                    <p:embed/>
                    <p:pic>
                      <p:nvPicPr>
                        <p:cNvPr id="0" name="Object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90" y="936"/>
                          <a:ext cx="171" cy="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51288" name="Object 24"/>
          <p:cNvGraphicFramePr>
            <a:graphicFrameLocks noChangeAspect="1"/>
          </p:cNvGraphicFramePr>
          <p:nvPr/>
        </p:nvGraphicFramePr>
        <p:xfrm>
          <a:off x="112713" y="490538"/>
          <a:ext cx="5754687" cy="777875"/>
        </p:xfrm>
        <a:graphic>
          <a:graphicData uri="http://schemas.openxmlformats.org/presentationml/2006/ole">
            <mc:AlternateContent xmlns:mc="http://schemas.openxmlformats.org/markup-compatibility/2006">
              <mc:Choice xmlns:v="urn:schemas-microsoft-com:vml" Requires="v">
                <p:oleObj name="公式" r:id="rId16" imgW="2286000" imgH="292100" progId="Equation.3">
                  <p:embed/>
                </p:oleObj>
              </mc:Choice>
              <mc:Fallback>
                <p:oleObj name="公式" r:id="rId16" imgW="2286000" imgH="292100" progId="Equation.3">
                  <p:embed/>
                  <p:pic>
                    <p:nvPicPr>
                      <p:cNvPr id="0" name="Object 2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2713" y="490538"/>
                        <a:ext cx="5754687"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1290" name="Object 26"/>
          <p:cNvGraphicFramePr>
            <a:graphicFrameLocks noChangeAspect="1"/>
          </p:cNvGraphicFramePr>
          <p:nvPr/>
        </p:nvGraphicFramePr>
        <p:xfrm>
          <a:off x="225425" y="1236663"/>
          <a:ext cx="5210175" cy="1184275"/>
        </p:xfrm>
        <a:graphic>
          <a:graphicData uri="http://schemas.openxmlformats.org/presentationml/2006/ole">
            <mc:AlternateContent xmlns:mc="http://schemas.openxmlformats.org/markup-compatibility/2006">
              <mc:Choice xmlns:v="urn:schemas-microsoft-com:vml" Requires="v">
                <p:oleObj name="公式" r:id="rId18" imgW="2108200" imgH="444500" progId="Equation.3">
                  <p:embed/>
                </p:oleObj>
              </mc:Choice>
              <mc:Fallback>
                <p:oleObj name="公式" r:id="rId18" imgW="2108200" imgH="444500" progId="Equation.3">
                  <p:embed/>
                  <p:pic>
                    <p:nvPicPr>
                      <p:cNvPr id="0" name="Object 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5425" y="1236663"/>
                        <a:ext cx="5210175" cy="1184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1291" name="Object 27">
            <a:hlinkClick r:id="" action="ppaction://ole?verb=0"/>
          </p:cNvPr>
          <p:cNvGraphicFramePr/>
          <p:nvPr/>
        </p:nvGraphicFramePr>
        <p:xfrm>
          <a:off x="467544" y="2740818"/>
          <a:ext cx="3968750" cy="1344613"/>
        </p:xfrm>
        <a:graphic>
          <a:graphicData uri="http://schemas.openxmlformats.org/presentationml/2006/ole">
            <mc:AlternateContent xmlns:mc="http://schemas.openxmlformats.org/markup-compatibility/2006">
              <mc:Choice xmlns:v="urn:schemas-microsoft-com:vml" Requires="v">
                <p:oleObj name="公式" r:id="rId20" imgW="1295400" imgH="482600" progId="Equation.3">
                  <p:embed/>
                </p:oleObj>
              </mc:Choice>
              <mc:Fallback>
                <p:oleObj name="公式" r:id="rId20" imgW="1295400" imgH="482600" progId="Equation.3">
                  <p:embed/>
                  <p:pic>
                    <p:nvPicPr>
                      <p:cNvPr id="0" name="Object 27"/>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7544" y="2740818"/>
                        <a:ext cx="3968750" cy="134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283" name="Rectangle 40"/>
          <p:cNvSpPr>
            <a:spLocks noChangeArrowheads="1"/>
          </p:cNvSpPr>
          <p:nvPr/>
        </p:nvSpPr>
        <p:spPr bwMode="auto">
          <a:xfrm>
            <a:off x="6875463" y="2955925"/>
            <a:ext cx="110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400" b="1" i="0" u="none">
                <a:solidFill>
                  <a:schemeClr val="accent2"/>
                </a:solidFill>
                <a:latin typeface="楷体_GB2312" pitchFamily="49" charset="-122"/>
                <a:ea typeface="楷体_GB2312" pitchFamily="49" charset="-122"/>
              </a:rPr>
              <a:t>相量图</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51288"/>
                                        </p:tgtEl>
                                        <p:attrNameLst>
                                          <p:attrName>style.visibility</p:attrName>
                                        </p:attrNameLst>
                                      </p:cBhvr>
                                      <p:to>
                                        <p:strVal val="visible"/>
                                      </p:to>
                                    </p:set>
                                    <p:animEffect transition="in" filter="wipe(left)">
                                      <p:cBhvr>
                                        <p:cTn id="7" dur="500"/>
                                        <p:tgtEl>
                                          <p:spTgt spid="6512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51290"/>
                                        </p:tgtEl>
                                        <p:attrNameLst>
                                          <p:attrName>style.visibility</p:attrName>
                                        </p:attrNameLst>
                                      </p:cBhvr>
                                      <p:to>
                                        <p:strVal val="visible"/>
                                      </p:to>
                                    </p:set>
                                    <p:animEffect transition="in" filter="wipe(left)">
                                      <p:cBhvr>
                                        <p:cTn id="12" dur="500"/>
                                        <p:tgtEl>
                                          <p:spTgt spid="65129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51291"/>
                                        </p:tgtEl>
                                        <p:attrNameLst>
                                          <p:attrName>style.visibility</p:attrName>
                                        </p:attrNameLst>
                                      </p:cBhvr>
                                      <p:to>
                                        <p:strVal val="visible"/>
                                      </p:to>
                                    </p:set>
                                    <p:animEffect transition="in" filter="wipe(left)">
                                      <p:cBhvr>
                                        <p:cTn id="17" dur="500"/>
                                        <p:tgtEl>
                                          <p:spTgt spid="651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F9B3E6E-3F99-4ECD-846E-C18ABFC296DB}" type="slidenum">
              <a:rPr lang="en-US" altLang="zh-CN" smtClean="0"/>
              <a:t>61</a:t>
            </a:fld>
            <a:endParaRPr lang="en-US" altLang="zh-CN"/>
          </a:p>
        </p:txBody>
      </p:sp>
      <p:sp>
        <p:nvSpPr>
          <p:cNvPr id="3" name="灯片编号占位符 3"/>
          <p:cNvSpPr txBox="1"/>
          <p:nvPr/>
        </p:nvSpPr>
        <p:spPr bwMode="auto">
          <a:xfrm>
            <a:off x="6504156" y="2937983"/>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defPPr>
              <a:defRPr lang="zh-CN"/>
            </a:defPPr>
            <a:lvl1pPr algn="r" rtl="0" eaLnBrk="0" fontAlgn="base" hangingPunct="0">
              <a:spcBef>
                <a:spcPct val="0"/>
              </a:spcBef>
              <a:spcAft>
                <a:spcPct val="0"/>
              </a:spcAft>
              <a:defRPr kumimoji="1" sz="1400" i="1" u="sng" kern="1200">
                <a:solidFill>
                  <a:schemeClr val="tx1"/>
                </a:solidFill>
                <a:latin typeface="Arial" panose="020B0604020202020204" pitchFamily="34" charset="0"/>
                <a:ea typeface="宋体" panose="02010600030101010101" pitchFamily="2" charset="-122"/>
                <a:cs typeface="+mn-cs"/>
              </a:defRPr>
            </a:lvl1pPr>
            <a:lvl2pPr marL="742950" indent="-285750" algn="ctr" rtl="0" eaLnBrk="0" fontAlgn="base" hangingPunct="0">
              <a:spcBef>
                <a:spcPct val="0"/>
              </a:spcBef>
              <a:spcAft>
                <a:spcPct val="0"/>
              </a:spcAft>
              <a:defRPr i="1" u="sng" kern="1200">
                <a:solidFill>
                  <a:schemeClr val="tx1"/>
                </a:solidFill>
                <a:latin typeface="Arial" panose="020B0604020202020204" pitchFamily="34" charset="0"/>
                <a:ea typeface="宋体" panose="02010600030101010101" pitchFamily="2" charset="-122"/>
                <a:cs typeface="+mn-cs"/>
              </a:defRPr>
            </a:lvl2pPr>
            <a:lvl3pPr marL="1143000" indent="-228600" algn="ctr" rtl="0" eaLnBrk="0" fontAlgn="base" hangingPunct="0">
              <a:spcBef>
                <a:spcPct val="0"/>
              </a:spcBef>
              <a:spcAft>
                <a:spcPct val="0"/>
              </a:spcAft>
              <a:defRPr i="1" u="sng" kern="1200">
                <a:solidFill>
                  <a:schemeClr val="tx1"/>
                </a:solidFill>
                <a:latin typeface="Arial" panose="020B0604020202020204" pitchFamily="34" charset="0"/>
                <a:ea typeface="宋体" panose="02010600030101010101" pitchFamily="2" charset="-122"/>
                <a:cs typeface="+mn-cs"/>
              </a:defRPr>
            </a:lvl3pPr>
            <a:lvl4pPr marL="1600200" indent="-228600" algn="ctr" rtl="0" eaLnBrk="0" fontAlgn="base" hangingPunct="0">
              <a:spcBef>
                <a:spcPct val="0"/>
              </a:spcBef>
              <a:spcAft>
                <a:spcPct val="0"/>
              </a:spcAft>
              <a:defRPr i="1" u="sng" kern="1200">
                <a:solidFill>
                  <a:schemeClr val="tx1"/>
                </a:solidFill>
                <a:latin typeface="Arial" panose="020B0604020202020204" pitchFamily="34" charset="0"/>
                <a:ea typeface="宋体" panose="02010600030101010101" pitchFamily="2" charset="-122"/>
                <a:cs typeface="+mn-cs"/>
              </a:defRPr>
            </a:lvl4pPr>
            <a:lvl5pPr marL="2057400" indent="-228600" algn="ctr" rtl="0" eaLnBrk="0" fontAlgn="base" hangingPunct="0">
              <a:spcBef>
                <a:spcPct val="0"/>
              </a:spcBef>
              <a:spcAft>
                <a:spcPct val="0"/>
              </a:spcAft>
              <a:defRPr i="1" u="sng" kern="1200">
                <a:solidFill>
                  <a:schemeClr val="tx1"/>
                </a:solidFill>
                <a:latin typeface="Arial" panose="020B0604020202020204" pitchFamily="34" charset="0"/>
                <a:ea typeface="宋体" panose="02010600030101010101" pitchFamily="2" charset="-122"/>
                <a:cs typeface="+mn-cs"/>
              </a:defRPr>
            </a:lvl5pPr>
            <a:lvl6pPr marL="2514600" indent="-228600" algn="ctr" defTabSz="914400" rtl="0" eaLnBrk="0" fontAlgn="base" latinLnBrk="0" hangingPunct="0">
              <a:spcBef>
                <a:spcPct val="0"/>
              </a:spcBef>
              <a:spcAft>
                <a:spcPct val="0"/>
              </a:spcAft>
              <a:defRPr i="1" u="sng" kern="1200">
                <a:solidFill>
                  <a:schemeClr val="tx1"/>
                </a:solidFill>
                <a:latin typeface="Arial" panose="020B0604020202020204" pitchFamily="34" charset="0"/>
                <a:ea typeface="宋体" panose="02010600030101010101" pitchFamily="2" charset="-122"/>
                <a:cs typeface="+mn-cs"/>
              </a:defRPr>
            </a:lvl6pPr>
            <a:lvl7pPr marL="2971800" indent="-228600" algn="ctr" defTabSz="914400" rtl="0" eaLnBrk="0" fontAlgn="base" latinLnBrk="0" hangingPunct="0">
              <a:spcBef>
                <a:spcPct val="0"/>
              </a:spcBef>
              <a:spcAft>
                <a:spcPct val="0"/>
              </a:spcAft>
              <a:defRPr i="1" u="sng" kern="1200">
                <a:solidFill>
                  <a:schemeClr val="tx1"/>
                </a:solidFill>
                <a:latin typeface="Arial" panose="020B0604020202020204" pitchFamily="34" charset="0"/>
                <a:ea typeface="宋体" panose="02010600030101010101" pitchFamily="2" charset="-122"/>
                <a:cs typeface="+mn-cs"/>
              </a:defRPr>
            </a:lvl7pPr>
            <a:lvl8pPr marL="3429000" indent="-228600" algn="ctr" defTabSz="914400" rtl="0" eaLnBrk="0" fontAlgn="base" latinLnBrk="0" hangingPunct="0">
              <a:spcBef>
                <a:spcPct val="0"/>
              </a:spcBef>
              <a:spcAft>
                <a:spcPct val="0"/>
              </a:spcAft>
              <a:defRPr i="1" u="sng" kern="1200">
                <a:solidFill>
                  <a:schemeClr val="tx1"/>
                </a:solidFill>
                <a:latin typeface="Arial" panose="020B0604020202020204" pitchFamily="34" charset="0"/>
                <a:ea typeface="宋体" panose="02010600030101010101" pitchFamily="2" charset="-122"/>
                <a:cs typeface="+mn-cs"/>
              </a:defRPr>
            </a:lvl8pPr>
            <a:lvl9pPr marL="3886200" indent="-228600" algn="ctr" defTabSz="914400" rtl="0" eaLnBrk="0" fontAlgn="base" latinLnBrk="0" hangingPunct="0">
              <a:spcBef>
                <a:spcPct val="0"/>
              </a:spcBef>
              <a:spcAft>
                <a:spcPct val="0"/>
              </a:spcAft>
              <a:defRPr i="1" u="sng" kern="1200">
                <a:solidFill>
                  <a:schemeClr val="tx1"/>
                </a:solidFill>
                <a:latin typeface="Arial" panose="020B0604020202020204" pitchFamily="34" charset="0"/>
                <a:ea typeface="宋体" panose="02010600030101010101" pitchFamily="2" charset="-122"/>
                <a:cs typeface="+mn-cs"/>
              </a:defRPr>
            </a:lvl9pPr>
          </a:lstStyle>
          <a:p>
            <a:pPr eaLnBrk="1" hangingPunct="1"/>
            <a:fld id="{6F72B6A4-7C3E-43C1-9BA8-E82015AFAE50}" type="slidenum">
              <a:rPr lang="en-US" altLang="zh-CN" i="0" u="none" smtClean="0">
                <a:latin typeface="Times New Roman" panose="02020603050405020304" pitchFamily="18" charset="0"/>
              </a:rPr>
              <a:t>61</a:t>
            </a:fld>
            <a:endParaRPr lang="en-US" altLang="zh-CN" i="0" u="none">
              <a:latin typeface="Times New Roman" panose="02020603050405020304" pitchFamily="18" charset="0"/>
            </a:endParaRPr>
          </a:p>
        </p:txBody>
      </p:sp>
      <p:sp>
        <p:nvSpPr>
          <p:cNvPr id="4" name="Rectangle 2"/>
          <p:cNvSpPr>
            <a:spLocks noChangeArrowheads="1"/>
          </p:cNvSpPr>
          <p:nvPr/>
        </p:nvSpPr>
        <p:spPr bwMode="auto">
          <a:xfrm>
            <a:off x="241469" y="423809"/>
            <a:ext cx="3765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en-US" altLang="zh-CN" sz="3200" b="1" i="0" u="none" dirty="0">
                <a:solidFill>
                  <a:srgbClr val="0000FF"/>
                </a:solidFill>
                <a:latin typeface="Times New Roman" panose="02020603050405020304" pitchFamily="18" charset="0"/>
                <a:ea typeface="楷体_GB2312" pitchFamily="49" charset="-122"/>
              </a:rPr>
              <a:t>2.</a:t>
            </a:r>
            <a:r>
              <a:rPr kumimoji="1" lang="zh-CN" altLang="en-US" sz="3200" b="1" i="0" u="none" dirty="0">
                <a:solidFill>
                  <a:srgbClr val="0000FF"/>
                </a:solidFill>
                <a:latin typeface="Times New Roman" panose="02020603050405020304" pitchFamily="18" charset="0"/>
                <a:ea typeface="楷体_GB2312" pitchFamily="49" charset="-122"/>
              </a:rPr>
              <a:t>电压与电流的关系</a:t>
            </a:r>
          </a:p>
        </p:txBody>
      </p:sp>
      <p:sp>
        <p:nvSpPr>
          <p:cNvPr id="5" name="Text Box 25"/>
          <p:cNvSpPr txBox="1">
            <a:spLocks noChangeArrowheads="1"/>
          </p:cNvSpPr>
          <p:nvPr/>
        </p:nvSpPr>
        <p:spPr bwMode="auto">
          <a:xfrm>
            <a:off x="331956" y="1003247"/>
            <a:ext cx="2171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2800" b="1" i="0" u="none">
                <a:solidFill>
                  <a:srgbClr val="FF0000"/>
                </a:solidFill>
                <a:latin typeface="宋体" panose="02010600030101010101" pitchFamily="2" charset="-122"/>
              </a:rPr>
              <a:t>① </a:t>
            </a:r>
            <a:r>
              <a:rPr kumimoji="1" lang="zh-CN" altLang="en-US" sz="2800" b="1" i="0" u="none">
                <a:solidFill>
                  <a:srgbClr val="FF0000"/>
                </a:solidFill>
                <a:latin typeface="楷体_GB2312" pitchFamily="49" charset="-122"/>
                <a:ea typeface="楷体_GB2312" pitchFamily="49" charset="-122"/>
              </a:rPr>
              <a:t>相位关系</a:t>
            </a:r>
          </a:p>
        </p:txBody>
      </p:sp>
      <p:grpSp>
        <p:nvGrpSpPr>
          <p:cNvPr id="6" name="Group 28"/>
          <p:cNvGrpSpPr/>
          <p:nvPr/>
        </p:nvGrpSpPr>
        <p:grpSpPr bwMode="auto">
          <a:xfrm>
            <a:off x="331956" y="3613096"/>
            <a:ext cx="8461375" cy="530225"/>
            <a:chOff x="329" y="2684"/>
            <a:chExt cx="5125" cy="334"/>
          </a:xfrm>
        </p:grpSpPr>
        <p:sp>
          <p:nvSpPr>
            <p:cNvPr id="7" name="Text Box 29"/>
            <p:cNvSpPr txBox="1">
              <a:spLocks noChangeArrowheads="1"/>
            </p:cNvSpPr>
            <p:nvPr/>
          </p:nvSpPr>
          <p:spPr bwMode="auto">
            <a:xfrm>
              <a:off x="329" y="2684"/>
              <a:ext cx="512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dirty="0">
                  <a:latin typeface="Times New Roman" panose="02020603050405020304" pitchFamily="18" charset="0"/>
                  <a:ea typeface="楷体_GB2312" pitchFamily="49" charset="-122"/>
                </a:rPr>
                <a:t>当</a:t>
              </a:r>
              <a:r>
                <a:rPr kumimoji="1" lang="zh-CN" altLang="en-US" sz="2400" b="1" i="0" u="none" dirty="0">
                  <a:latin typeface="Times New Roman" panose="02020603050405020304" pitchFamily="18" charset="0"/>
                </a:rPr>
                <a:t>               　</a:t>
              </a:r>
              <a:r>
                <a:rPr kumimoji="1" lang="zh-CN" altLang="en-US" sz="2800" b="1" i="0" u="none" dirty="0">
                  <a:latin typeface="Times New Roman" panose="02020603050405020304" pitchFamily="18" charset="0"/>
                  <a:ea typeface="楷体_GB2312" pitchFamily="49" charset="-122"/>
                </a:rPr>
                <a:t>时</a:t>
              </a:r>
              <a:r>
                <a:rPr kumimoji="1" lang="zh-CN" altLang="en-US" sz="2400" b="1" i="0" u="none" dirty="0">
                  <a:latin typeface="Times New Roman" panose="02020603050405020304" pitchFamily="18" charset="0"/>
                </a:rPr>
                <a:t>，             </a:t>
              </a:r>
              <a:r>
                <a:rPr kumimoji="1" lang="zh-CN" altLang="en-US" sz="2800" b="1" i="0" u="none" dirty="0">
                  <a:latin typeface="Times New Roman" panose="02020603050405020304" pitchFamily="18" charset="0"/>
                  <a:ea typeface="楷体_GB2312" pitchFamily="49" charset="-122"/>
                </a:rPr>
                <a:t>表示</a:t>
              </a:r>
              <a:r>
                <a:rPr kumimoji="1" lang="zh-CN" altLang="en-US" sz="2800" b="1" i="0" u="none" dirty="0">
                  <a:latin typeface="Times New Roman" panose="02020603050405020304" pitchFamily="18" charset="0"/>
                </a:rPr>
                <a:t> </a:t>
              </a:r>
              <a:r>
                <a:rPr kumimoji="1" lang="en-US" altLang="zh-CN" sz="2800" b="1" u="none" dirty="0">
                  <a:latin typeface="Times New Roman" panose="02020603050405020304" pitchFamily="18" charset="0"/>
                </a:rPr>
                <a:t>u</a:t>
              </a:r>
              <a:r>
                <a:rPr kumimoji="1" lang="en-US" altLang="zh-CN" sz="2800" b="1" i="0" u="none" dirty="0">
                  <a:latin typeface="Times New Roman" panose="02020603050405020304" pitchFamily="18" charset="0"/>
                </a:rPr>
                <a:t> </a:t>
              </a:r>
              <a:r>
                <a:rPr kumimoji="1" lang="zh-CN" altLang="en-US" sz="2800" b="1" i="0" u="none" dirty="0">
                  <a:latin typeface="Times New Roman" panose="02020603050405020304" pitchFamily="18" charset="0"/>
                  <a:ea typeface="楷体_GB2312" pitchFamily="49" charset="-122"/>
                </a:rPr>
                <a:t>超前</a:t>
              </a:r>
              <a:r>
                <a:rPr kumimoji="1" lang="zh-CN" altLang="en-US" sz="2800" b="1" i="0" u="none" dirty="0">
                  <a:latin typeface="Times New Roman" panose="02020603050405020304" pitchFamily="18" charset="0"/>
                </a:rPr>
                <a:t> </a:t>
              </a:r>
              <a:r>
                <a:rPr kumimoji="1" lang="en-US" altLang="zh-CN" sz="2800" b="1" u="none" dirty="0">
                  <a:latin typeface="Times New Roman" panose="02020603050405020304" pitchFamily="18" charset="0"/>
                </a:rPr>
                <a:t>i</a:t>
              </a:r>
              <a:r>
                <a:rPr kumimoji="1" lang="en-US" altLang="zh-CN" sz="2400" b="1" i="0" u="none" dirty="0">
                  <a:latin typeface="Times New Roman" panose="02020603050405020304" pitchFamily="18" charset="0"/>
                </a:rPr>
                <a:t> </a:t>
              </a:r>
              <a:r>
                <a:rPr kumimoji="1" lang="zh-CN" altLang="en-US" sz="2400" b="1" i="0" u="none" dirty="0">
                  <a:latin typeface="Times New Roman" panose="02020603050405020304" pitchFamily="18" charset="0"/>
                </a:rPr>
                <a:t>－－</a:t>
              </a:r>
              <a:r>
                <a:rPr kumimoji="1" lang="zh-CN" altLang="en-US" sz="2800" b="1" i="0" u="none" dirty="0">
                  <a:latin typeface="Times New Roman" panose="02020603050405020304" pitchFamily="18" charset="0"/>
                  <a:ea typeface="楷体_GB2312" pitchFamily="49" charset="-122"/>
                </a:rPr>
                <a:t>电路呈</a:t>
              </a:r>
              <a:r>
                <a:rPr kumimoji="1" lang="zh-CN" altLang="en-US" sz="2800" b="1" i="0" u="none" dirty="0">
                  <a:solidFill>
                    <a:srgbClr val="FF3300"/>
                  </a:solidFill>
                  <a:latin typeface="Times New Roman" panose="02020603050405020304" pitchFamily="18" charset="0"/>
                  <a:ea typeface="楷体_GB2312" pitchFamily="49" charset="-122"/>
                </a:rPr>
                <a:t>感性</a:t>
              </a:r>
              <a:endParaRPr kumimoji="1" lang="zh-CN" altLang="en-US" sz="2400" b="1" i="0" u="none" dirty="0">
                <a:solidFill>
                  <a:srgbClr val="FF3300"/>
                </a:solidFill>
                <a:latin typeface="Times New Roman" panose="02020603050405020304" pitchFamily="18" charset="0"/>
                <a:ea typeface="楷体_GB2312" pitchFamily="49" charset="-122"/>
              </a:endParaRPr>
            </a:p>
          </p:txBody>
        </p:sp>
        <p:graphicFrame>
          <p:nvGraphicFramePr>
            <p:cNvPr id="8" name="Object 30"/>
            <p:cNvGraphicFramePr>
              <a:graphicFrameLocks noChangeAspect="1"/>
            </p:cNvGraphicFramePr>
            <p:nvPr/>
          </p:nvGraphicFramePr>
          <p:xfrm>
            <a:off x="653" y="2707"/>
            <a:ext cx="767" cy="306"/>
          </p:xfrm>
          <a:graphic>
            <a:graphicData uri="http://schemas.openxmlformats.org/presentationml/2006/ole">
              <mc:AlternateContent xmlns:mc="http://schemas.openxmlformats.org/markup-compatibility/2006">
                <mc:Choice xmlns:v="urn:schemas-microsoft-com:vml" Requires="v">
                  <p:oleObj name="公式" r:id="rId2" imgW="609600" imgH="228600" progId="Equation.3">
                    <p:embed/>
                  </p:oleObj>
                </mc:Choice>
                <mc:Fallback>
                  <p:oleObj name="公式" r:id="rId2" imgW="609600" imgH="228600" progId="Equation.3">
                    <p:embed/>
                    <p:pic>
                      <p:nvPicPr>
                        <p:cNvPr id="0" name="图片 1591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 y="2707"/>
                          <a:ext cx="767"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31"/>
            <p:cNvGraphicFramePr>
              <a:graphicFrameLocks noChangeAspect="1"/>
            </p:cNvGraphicFramePr>
            <p:nvPr/>
          </p:nvGraphicFramePr>
          <p:xfrm>
            <a:off x="1858" y="2718"/>
            <a:ext cx="702" cy="300"/>
          </p:xfrm>
          <a:graphic>
            <a:graphicData uri="http://schemas.openxmlformats.org/presentationml/2006/ole">
              <mc:AlternateContent xmlns:mc="http://schemas.openxmlformats.org/markup-compatibility/2006">
                <mc:Choice xmlns:v="urn:schemas-microsoft-com:vml" Requires="v">
                  <p:oleObj name="公式" r:id="rId4" imgW="381000" imgH="203200" progId="Equation.3">
                    <p:embed/>
                  </p:oleObj>
                </mc:Choice>
                <mc:Fallback>
                  <p:oleObj name="公式" r:id="rId4" imgW="381000" imgH="203200" progId="Equation.3">
                    <p:embed/>
                    <p:pic>
                      <p:nvPicPr>
                        <p:cNvPr id="0" name="图片 1591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8" y="2718"/>
                          <a:ext cx="702"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 name="Group 32"/>
          <p:cNvGrpSpPr/>
          <p:nvPr/>
        </p:nvGrpSpPr>
        <p:grpSpPr bwMode="auto">
          <a:xfrm>
            <a:off x="297031" y="4897384"/>
            <a:ext cx="8451850" cy="569912"/>
            <a:chOff x="304" y="3653"/>
            <a:chExt cx="5456" cy="359"/>
          </a:xfrm>
        </p:grpSpPr>
        <p:graphicFrame>
          <p:nvGraphicFramePr>
            <p:cNvPr id="11" name="Object 33"/>
            <p:cNvGraphicFramePr>
              <a:graphicFrameLocks noChangeAspect="1"/>
            </p:cNvGraphicFramePr>
            <p:nvPr/>
          </p:nvGraphicFramePr>
          <p:xfrm>
            <a:off x="570" y="3657"/>
            <a:ext cx="710" cy="355"/>
          </p:xfrm>
          <a:graphic>
            <a:graphicData uri="http://schemas.openxmlformats.org/presentationml/2006/ole">
              <mc:AlternateContent xmlns:mc="http://schemas.openxmlformats.org/markup-compatibility/2006">
                <mc:Choice xmlns:v="urn:schemas-microsoft-com:vml" Requires="v">
                  <p:oleObj name="公式" r:id="rId6" imgW="609600" imgH="228600" progId="Equation.3">
                    <p:embed/>
                  </p:oleObj>
                </mc:Choice>
                <mc:Fallback>
                  <p:oleObj name="公式" r:id="rId6" imgW="609600" imgH="228600" progId="Equation.3">
                    <p:embed/>
                    <p:pic>
                      <p:nvPicPr>
                        <p:cNvPr id="0" name="图片 15919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 y="3657"/>
                          <a:ext cx="710"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34"/>
            <p:cNvGraphicFramePr>
              <a:graphicFrameLocks noChangeAspect="1"/>
            </p:cNvGraphicFramePr>
            <p:nvPr/>
          </p:nvGraphicFramePr>
          <p:xfrm>
            <a:off x="1688" y="3674"/>
            <a:ext cx="727" cy="304"/>
          </p:xfrm>
          <a:graphic>
            <a:graphicData uri="http://schemas.openxmlformats.org/presentationml/2006/ole">
              <mc:AlternateContent xmlns:mc="http://schemas.openxmlformats.org/markup-compatibility/2006">
                <mc:Choice xmlns:v="urn:schemas-microsoft-com:vml" Requires="v">
                  <p:oleObj name="公式" r:id="rId8" imgW="368300" imgH="203200" progId="Equation.3">
                    <p:embed/>
                  </p:oleObj>
                </mc:Choice>
                <mc:Fallback>
                  <p:oleObj name="公式" r:id="rId8" imgW="368300" imgH="203200" progId="Equation.3">
                    <p:embed/>
                    <p:pic>
                      <p:nvPicPr>
                        <p:cNvPr id="0" name="图片 15919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8" y="3674"/>
                          <a:ext cx="727"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35"/>
            <p:cNvSpPr txBox="1">
              <a:spLocks noChangeArrowheads="1"/>
            </p:cNvSpPr>
            <p:nvPr/>
          </p:nvSpPr>
          <p:spPr bwMode="auto">
            <a:xfrm>
              <a:off x="304" y="3653"/>
              <a:ext cx="5456"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zh-CN" altLang="en-US" sz="2800" b="1" i="0" u="none">
                  <a:latin typeface="楷体_GB2312" pitchFamily="49" charset="-122"/>
                  <a:ea typeface="楷体_GB2312" pitchFamily="49" charset="-122"/>
                </a:rPr>
                <a:t>当 </a:t>
              </a:r>
              <a:r>
                <a:rPr kumimoji="1" lang="zh-CN" altLang="en-US" sz="2800" b="1" i="0" u="none">
                  <a:latin typeface="Times New Roman" panose="02020603050405020304" pitchFamily="18" charset="0"/>
                </a:rPr>
                <a:t>           </a:t>
              </a:r>
              <a:r>
                <a:rPr kumimoji="1" lang="zh-CN" altLang="en-US" sz="2800" b="1" i="0" u="none">
                  <a:latin typeface="Times New Roman" panose="02020603050405020304" pitchFamily="18" charset="0"/>
                  <a:ea typeface="楷体_GB2312" pitchFamily="49" charset="-122"/>
                </a:rPr>
                <a:t>时</a:t>
              </a:r>
              <a:r>
                <a:rPr kumimoji="1" lang="zh-CN" altLang="en-US" sz="2800" b="1" i="0" u="none">
                  <a:latin typeface="Times New Roman" panose="02020603050405020304" pitchFamily="18" charset="0"/>
                </a:rPr>
                <a:t>，</a:t>
              </a:r>
              <a:r>
                <a:rPr kumimoji="1" lang="zh-CN" altLang="en-US" sz="2400" b="1" i="0" u="none">
                  <a:latin typeface="Times New Roman" panose="02020603050405020304" pitchFamily="18" charset="0"/>
                </a:rPr>
                <a:t>             </a:t>
              </a:r>
              <a:r>
                <a:rPr kumimoji="1" lang="zh-CN" altLang="en-US" sz="2800" b="1" i="0" u="none">
                  <a:latin typeface="Times New Roman" panose="02020603050405020304" pitchFamily="18" charset="0"/>
                  <a:ea typeface="楷体_GB2312" pitchFamily="49" charset="-122"/>
                </a:rPr>
                <a:t>表示</a:t>
              </a:r>
              <a:r>
                <a:rPr kumimoji="1" lang="zh-CN" altLang="en-US" sz="2800" b="1" i="0" u="none">
                  <a:latin typeface="Times New Roman" panose="02020603050405020304" pitchFamily="18" charset="0"/>
                </a:rPr>
                <a:t> </a:t>
              </a:r>
              <a:r>
                <a:rPr kumimoji="1" lang="en-US" altLang="zh-CN" sz="2800" b="1" u="none">
                  <a:latin typeface="Times New Roman" panose="02020603050405020304" pitchFamily="18" charset="0"/>
                </a:rPr>
                <a:t>u</a:t>
              </a:r>
              <a:r>
                <a:rPr kumimoji="1" lang="en-US" altLang="zh-CN" sz="2800" b="1" i="0" u="none">
                  <a:latin typeface="Times New Roman" panose="02020603050405020304" pitchFamily="18" charset="0"/>
                </a:rPr>
                <a:t> </a:t>
              </a:r>
              <a:r>
                <a:rPr kumimoji="1" lang="zh-CN" altLang="en-US" sz="2800" b="1" i="0" u="none">
                  <a:latin typeface="Times New Roman" panose="02020603050405020304" pitchFamily="18" charset="0"/>
                  <a:ea typeface="楷体_GB2312" pitchFamily="49" charset="-122"/>
                </a:rPr>
                <a:t>与</a:t>
              </a:r>
              <a:r>
                <a:rPr kumimoji="1" lang="en-US" altLang="zh-CN" sz="2800" b="1" u="none">
                  <a:latin typeface="Times New Roman" panose="02020603050405020304" pitchFamily="18" charset="0"/>
                </a:rPr>
                <a:t>i </a:t>
              </a:r>
              <a:r>
                <a:rPr kumimoji="1" lang="zh-CN" altLang="en-US" sz="2800" b="1" i="0" u="none">
                  <a:latin typeface="Times New Roman" panose="02020603050405020304" pitchFamily="18" charset="0"/>
                  <a:ea typeface="楷体_GB2312" pitchFamily="49" charset="-122"/>
                </a:rPr>
                <a:t>同相</a:t>
              </a:r>
              <a:r>
                <a:rPr kumimoji="1" lang="zh-CN" altLang="en-US" sz="2400" b="1" i="0" u="none">
                  <a:latin typeface="Times New Roman" panose="02020603050405020304" pitchFamily="18" charset="0"/>
                </a:rPr>
                <a:t> －－</a:t>
              </a:r>
              <a:r>
                <a:rPr kumimoji="1" lang="zh-CN" altLang="en-US" sz="2800" b="1" i="0" u="none">
                  <a:latin typeface="Times New Roman" panose="02020603050405020304" pitchFamily="18" charset="0"/>
                  <a:ea typeface="楷体_GB2312" pitchFamily="49" charset="-122"/>
                </a:rPr>
                <a:t>电路呈</a:t>
              </a:r>
              <a:r>
                <a:rPr kumimoji="1" lang="zh-CN" altLang="en-US" sz="2800" b="1" i="0" u="none">
                  <a:solidFill>
                    <a:srgbClr val="FF3300"/>
                  </a:solidFill>
                  <a:latin typeface="Times New Roman" panose="02020603050405020304" pitchFamily="18" charset="0"/>
                  <a:ea typeface="楷体_GB2312" pitchFamily="49" charset="-122"/>
                </a:rPr>
                <a:t>阻性</a:t>
              </a:r>
              <a:endParaRPr kumimoji="1" lang="zh-CN" altLang="en-US" sz="2400" b="1" i="0" u="none">
                <a:solidFill>
                  <a:srgbClr val="FF3300"/>
                </a:solidFill>
                <a:latin typeface="Times New Roman" panose="02020603050405020304" pitchFamily="18" charset="0"/>
                <a:ea typeface="楷体_GB2312" pitchFamily="49" charset="-122"/>
              </a:endParaRPr>
            </a:p>
          </p:txBody>
        </p:sp>
      </p:grpSp>
      <p:grpSp>
        <p:nvGrpSpPr>
          <p:cNvPr id="14" name="Group 36"/>
          <p:cNvGrpSpPr/>
          <p:nvPr/>
        </p:nvGrpSpPr>
        <p:grpSpPr bwMode="auto">
          <a:xfrm>
            <a:off x="297031" y="4249684"/>
            <a:ext cx="8424862" cy="544512"/>
            <a:chOff x="317" y="3095"/>
            <a:chExt cx="5158" cy="343"/>
          </a:xfrm>
        </p:grpSpPr>
        <p:graphicFrame>
          <p:nvGraphicFramePr>
            <p:cNvPr id="15" name="Object 37"/>
            <p:cNvGraphicFramePr>
              <a:graphicFrameLocks noChangeAspect="1"/>
            </p:cNvGraphicFramePr>
            <p:nvPr/>
          </p:nvGraphicFramePr>
          <p:xfrm>
            <a:off x="605" y="3121"/>
            <a:ext cx="759" cy="317"/>
          </p:xfrm>
          <a:graphic>
            <a:graphicData uri="http://schemas.openxmlformats.org/presentationml/2006/ole">
              <mc:AlternateContent xmlns:mc="http://schemas.openxmlformats.org/markup-compatibility/2006">
                <mc:Choice xmlns:v="urn:schemas-microsoft-com:vml" Requires="v">
                  <p:oleObj name="公式" r:id="rId10" imgW="609600" imgH="228600" progId="Equation.3">
                    <p:embed/>
                  </p:oleObj>
                </mc:Choice>
                <mc:Fallback>
                  <p:oleObj name="公式" r:id="rId10" imgW="609600" imgH="228600" progId="Equation.3">
                    <p:embed/>
                    <p:pic>
                      <p:nvPicPr>
                        <p:cNvPr id="0" name="图片 15919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5" y="3121"/>
                          <a:ext cx="759"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38"/>
            <p:cNvGraphicFramePr>
              <a:graphicFrameLocks noChangeAspect="1"/>
            </p:cNvGraphicFramePr>
            <p:nvPr/>
          </p:nvGraphicFramePr>
          <p:xfrm>
            <a:off x="1688" y="3121"/>
            <a:ext cx="727" cy="313"/>
          </p:xfrm>
          <a:graphic>
            <a:graphicData uri="http://schemas.openxmlformats.org/presentationml/2006/ole">
              <mc:AlternateContent xmlns:mc="http://schemas.openxmlformats.org/markup-compatibility/2006">
                <mc:Choice xmlns:v="urn:schemas-microsoft-com:vml" Requires="v">
                  <p:oleObj name="公式" r:id="rId12" imgW="368300" imgH="203200" progId="Equation.3">
                    <p:embed/>
                  </p:oleObj>
                </mc:Choice>
                <mc:Fallback>
                  <p:oleObj name="公式" r:id="rId12" imgW="368300" imgH="203200" progId="Equation.3">
                    <p:embed/>
                    <p:pic>
                      <p:nvPicPr>
                        <p:cNvPr id="0" name="图片 15919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88" y="3121"/>
                          <a:ext cx="727"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39"/>
            <p:cNvSpPr txBox="1">
              <a:spLocks noChangeArrowheads="1"/>
            </p:cNvSpPr>
            <p:nvPr/>
          </p:nvSpPr>
          <p:spPr bwMode="auto">
            <a:xfrm>
              <a:off x="317" y="3095"/>
              <a:ext cx="515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zh-CN" altLang="en-US" sz="2800" b="1" i="0" u="none">
                  <a:latin typeface="楷体_GB2312" pitchFamily="49" charset="-122"/>
                  <a:ea typeface="楷体_GB2312" pitchFamily="49" charset="-122"/>
                </a:rPr>
                <a:t>当</a:t>
              </a:r>
              <a:r>
                <a:rPr kumimoji="1" lang="zh-CN" altLang="en-US" sz="2400" b="1" i="0" u="none">
                  <a:latin typeface="楷体_GB2312" pitchFamily="49" charset="-122"/>
                  <a:ea typeface="楷体_GB2312" pitchFamily="49" charset="-122"/>
                </a:rPr>
                <a:t> </a:t>
              </a:r>
              <a:r>
                <a:rPr kumimoji="1" lang="zh-CN" altLang="en-US" sz="2400" b="1" i="0" u="none">
                  <a:latin typeface="Times New Roman" panose="02020603050405020304" pitchFamily="18" charset="0"/>
                </a:rPr>
                <a:t>               </a:t>
              </a:r>
              <a:r>
                <a:rPr kumimoji="1" lang="zh-CN" altLang="en-US" sz="2800" b="1" i="0" u="none">
                  <a:latin typeface="Times New Roman" panose="02020603050405020304" pitchFamily="18" charset="0"/>
                  <a:ea typeface="楷体_GB2312" pitchFamily="49" charset="-122"/>
                </a:rPr>
                <a:t>时</a:t>
              </a:r>
              <a:r>
                <a:rPr kumimoji="1" lang="zh-CN" altLang="en-US" sz="2400" b="1" i="0" u="none">
                  <a:latin typeface="Times New Roman" panose="02020603050405020304" pitchFamily="18" charset="0"/>
                </a:rPr>
                <a:t>，              </a:t>
              </a:r>
              <a:r>
                <a:rPr kumimoji="1" lang="zh-CN" altLang="en-US" sz="2800" b="1" i="0" u="none">
                  <a:latin typeface="Times New Roman" panose="02020603050405020304" pitchFamily="18" charset="0"/>
                  <a:ea typeface="楷体_GB2312" pitchFamily="49" charset="-122"/>
                </a:rPr>
                <a:t>表示</a:t>
              </a:r>
              <a:r>
                <a:rPr kumimoji="1" lang="zh-CN" altLang="en-US" sz="2800" b="1" i="0" u="none">
                  <a:latin typeface="Times New Roman" panose="02020603050405020304" pitchFamily="18" charset="0"/>
                </a:rPr>
                <a:t> </a:t>
              </a:r>
              <a:r>
                <a:rPr kumimoji="1" lang="en-US" altLang="zh-CN" sz="2800" b="1" u="none">
                  <a:latin typeface="Times New Roman" panose="02020603050405020304" pitchFamily="18" charset="0"/>
                </a:rPr>
                <a:t>u</a:t>
              </a:r>
              <a:r>
                <a:rPr kumimoji="1" lang="en-US" altLang="zh-CN" sz="2800" b="1" i="0" u="none">
                  <a:latin typeface="Times New Roman" panose="02020603050405020304" pitchFamily="18" charset="0"/>
                </a:rPr>
                <a:t> </a:t>
              </a:r>
              <a:r>
                <a:rPr kumimoji="1" lang="zh-CN" altLang="en-US" sz="2800" b="1" i="0" u="none">
                  <a:latin typeface="Times New Roman" panose="02020603050405020304" pitchFamily="18" charset="0"/>
                  <a:ea typeface="楷体_GB2312" pitchFamily="49" charset="-122"/>
                </a:rPr>
                <a:t>滞后</a:t>
              </a:r>
              <a:r>
                <a:rPr kumimoji="1" lang="zh-CN" altLang="en-US" sz="2800" b="1" i="0" u="none">
                  <a:latin typeface="Times New Roman" panose="02020603050405020304" pitchFamily="18" charset="0"/>
                </a:rPr>
                <a:t> </a:t>
              </a:r>
              <a:r>
                <a:rPr kumimoji="1" lang="en-US" altLang="zh-CN" sz="2800" b="1" u="none">
                  <a:latin typeface="Times New Roman" panose="02020603050405020304" pitchFamily="18" charset="0"/>
                </a:rPr>
                <a:t>i</a:t>
              </a:r>
              <a:r>
                <a:rPr kumimoji="1" lang="en-US" altLang="zh-CN" sz="2800" b="1" i="0" u="none">
                  <a:latin typeface="Times New Roman" panose="02020603050405020304" pitchFamily="18" charset="0"/>
                </a:rPr>
                <a:t>  </a:t>
              </a:r>
              <a:r>
                <a:rPr kumimoji="1" lang="en-US" altLang="zh-CN" sz="2400" b="1" i="0" u="none">
                  <a:latin typeface="Times New Roman" panose="02020603050405020304" pitchFamily="18" charset="0"/>
                </a:rPr>
                <a:t> </a:t>
              </a:r>
              <a:r>
                <a:rPr kumimoji="1" lang="zh-CN" altLang="en-US" sz="2400" b="1" i="0" u="none">
                  <a:latin typeface="Times New Roman" panose="02020603050405020304" pitchFamily="18" charset="0"/>
                </a:rPr>
                <a:t>－－</a:t>
              </a:r>
              <a:r>
                <a:rPr kumimoji="1" lang="zh-CN" altLang="en-US" sz="2800" b="1" i="0" u="none">
                  <a:latin typeface="Times New Roman" panose="02020603050405020304" pitchFamily="18" charset="0"/>
                  <a:ea typeface="楷体_GB2312" pitchFamily="49" charset="-122"/>
                </a:rPr>
                <a:t>电路呈</a:t>
              </a:r>
              <a:r>
                <a:rPr kumimoji="1" lang="zh-CN" altLang="en-US" sz="2800" b="1" i="0" u="none">
                  <a:solidFill>
                    <a:srgbClr val="FF3300"/>
                  </a:solidFill>
                  <a:latin typeface="Times New Roman" panose="02020603050405020304" pitchFamily="18" charset="0"/>
                  <a:ea typeface="楷体_GB2312" pitchFamily="49" charset="-122"/>
                </a:rPr>
                <a:t>容性</a:t>
              </a:r>
              <a:endParaRPr kumimoji="1" lang="zh-CN" altLang="en-US" sz="2400" b="1" i="0" u="none">
                <a:solidFill>
                  <a:srgbClr val="FF3300"/>
                </a:solidFill>
                <a:latin typeface="Times New Roman" panose="02020603050405020304" pitchFamily="18" charset="0"/>
                <a:ea typeface="楷体_GB2312" pitchFamily="49" charset="-122"/>
              </a:endParaRPr>
            </a:p>
          </p:txBody>
        </p:sp>
      </p:grpSp>
      <p:grpSp>
        <p:nvGrpSpPr>
          <p:cNvPr id="18" name="Group 3"/>
          <p:cNvGrpSpPr/>
          <p:nvPr/>
        </p:nvGrpSpPr>
        <p:grpSpPr bwMode="auto">
          <a:xfrm>
            <a:off x="5772150" y="381000"/>
            <a:ext cx="3022600" cy="2890838"/>
            <a:chOff x="3756" y="72"/>
            <a:chExt cx="1904" cy="1821"/>
          </a:xfrm>
        </p:grpSpPr>
        <p:sp>
          <p:nvSpPr>
            <p:cNvPr id="19" name="Line 4"/>
            <p:cNvSpPr>
              <a:spLocks noChangeShapeType="1"/>
            </p:cNvSpPr>
            <p:nvPr/>
          </p:nvSpPr>
          <p:spPr bwMode="auto">
            <a:xfrm flipH="1" flipV="1">
              <a:off x="4152" y="1212"/>
              <a:ext cx="0" cy="516"/>
            </a:xfrm>
            <a:prstGeom prst="line">
              <a:avLst/>
            </a:prstGeom>
            <a:noFill/>
            <a:ln w="44450">
              <a:solidFill>
                <a:srgbClr val="0000FF"/>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0" name="Object 5"/>
            <p:cNvGraphicFramePr>
              <a:graphicFrameLocks noChangeAspect="1"/>
            </p:cNvGraphicFramePr>
            <p:nvPr/>
          </p:nvGraphicFramePr>
          <p:xfrm>
            <a:off x="3816" y="1512"/>
            <a:ext cx="280" cy="381"/>
          </p:xfrm>
          <a:graphic>
            <a:graphicData uri="http://schemas.openxmlformats.org/presentationml/2006/ole">
              <mc:AlternateContent xmlns:mc="http://schemas.openxmlformats.org/markup-compatibility/2006">
                <mc:Choice xmlns:v="urn:schemas-microsoft-com:vml" Requires="v">
                  <p:oleObj name="公式" r:id="rId14" imgW="204470" imgH="215265" progId="Equation.3">
                    <p:embed/>
                  </p:oleObj>
                </mc:Choice>
                <mc:Fallback>
                  <p:oleObj name="公式" r:id="rId14" imgW="204470" imgH="215265" progId="Equation.3">
                    <p:embed/>
                    <p:pic>
                      <p:nvPicPr>
                        <p:cNvPr id="0" name="图片 15919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16" y="1512"/>
                          <a:ext cx="280"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6"/>
            <p:cNvSpPr>
              <a:spLocks noChangeShapeType="1"/>
            </p:cNvSpPr>
            <p:nvPr/>
          </p:nvSpPr>
          <p:spPr bwMode="auto">
            <a:xfrm>
              <a:off x="4183" y="667"/>
              <a:ext cx="848" cy="0"/>
            </a:xfrm>
            <a:prstGeom prst="line">
              <a:avLst/>
            </a:prstGeom>
            <a:noFill/>
            <a:ln w="31750">
              <a:solidFill>
                <a:srgbClr val="00FF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7"/>
            <p:cNvSpPr>
              <a:spLocks noChangeShapeType="1"/>
            </p:cNvSpPr>
            <p:nvPr/>
          </p:nvSpPr>
          <p:spPr bwMode="auto">
            <a:xfrm flipV="1">
              <a:off x="5036" y="662"/>
              <a:ext cx="0" cy="513"/>
            </a:xfrm>
            <a:prstGeom prst="line">
              <a:avLst/>
            </a:prstGeom>
            <a:noFill/>
            <a:ln w="31750">
              <a:solidFill>
                <a:srgbClr val="00FF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8"/>
            <p:cNvSpPr>
              <a:spLocks noChangeShapeType="1"/>
            </p:cNvSpPr>
            <p:nvPr/>
          </p:nvSpPr>
          <p:spPr bwMode="auto">
            <a:xfrm flipV="1">
              <a:off x="4183" y="662"/>
              <a:ext cx="905" cy="513"/>
            </a:xfrm>
            <a:prstGeom prst="line">
              <a:avLst/>
            </a:prstGeom>
            <a:noFill/>
            <a:ln w="444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Arc 9"/>
            <p:cNvSpPr/>
            <p:nvPr/>
          </p:nvSpPr>
          <p:spPr bwMode="auto">
            <a:xfrm>
              <a:off x="4464" y="1051"/>
              <a:ext cx="53" cy="1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7150" cap="rnd">
              <a:solidFill>
                <a:srgbClr val="3366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5" name="Object 10"/>
            <p:cNvGraphicFramePr>
              <a:graphicFrameLocks noChangeAspect="1"/>
            </p:cNvGraphicFramePr>
            <p:nvPr/>
          </p:nvGraphicFramePr>
          <p:xfrm>
            <a:off x="5093" y="434"/>
            <a:ext cx="222" cy="300"/>
          </p:xfrm>
          <a:graphic>
            <a:graphicData uri="http://schemas.openxmlformats.org/presentationml/2006/ole">
              <mc:AlternateContent xmlns:mc="http://schemas.openxmlformats.org/markup-compatibility/2006">
                <mc:Choice xmlns:v="urn:schemas-microsoft-com:vml" Requires="v">
                  <p:oleObj name="公式" r:id="rId16" imgW="128905" imgH="172085" progId="Equation.3">
                    <p:embed/>
                  </p:oleObj>
                </mc:Choice>
                <mc:Fallback>
                  <p:oleObj name="公式" r:id="rId16" imgW="128905" imgH="172085" progId="Equation.3">
                    <p:embed/>
                    <p:pic>
                      <p:nvPicPr>
                        <p:cNvPr id="0" name="图片 15919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93" y="434"/>
                          <a:ext cx="222"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Line 11"/>
            <p:cNvSpPr>
              <a:spLocks noChangeShapeType="1"/>
            </p:cNvSpPr>
            <p:nvPr/>
          </p:nvSpPr>
          <p:spPr bwMode="auto">
            <a:xfrm flipV="1">
              <a:off x="4153" y="222"/>
              <a:ext cx="0" cy="978"/>
            </a:xfrm>
            <a:prstGeom prst="line">
              <a:avLst/>
            </a:prstGeom>
            <a:noFill/>
            <a:ln w="444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 name="Object 12"/>
            <p:cNvGraphicFramePr>
              <a:graphicFrameLocks noChangeAspect="1"/>
            </p:cNvGraphicFramePr>
            <p:nvPr/>
          </p:nvGraphicFramePr>
          <p:xfrm>
            <a:off x="4195" y="72"/>
            <a:ext cx="267" cy="335"/>
          </p:xfrm>
          <a:graphic>
            <a:graphicData uri="http://schemas.openxmlformats.org/presentationml/2006/ole">
              <mc:AlternateContent xmlns:mc="http://schemas.openxmlformats.org/markup-compatibility/2006">
                <mc:Choice xmlns:v="urn:schemas-microsoft-com:vml" Requires="v">
                  <p:oleObj name="公式" r:id="rId18" imgW="193675" imgH="204470" progId="Equation.3">
                    <p:embed/>
                  </p:oleObj>
                </mc:Choice>
                <mc:Fallback>
                  <p:oleObj name="公式" r:id="rId18" imgW="193675" imgH="204470" progId="Equation.3">
                    <p:embed/>
                    <p:pic>
                      <p:nvPicPr>
                        <p:cNvPr id="0" name="图片 15919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95" y="72"/>
                          <a:ext cx="267"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Line 13"/>
            <p:cNvSpPr>
              <a:spLocks noChangeShapeType="1"/>
            </p:cNvSpPr>
            <p:nvPr/>
          </p:nvSpPr>
          <p:spPr bwMode="auto">
            <a:xfrm>
              <a:off x="4140" y="1212"/>
              <a:ext cx="1344" cy="0"/>
            </a:xfrm>
            <a:prstGeom prst="line">
              <a:avLst/>
            </a:prstGeom>
            <a:noFill/>
            <a:ln w="444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 name="Group 14"/>
            <p:cNvGrpSpPr/>
            <p:nvPr/>
          </p:nvGrpSpPr>
          <p:grpSpPr bwMode="auto">
            <a:xfrm>
              <a:off x="5536" y="996"/>
              <a:ext cx="124" cy="365"/>
              <a:chOff x="3112" y="3444"/>
              <a:chExt cx="124" cy="365"/>
            </a:xfrm>
          </p:grpSpPr>
          <p:sp>
            <p:nvSpPr>
              <p:cNvPr id="37" name="Rectangle 15"/>
              <p:cNvSpPr>
                <a:spLocks noChangeArrowheads="1"/>
              </p:cNvSpPr>
              <p:nvPr/>
            </p:nvSpPr>
            <p:spPr bwMode="auto">
              <a:xfrm>
                <a:off x="3112" y="3511"/>
                <a:ext cx="83"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50000"/>
                  </a:spcBef>
                </a:pPr>
                <a:r>
                  <a:rPr kumimoji="1" lang="en-US" altLang="zh-CN" sz="3100" u="none">
                    <a:solidFill>
                      <a:srgbClr val="FF0000"/>
                    </a:solidFill>
                    <a:latin typeface="Times New Roman" panose="02020603050405020304" pitchFamily="18" charset="0"/>
                  </a:rPr>
                  <a:t>I</a:t>
                </a:r>
                <a:endParaRPr kumimoji="1" lang="en-US" altLang="zh-CN" sz="2800" b="1" i="0" u="none">
                  <a:solidFill>
                    <a:srgbClr val="FF0000"/>
                  </a:solidFill>
                  <a:latin typeface="宋体" panose="02010600030101010101" pitchFamily="2" charset="-122"/>
                </a:endParaRPr>
              </a:p>
            </p:txBody>
          </p:sp>
          <p:sp>
            <p:nvSpPr>
              <p:cNvPr id="38" name="Rectangle 16"/>
              <p:cNvSpPr>
                <a:spLocks noChangeArrowheads="1"/>
              </p:cNvSpPr>
              <p:nvPr/>
            </p:nvSpPr>
            <p:spPr bwMode="auto">
              <a:xfrm>
                <a:off x="3153" y="3444"/>
                <a:ext cx="83"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50000"/>
                  </a:spcBef>
                </a:pPr>
                <a:r>
                  <a:rPr kumimoji="1" lang="en-US" altLang="zh-CN" sz="3100" i="0" u="none">
                    <a:solidFill>
                      <a:srgbClr val="FF0000"/>
                    </a:solidFill>
                    <a:latin typeface="MT Extra" panose="05050102010205020202" pitchFamily="18" charset="2"/>
                  </a:rPr>
                  <a:t>&amp;</a:t>
                </a:r>
                <a:endParaRPr kumimoji="1" lang="en-US" altLang="zh-CN" sz="2800" b="1" i="0" u="none">
                  <a:solidFill>
                    <a:srgbClr val="FF0000"/>
                  </a:solidFill>
                  <a:latin typeface="宋体" panose="02010600030101010101" pitchFamily="2" charset="-122"/>
                </a:endParaRPr>
              </a:p>
            </p:txBody>
          </p:sp>
        </p:grpSp>
        <p:graphicFrame>
          <p:nvGraphicFramePr>
            <p:cNvPr id="30" name="Object 17"/>
            <p:cNvGraphicFramePr>
              <a:graphicFrameLocks noChangeAspect="1"/>
            </p:cNvGraphicFramePr>
            <p:nvPr/>
          </p:nvGraphicFramePr>
          <p:xfrm>
            <a:off x="4914" y="1236"/>
            <a:ext cx="232" cy="346"/>
          </p:xfrm>
          <a:graphic>
            <a:graphicData uri="http://schemas.openxmlformats.org/presentationml/2006/ole">
              <mc:AlternateContent xmlns:mc="http://schemas.openxmlformats.org/markup-compatibility/2006">
                <mc:Choice xmlns:v="urn:schemas-microsoft-com:vml" Requires="v">
                  <p:oleObj name="公式" r:id="rId20" imgW="228600" imgH="228600" progId="Equation.3">
                    <p:embed/>
                  </p:oleObj>
                </mc:Choice>
                <mc:Fallback>
                  <p:oleObj name="公式" r:id="rId20" imgW="228600" imgH="228600" progId="Equation.3">
                    <p:embed/>
                    <p:pic>
                      <p:nvPicPr>
                        <p:cNvPr id="0" name="图片 15919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14" y="1236"/>
                          <a:ext cx="232"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Line 18"/>
            <p:cNvSpPr>
              <a:spLocks noChangeShapeType="1"/>
            </p:cNvSpPr>
            <p:nvPr/>
          </p:nvSpPr>
          <p:spPr bwMode="auto">
            <a:xfrm>
              <a:off x="4140" y="1212"/>
              <a:ext cx="905" cy="0"/>
            </a:xfrm>
            <a:prstGeom prst="line">
              <a:avLst/>
            </a:prstGeom>
            <a:noFill/>
            <a:ln w="44450">
              <a:solidFill>
                <a:srgbClr val="008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19"/>
            <p:cNvSpPr>
              <a:spLocks noChangeShapeType="1"/>
            </p:cNvSpPr>
            <p:nvPr/>
          </p:nvSpPr>
          <p:spPr bwMode="auto">
            <a:xfrm flipV="1">
              <a:off x="5040" y="682"/>
              <a:ext cx="0" cy="542"/>
            </a:xfrm>
            <a:prstGeom prst="line">
              <a:avLst/>
            </a:prstGeom>
            <a:noFill/>
            <a:ln w="57150">
              <a:solidFill>
                <a:srgbClr val="3333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0"/>
            <p:cNvSpPr>
              <a:spLocks noChangeShapeType="1"/>
            </p:cNvSpPr>
            <p:nvPr/>
          </p:nvSpPr>
          <p:spPr bwMode="auto">
            <a:xfrm flipV="1">
              <a:off x="4080" y="240"/>
              <a:ext cx="0" cy="456"/>
            </a:xfrm>
            <a:prstGeom prst="line">
              <a:avLst/>
            </a:prstGeom>
            <a:noFill/>
            <a:ln w="44450">
              <a:solidFill>
                <a:srgbClr val="0000FF"/>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4" name="Object 21"/>
            <p:cNvGraphicFramePr>
              <a:graphicFrameLocks noChangeAspect="1"/>
            </p:cNvGraphicFramePr>
            <p:nvPr/>
          </p:nvGraphicFramePr>
          <p:xfrm>
            <a:off x="3756" y="372"/>
            <a:ext cx="280" cy="381"/>
          </p:xfrm>
          <a:graphic>
            <a:graphicData uri="http://schemas.openxmlformats.org/presentationml/2006/ole">
              <mc:AlternateContent xmlns:mc="http://schemas.openxmlformats.org/markup-compatibility/2006">
                <mc:Choice xmlns:v="urn:schemas-microsoft-com:vml" Requires="v">
                  <p:oleObj name="公式" r:id="rId22" imgW="204470" imgH="215265" progId="Equation.3">
                    <p:embed/>
                  </p:oleObj>
                </mc:Choice>
                <mc:Fallback>
                  <p:oleObj name="公式" r:id="rId22" imgW="204470" imgH="215265" progId="Equation.3">
                    <p:embed/>
                    <p:pic>
                      <p:nvPicPr>
                        <p:cNvPr id="0" name="图片 15919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756" y="372"/>
                          <a:ext cx="280"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22"/>
            <p:cNvGraphicFramePr>
              <a:graphicFrameLocks noChangeAspect="1"/>
            </p:cNvGraphicFramePr>
            <p:nvPr/>
          </p:nvGraphicFramePr>
          <p:xfrm>
            <a:off x="5116" y="718"/>
            <a:ext cx="296" cy="361"/>
          </p:xfrm>
          <a:graphic>
            <a:graphicData uri="http://schemas.openxmlformats.org/presentationml/2006/ole">
              <mc:AlternateContent xmlns:mc="http://schemas.openxmlformats.org/markup-compatibility/2006">
                <mc:Choice xmlns:v="urn:schemas-microsoft-com:vml" Requires="v">
                  <p:oleObj name="公式" r:id="rId24" imgW="215265" imgH="204470" progId="Equation.3">
                    <p:embed/>
                  </p:oleObj>
                </mc:Choice>
                <mc:Fallback>
                  <p:oleObj name="公式" r:id="rId24" imgW="215265" imgH="204470" progId="Equation.3">
                    <p:embed/>
                    <p:pic>
                      <p:nvPicPr>
                        <p:cNvPr id="0" name="图片 15920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16" y="718"/>
                          <a:ext cx="296"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23"/>
            <p:cNvGraphicFramePr>
              <a:graphicFrameLocks noChangeAspect="1"/>
            </p:cNvGraphicFramePr>
            <p:nvPr/>
          </p:nvGraphicFramePr>
          <p:xfrm>
            <a:off x="4590" y="936"/>
            <a:ext cx="171" cy="261"/>
          </p:xfrm>
          <a:graphic>
            <a:graphicData uri="http://schemas.openxmlformats.org/presentationml/2006/ole">
              <mc:AlternateContent xmlns:mc="http://schemas.openxmlformats.org/markup-compatibility/2006">
                <mc:Choice xmlns:v="urn:schemas-microsoft-com:vml" Requires="v">
                  <p:oleObj name="Equation" r:id="rId26" imgW="139700" imgH="165100" progId="Equation.3">
                    <p:embed/>
                  </p:oleObj>
                </mc:Choice>
                <mc:Fallback>
                  <p:oleObj name="Equation" r:id="rId26" imgW="139700" imgH="165100" progId="Equation.3">
                    <p:embed/>
                    <p:pic>
                      <p:nvPicPr>
                        <p:cNvPr id="0" name="图片 15920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590" y="936"/>
                          <a:ext cx="171" cy="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Text Box 2"/>
          <p:cNvSpPr txBox="1">
            <a:spLocks noChangeArrowheads="1"/>
          </p:cNvSpPr>
          <p:nvPr/>
        </p:nvSpPr>
        <p:spPr bwMode="auto">
          <a:xfrm>
            <a:off x="323850" y="317500"/>
            <a:ext cx="274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2800" b="1" i="0" u="none">
                <a:solidFill>
                  <a:srgbClr val="FF0000"/>
                </a:solidFill>
                <a:latin typeface="宋体" panose="02010600030101010101" pitchFamily="2" charset="-122"/>
              </a:rPr>
              <a:t>② </a:t>
            </a:r>
            <a:r>
              <a:rPr kumimoji="1" lang="zh-CN" altLang="en-US" sz="2800" b="1" i="0" u="none">
                <a:solidFill>
                  <a:srgbClr val="FF0000"/>
                </a:solidFill>
                <a:latin typeface="楷体_GB2312" pitchFamily="49" charset="-122"/>
                <a:ea typeface="楷体_GB2312" pitchFamily="49" charset="-122"/>
              </a:rPr>
              <a:t>有效值关系</a:t>
            </a:r>
          </a:p>
        </p:txBody>
      </p:sp>
      <p:graphicFrame>
        <p:nvGraphicFramePr>
          <p:cNvPr id="652291" name="Object 3"/>
          <p:cNvGraphicFramePr>
            <a:graphicFrameLocks noChangeAspect="1"/>
          </p:cNvGraphicFramePr>
          <p:nvPr/>
        </p:nvGraphicFramePr>
        <p:xfrm>
          <a:off x="477838" y="796925"/>
          <a:ext cx="7704137" cy="1479550"/>
        </p:xfrm>
        <a:graphic>
          <a:graphicData uri="http://schemas.openxmlformats.org/presentationml/2006/ole">
            <mc:AlternateContent xmlns:mc="http://schemas.openxmlformats.org/markup-compatibility/2006">
              <mc:Choice xmlns:v="urn:schemas-microsoft-com:vml" Requires="v">
                <p:oleObj name="公式" r:id="rId2" imgW="3399155" imgH="602615" progId="Equation.3">
                  <p:embed/>
                </p:oleObj>
              </mc:Choice>
              <mc:Fallback>
                <p:oleObj name="公式" r:id="rId2" imgW="3399155" imgH="602615"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38" y="796925"/>
                        <a:ext cx="7704137" cy="147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52292" name="Group 4"/>
          <p:cNvGrpSpPr/>
          <p:nvPr/>
        </p:nvGrpSpPr>
        <p:grpSpPr bwMode="auto">
          <a:xfrm>
            <a:off x="5972175" y="1700213"/>
            <a:ext cx="1265238" cy="1325562"/>
            <a:chOff x="819" y="2573"/>
            <a:chExt cx="1241" cy="835"/>
          </a:xfrm>
        </p:grpSpPr>
        <p:sp useBgFill="1">
          <p:nvSpPr>
            <p:cNvPr id="55314" name="Rectangle 5"/>
            <p:cNvSpPr>
              <a:spLocks noChangeArrowheads="1"/>
            </p:cNvSpPr>
            <p:nvPr/>
          </p:nvSpPr>
          <p:spPr bwMode="auto">
            <a:xfrm>
              <a:off x="819" y="2573"/>
              <a:ext cx="1241" cy="818"/>
            </a:xfrm>
            <a:prstGeom prst="rect">
              <a:avLst/>
            </a:prstGeom>
            <a:ln w="25400">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5315" name="Object 6"/>
            <p:cNvGraphicFramePr>
              <a:graphicFrameLocks noChangeAspect="1"/>
            </p:cNvGraphicFramePr>
            <p:nvPr/>
          </p:nvGraphicFramePr>
          <p:xfrm>
            <a:off x="824" y="2588"/>
            <a:ext cx="1194" cy="820"/>
          </p:xfrm>
          <a:graphic>
            <a:graphicData uri="http://schemas.openxmlformats.org/presentationml/2006/ole">
              <mc:AlternateContent xmlns:mc="http://schemas.openxmlformats.org/markup-compatibility/2006">
                <mc:Choice xmlns:v="urn:schemas-microsoft-com:vml" Requires="v">
                  <p:oleObj name="公式" r:id="rId4" imgW="469900" imgH="457200" progId="Equation.3">
                    <p:embed/>
                  </p:oleObj>
                </mc:Choice>
                <mc:Fallback>
                  <p:oleObj name="公式" r:id="rId4" imgW="469900" imgH="4572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 y="2588"/>
                          <a:ext cx="1194" cy="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52295" name="Group 7"/>
          <p:cNvGrpSpPr/>
          <p:nvPr/>
        </p:nvGrpSpPr>
        <p:grpSpPr bwMode="auto">
          <a:xfrm>
            <a:off x="387350" y="2276475"/>
            <a:ext cx="4900613" cy="777875"/>
            <a:chOff x="2417" y="1614"/>
            <a:chExt cx="3087" cy="490"/>
          </a:xfrm>
        </p:grpSpPr>
        <p:graphicFrame>
          <p:nvGraphicFramePr>
            <p:cNvPr id="55312" name="Object 8"/>
            <p:cNvGraphicFramePr>
              <a:graphicFrameLocks noChangeAspect="1"/>
            </p:cNvGraphicFramePr>
            <p:nvPr/>
          </p:nvGraphicFramePr>
          <p:xfrm>
            <a:off x="3088" y="1614"/>
            <a:ext cx="2416" cy="490"/>
          </p:xfrm>
          <a:graphic>
            <a:graphicData uri="http://schemas.openxmlformats.org/presentationml/2006/ole">
              <mc:AlternateContent xmlns:mc="http://schemas.openxmlformats.org/markup-compatibility/2006">
                <mc:Choice xmlns:v="urn:schemas-microsoft-com:vml" Requires="v">
                  <p:oleObj name="公式" r:id="rId6" imgW="1524000" imgH="292100" progId="Equation.3">
                    <p:embed/>
                  </p:oleObj>
                </mc:Choice>
                <mc:Fallback>
                  <p:oleObj name="公式" r:id="rId6" imgW="1524000" imgH="2921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8" y="1614"/>
                          <a:ext cx="2416" cy="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13" name="Rectangle 9"/>
            <p:cNvSpPr>
              <a:spLocks noChangeArrowheads="1"/>
            </p:cNvSpPr>
            <p:nvPr/>
          </p:nvSpPr>
          <p:spPr bwMode="auto">
            <a:xfrm>
              <a:off x="2417" y="1714"/>
              <a:ext cx="77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800" b="1" i="0" u="none">
                  <a:solidFill>
                    <a:srgbClr val="FF0000"/>
                  </a:solidFill>
                  <a:latin typeface="楷体_GB2312" pitchFamily="49" charset="-122"/>
                  <a:ea typeface="楷体_GB2312" pitchFamily="49" charset="-122"/>
                </a:rPr>
                <a:t>阻抗</a:t>
              </a:r>
            </a:p>
          </p:txBody>
        </p:sp>
      </p:grpSp>
      <p:grpSp>
        <p:nvGrpSpPr>
          <p:cNvPr id="20" name="Group 3"/>
          <p:cNvGrpSpPr/>
          <p:nvPr/>
        </p:nvGrpSpPr>
        <p:grpSpPr bwMode="auto">
          <a:xfrm>
            <a:off x="5972175" y="3284984"/>
            <a:ext cx="3022600" cy="2890838"/>
            <a:chOff x="3756" y="72"/>
            <a:chExt cx="1904" cy="1821"/>
          </a:xfrm>
        </p:grpSpPr>
        <p:sp>
          <p:nvSpPr>
            <p:cNvPr id="21" name="Line 4"/>
            <p:cNvSpPr>
              <a:spLocks noChangeShapeType="1"/>
            </p:cNvSpPr>
            <p:nvPr/>
          </p:nvSpPr>
          <p:spPr bwMode="auto">
            <a:xfrm flipH="1" flipV="1">
              <a:off x="4152" y="1212"/>
              <a:ext cx="0" cy="516"/>
            </a:xfrm>
            <a:prstGeom prst="line">
              <a:avLst/>
            </a:prstGeom>
            <a:noFill/>
            <a:ln w="44450">
              <a:solidFill>
                <a:srgbClr val="0000FF"/>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 name="Object 5"/>
            <p:cNvGraphicFramePr>
              <a:graphicFrameLocks noChangeAspect="1"/>
            </p:cNvGraphicFramePr>
            <p:nvPr/>
          </p:nvGraphicFramePr>
          <p:xfrm>
            <a:off x="3816" y="1512"/>
            <a:ext cx="280" cy="381"/>
          </p:xfrm>
          <a:graphic>
            <a:graphicData uri="http://schemas.openxmlformats.org/presentationml/2006/ole">
              <mc:AlternateContent xmlns:mc="http://schemas.openxmlformats.org/markup-compatibility/2006">
                <mc:Choice xmlns:v="urn:schemas-microsoft-com:vml" Requires="v">
                  <p:oleObj name="公式" r:id="rId8" imgW="204470" imgH="215265" progId="Equation.3">
                    <p:embed/>
                  </p:oleObj>
                </mc:Choice>
                <mc:Fallback>
                  <p:oleObj name="公式" r:id="rId8" imgW="204470" imgH="215265" progId="Equation.3">
                    <p:embed/>
                    <p:pic>
                      <p:nvPicPr>
                        <p:cNvPr id="0" name="图片 557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6" y="1512"/>
                          <a:ext cx="280"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Line 6"/>
            <p:cNvSpPr>
              <a:spLocks noChangeShapeType="1"/>
            </p:cNvSpPr>
            <p:nvPr/>
          </p:nvSpPr>
          <p:spPr bwMode="auto">
            <a:xfrm>
              <a:off x="4183" y="667"/>
              <a:ext cx="848" cy="0"/>
            </a:xfrm>
            <a:prstGeom prst="line">
              <a:avLst/>
            </a:prstGeom>
            <a:noFill/>
            <a:ln w="31750">
              <a:solidFill>
                <a:srgbClr val="00FF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7"/>
            <p:cNvSpPr>
              <a:spLocks noChangeShapeType="1"/>
            </p:cNvSpPr>
            <p:nvPr/>
          </p:nvSpPr>
          <p:spPr bwMode="auto">
            <a:xfrm flipV="1">
              <a:off x="5036" y="662"/>
              <a:ext cx="0" cy="513"/>
            </a:xfrm>
            <a:prstGeom prst="line">
              <a:avLst/>
            </a:prstGeom>
            <a:noFill/>
            <a:ln w="31750">
              <a:solidFill>
                <a:srgbClr val="00FF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8"/>
            <p:cNvSpPr>
              <a:spLocks noChangeShapeType="1"/>
            </p:cNvSpPr>
            <p:nvPr/>
          </p:nvSpPr>
          <p:spPr bwMode="auto">
            <a:xfrm flipV="1">
              <a:off x="4183" y="662"/>
              <a:ext cx="905" cy="513"/>
            </a:xfrm>
            <a:prstGeom prst="line">
              <a:avLst/>
            </a:prstGeom>
            <a:noFill/>
            <a:ln w="444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rc 9"/>
            <p:cNvSpPr/>
            <p:nvPr/>
          </p:nvSpPr>
          <p:spPr bwMode="auto">
            <a:xfrm>
              <a:off x="4464" y="1051"/>
              <a:ext cx="53" cy="1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7150" cap="rnd">
              <a:solidFill>
                <a:srgbClr val="3366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 name="Object 10"/>
            <p:cNvGraphicFramePr>
              <a:graphicFrameLocks noChangeAspect="1"/>
            </p:cNvGraphicFramePr>
            <p:nvPr/>
          </p:nvGraphicFramePr>
          <p:xfrm>
            <a:off x="5093" y="434"/>
            <a:ext cx="222" cy="300"/>
          </p:xfrm>
          <a:graphic>
            <a:graphicData uri="http://schemas.openxmlformats.org/presentationml/2006/ole">
              <mc:AlternateContent xmlns:mc="http://schemas.openxmlformats.org/markup-compatibility/2006">
                <mc:Choice xmlns:v="urn:schemas-microsoft-com:vml" Requires="v">
                  <p:oleObj name="公式" r:id="rId10" imgW="128905" imgH="172085" progId="Equation.3">
                    <p:embed/>
                  </p:oleObj>
                </mc:Choice>
                <mc:Fallback>
                  <p:oleObj name="公式" r:id="rId10" imgW="128905" imgH="172085" progId="Equation.3">
                    <p:embed/>
                    <p:pic>
                      <p:nvPicPr>
                        <p:cNvPr id="0" name="图片 557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93" y="434"/>
                          <a:ext cx="222"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Line 11"/>
            <p:cNvSpPr>
              <a:spLocks noChangeShapeType="1"/>
            </p:cNvSpPr>
            <p:nvPr/>
          </p:nvSpPr>
          <p:spPr bwMode="auto">
            <a:xfrm flipV="1">
              <a:off x="4153" y="222"/>
              <a:ext cx="0" cy="978"/>
            </a:xfrm>
            <a:prstGeom prst="line">
              <a:avLst/>
            </a:prstGeom>
            <a:noFill/>
            <a:ln w="444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 name="Object 12"/>
            <p:cNvGraphicFramePr>
              <a:graphicFrameLocks noChangeAspect="1"/>
            </p:cNvGraphicFramePr>
            <p:nvPr/>
          </p:nvGraphicFramePr>
          <p:xfrm>
            <a:off x="4195" y="72"/>
            <a:ext cx="267" cy="335"/>
          </p:xfrm>
          <a:graphic>
            <a:graphicData uri="http://schemas.openxmlformats.org/presentationml/2006/ole">
              <mc:AlternateContent xmlns:mc="http://schemas.openxmlformats.org/markup-compatibility/2006">
                <mc:Choice xmlns:v="urn:schemas-microsoft-com:vml" Requires="v">
                  <p:oleObj name="公式" r:id="rId12" imgW="193675" imgH="204470" progId="Equation.3">
                    <p:embed/>
                  </p:oleObj>
                </mc:Choice>
                <mc:Fallback>
                  <p:oleObj name="公式" r:id="rId12" imgW="193675" imgH="204470" progId="Equation.3">
                    <p:embed/>
                    <p:pic>
                      <p:nvPicPr>
                        <p:cNvPr id="0" name="图片 557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95" y="72"/>
                          <a:ext cx="267"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Line 13"/>
            <p:cNvSpPr>
              <a:spLocks noChangeShapeType="1"/>
            </p:cNvSpPr>
            <p:nvPr/>
          </p:nvSpPr>
          <p:spPr bwMode="auto">
            <a:xfrm>
              <a:off x="4140" y="1212"/>
              <a:ext cx="1344" cy="0"/>
            </a:xfrm>
            <a:prstGeom prst="line">
              <a:avLst/>
            </a:prstGeom>
            <a:noFill/>
            <a:ln w="444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 name="Group 14"/>
            <p:cNvGrpSpPr/>
            <p:nvPr/>
          </p:nvGrpSpPr>
          <p:grpSpPr bwMode="auto">
            <a:xfrm>
              <a:off x="5536" y="996"/>
              <a:ext cx="124" cy="365"/>
              <a:chOff x="3112" y="3444"/>
              <a:chExt cx="124" cy="365"/>
            </a:xfrm>
          </p:grpSpPr>
          <p:sp>
            <p:nvSpPr>
              <p:cNvPr id="39" name="Rectangle 15"/>
              <p:cNvSpPr>
                <a:spLocks noChangeArrowheads="1"/>
              </p:cNvSpPr>
              <p:nvPr/>
            </p:nvSpPr>
            <p:spPr bwMode="auto">
              <a:xfrm>
                <a:off x="3112" y="3511"/>
                <a:ext cx="83"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50000"/>
                  </a:spcBef>
                </a:pPr>
                <a:r>
                  <a:rPr kumimoji="1" lang="en-US" altLang="zh-CN" sz="3100" u="none">
                    <a:solidFill>
                      <a:srgbClr val="FF0000"/>
                    </a:solidFill>
                    <a:latin typeface="Times New Roman" panose="02020603050405020304" pitchFamily="18" charset="0"/>
                  </a:rPr>
                  <a:t>I</a:t>
                </a:r>
                <a:endParaRPr kumimoji="1" lang="en-US" altLang="zh-CN" sz="2800" b="1" i="0" u="none">
                  <a:solidFill>
                    <a:srgbClr val="FF0000"/>
                  </a:solidFill>
                  <a:latin typeface="宋体" panose="02010600030101010101" pitchFamily="2" charset="-122"/>
                </a:endParaRPr>
              </a:p>
            </p:txBody>
          </p:sp>
          <p:sp>
            <p:nvSpPr>
              <p:cNvPr id="40" name="Rectangle 16"/>
              <p:cNvSpPr>
                <a:spLocks noChangeArrowheads="1"/>
              </p:cNvSpPr>
              <p:nvPr/>
            </p:nvSpPr>
            <p:spPr bwMode="auto">
              <a:xfrm>
                <a:off x="3153" y="3444"/>
                <a:ext cx="83"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50000"/>
                  </a:spcBef>
                </a:pPr>
                <a:r>
                  <a:rPr kumimoji="1" lang="en-US" altLang="zh-CN" sz="3100" i="0" u="none">
                    <a:solidFill>
                      <a:srgbClr val="FF0000"/>
                    </a:solidFill>
                    <a:latin typeface="MT Extra" panose="05050102010205020202" pitchFamily="18" charset="2"/>
                  </a:rPr>
                  <a:t>&amp;</a:t>
                </a:r>
                <a:endParaRPr kumimoji="1" lang="en-US" altLang="zh-CN" sz="2800" b="1" i="0" u="none">
                  <a:solidFill>
                    <a:srgbClr val="FF0000"/>
                  </a:solidFill>
                  <a:latin typeface="宋体" panose="02010600030101010101" pitchFamily="2" charset="-122"/>
                </a:endParaRPr>
              </a:p>
            </p:txBody>
          </p:sp>
        </p:grpSp>
        <p:graphicFrame>
          <p:nvGraphicFramePr>
            <p:cNvPr id="32" name="Object 17"/>
            <p:cNvGraphicFramePr>
              <a:graphicFrameLocks noChangeAspect="1"/>
            </p:cNvGraphicFramePr>
            <p:nvPr/>
          </p:nvGraphicFramePr>
          <p:xfrm>
            <a:off x="4914" y="1236"/>
            <a:ext cx="232" cy="346"/>
          </p:xfrm>
          <a:graphic>
            <a:graphicData uri="http://schemas.openxmlformats.org/presentationml/2006/ole">
              <mc:AlternateContent xmlns:mc="http://schemas.openxmlformats.org/markup-compatibility/2006">
                <mc:Choice xmlns:v="urn:schemas-microsoft-com:vml" Requires="v">
                  <p:oleObj name="公式" r:id="rId14" imgW="228600" imgH="228600" progId="Equation.3">
                    <p:embed/>
                  </p:oleObj>
                </mc:Choice>
                <mc:Fallback>
                  <p:oleObj name="公式" r:id="rId14" imgW="228600" imgH="228600" progId="Equation.3">
                    <p:embed/>
                    <p:pic>
                      <p:nvPicPr>
                        <p:cNvPr id="0" name="图片 5573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14" y="1236"/>
                          <a:ext cx="232"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Line 18"/>
            <p:cNvSpPr>
              <a:spLocks noChangeShapeType="1"/>
            </p:cNvSpPr>
            <p:nvPr/>
          </p:nvSpPr>
          <p:spPr bwMode="auto">
            <a:xfrm>
              <a:off x="4140" y="1212"/>
              <a:ext cx="905" cy="0"/>
            </a:xfrm>
            <a:prstGeom prst="line">
              <a:avLst/>
            </a:prstGeom>
            <a:noFill/>
            <a:ln w="44450">
              <a:solidFill>
                <a:srgbClr val="008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19"/>
            <p:cNvSpPr>
              <a:spLocks noChangeShapeType="1"/>
            </p:cNvSpPr>
            <p:nvPr/>
          </p:nvSpPr>
          <p:spPr bwMode="auto">
            <a:xfrm flipV="1">
              <a:off x="5040" y="682"/>
              <a:ext cx="0" cy="542"/>
            </a:xfrm>
            <a:prstGeom prst="line">
              <a:avLst/>
            </a:prstGeom>
            <a:noFill/>
            <a:ln w="57150">
              <a:solidFill>
                <a:srgbClr val="3333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0"/>
            <p:cNvSpPr>
              <a:spLocks noChangeShapeType="1"/>
            </p:cNvSpPr>
            <p:nvPr/>
          </p:nvSpPr>
          <p:spPr bwMode="auto">
            <a:xfrm flipV="1">
              <a:off x="4080" y="240"/>
              <a:ext cx="0" cy="456"/>
            </a:xfrm>
            <a:prstGeom prst="line">
              <a:avLst/>
            </a:prstGeom>
            <a:noFill/>
            <a:ln w="44450">
              <a:solidFill>
                <a:srgbClr val="0000FF"/>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6" name="Object 21"/>
            <p:cNvGraphicFramePr>
              <a:graphicFrameLocks noChangeAspect="1"/>
            </p:cNvGraphicFramePr>
            <p:nvPr/>
          </p:nvGraphicFramePr>
          <p:xfrm>
            <a:off x="3756" y="372"/>
            <a:ext cx="280" cy="381"/>
          </p:xfrm>
          <a:graphic>
            <a:graphicData uri="http://schemas.openxmlformats.org/presentationml/2006/ole">
              <mc:AlternateContent xmlns:mc="http://schemas.openxmlformats.org/markup-compatibility/2006">
                <mc:Choice xmlns:v="urn:schemas-microsoft-com:vml" Requires="v">
                  <p:oleObj name="公式" r:id="rId16" imgW="204470" imgH="215265" progId="Equation.3">
                    <p:embed/>
                  </p:oleObj>
                </mc:Choice>
                <mc:Fallback>
                  <p:oleObj name="公式" r:id="rId16" imgW="204470" imgH="215265" progId="Equation.3">
                    <p:embed/>
                    <p:pic>
                      <p:nvPicPr>
                        <p:cNvPr id="0" name="图片 5573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56" y="372"/>
                          <a:ext cx="280"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22"/>
            <p:cNvGraphicFramePr>
              <a:graphicFrameLocks noChangeAspect="1"/>
            </p:cNvGraphicFramePr>
            <p:nvPr/>
          </p:nvGraphicFramePr>
          <p:xfrm>
            <a:off x="5116" y="718"/>
            <a:ext cx="296" cy="361"/>
          </p:xfrm>
          <a:graphic>
            <a:graphicData uri="http://schemas.openxmlformats.org/presentationml/2006/ole">
              <mc:AlternateContent xmlns:mc="http://schemas.openxmlformats.org/markup-compatibility/2006">
                <mc:Choice xmlns:v="urn:schemas-microsoft-com:vml" Requires="v">
                  <p:oleObj name="公式" r:id="rId18" imgW="215265" imgH="204470" progId="Equation.3">
                    <p:embed/>
                  </p:oleObj>
                </mc:Choice>
                <mc:Fallback>
                  <p:oleObj name="公式" r:id="rId18" imgW="215265" imgH="204470" progId="Equation.3">
                    <p:embed/>
                    <p:pic>
                      <p:nvPicPr>
                        <p:cNvPr id="0" name="图片 557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16" y="718"/>
                          <a:ext cx="296"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23"/>
            <p:cNvGraphicFramePr>
              <a:graphicFrameLocks noChangeAspect="1"/>
            </p:cNvGraphicFramePr>
            <p:nvPr/>
          </p:nvGraphicFramePr>
          <p:xfrm>
            <a:off x="4590" y="936"/>
            <a:ext cx="171" cy="261"/>
          </p:xfrm>
          <a:graphic>
            <a:graphicData uri="http://schemas.openxmlformats.org/presentationml/2006/ole">
              <mc:AlternateContent xmlns:mc="http://schemas.openxmlformats.org/markup-compatibility/2006">
                <mc:Choice xmlns:v="urn:schemas-microsoft-com:vml" Requires="v">
                  <p:oleObj name="Equation" r:id="rId20" imgW="139700" imgH="165100" progId="Equation.3">
                    <p:embed/>
                  </p:oleObj>
                </mc:Choice>
                <mc:Fallback>
                  <p:oleObj name="Equation" r:id="rId20" imgW="139700" imgH="165100" progId="Equation.3">
                    <p:embed/>
                    <p:pic>
                      <p:nvPicPr>
                        <p:cNvPr id="0" name="图片 5573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90" y="936"/>
                          <a:ext cx="171" cy="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2290"/>
                                        </p:tgtEl>
                                        <p:attrNameLst>
                                          <p:attrName>style.visibility</p:attrName>
                                        </p:attrNameLst>
                                      </p:cBhvr>
                                      <p:to>
                                        <p:strVal val="visible"/>
                                      </p:to>
                                    </p:set>
                                    <p:animEffect transition="in" filter="wipe(left)">
                                      <p:cBhvr>
                                        <p:cTn id="7" dur="500"/>
                                        <p:tgtEl>
                                          <p:spTgt spid="6522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52291"/>
                                        </p:tgtEl>
                                        <p:attrNameLst>
                                          <p:attrName>style.visibility</p:attrName>
                                        </p:attrNameLst>
                                      </p:cBhvr>
                                      <p:to>
                                        <p:strVal val="visible"/>
                                      </p:to>
                                    </p:set>
                                    <p:animEffect transition="in" filter="wipe(left)">
                                      <p:cBhvr>
                                        <p:cTn id="12" dur="500"/>
                                        <p:tgtEl>
                                          <p:spTgt spid="6522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52295"/>
                                        </p:tgtEl>
                                        <p:attrNameLst>
                                          <p:attrName>style.visibility</p:attrName>
                                        </p:attrNameLst>
                                      </p:cBhvr>
                                      <p:to>
                                        <p:strVal val="visible"/>
                                      </p:to>
                                    </p:set>
                                    <p:animEffect transition="in" filter="wipe(left)">
                                      <p:cBhvr>
                                        <p:cTn id="17" dur="500"/>
                                        <p:tgtEl>
                                          <p:spTgt spid="65229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52292"/>
                                        </p:tgtEl>
                                        <p:attrNameLst>
                                          <p:attrName>style.visibility</p:attrName>
                                        </p:attrNameLst>
                                      </p:cBhvr>
                                      <p:to>
                                        <p:strVal val="visible"/>
                                      </p:to>
                                    </p:set>
                                    <p:animEffect transition="in" filter="wipe(left)">
                                      <p:cBhvr>
                                        <p:cTn id="22" dur="500"/>
                                        <p:tgtEl>
                                          <p:spTgt spid="65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290"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F9B3E6E-3F99-4ECD-846E-C18ABFC296DB}" type="slidenum">
              <a:rPr lang="en-US" altLang="zh-CN" smtClean="0"/>
              <a:t>63</a:t>
            </a:fld>
            <a:endParaRPr lang="en-US" altLang="zh-CN"/>
          </a:p>
        </p:txBody>
      </p:sp>
      <p:sp>
        <p:nvSpPr>
          <p:cNvPr id="3" name="灯片编号占位符 3"/>
          <p:cNvSpPr txBox="1"/>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defPPr>
              <a:defRPr lang="zh-CN"/>
            </a:defPPr>
            <a:lvl1pPr algn="r" rtl="0" eaLnBrk="0" fontAlgn="base" hangingPunct="0">
              <a:spcBef>
                <a:spcPct val="0"/>
              </a:spcBef>
              <a:spcAft>
                <a:spcPct val="0"/>
              </a:spcAft>
              <a:defRPr kumimoji="1" sz="1400" i="1" u="sng" kern="1200">
                <a:solidFill>
                  <a:schemeClr val="tx1"/>
                </a:solidFill>
                <a:latin typeface="Arial" panose="020B0604020202020204" pitchFamily="34" charset="0"/>
                <a:ea typeface="宋体" panose="02010600030101010101" pitchFamily="2" charset="-122"/>
                <a:cs typeface="+mn-cs"/>
              </a:defRPr>
            </a:lvl1pPr>
            <a:lvl2pPr marL="742950" indent="-285750" algn="ctr" rtl="0" eaLnBrk="0" fontAlgn="base" hangingPunct="0">
              <a:spcBef>
                <a:spcPct val="0"/>
              </a:spcBef>
              <a:spcAft>
                <a:spcPct val="0"/>
              </a:spcAft>
              <a:defRPr i="1" u="sng" kern="1200">
                <a:solidFill>
                  <a:schemeClr val="tx1"/>
                </a:solidFill>
                <a:latin typeface="Arial" panose="020B0604020202020204" pitchFamily="34" charset="0"/>
                <a:ea typeface="宋体" panose="02010600030101010101" pitchFamily="2" charset="-122"/>
                <a:cs typeface="+mn-cs"/>
              </a:defRPr>
            </a:lvl2pPr>
            <a:lvl3pPr marL="1143000" indent="-228600" algn="ctr" rtl="0" eaLnBrk="0" fontAlgn="base" hangingPunct="0">
              <a:spcBef>
                <a:spcPct val="0"/>
              </a:spcBef>
              <a:spcAft>
                <a:spcPct val="0"/>
              </a:spcAft>
              <a:defRPr i="1" u="sng" kern="1200">
                <a:solidFill>
                  <a:schemeClr val="tx1"/>
                </a:solidFill>
                <a:latin typeface="Arial" panose="020B0604020202020204" pitchFamily="34" charset="0"/>
                <a:ea typeface="宋体" panose="02010600030101010101" pitchFamily="2" charset="-122"/>
                <a:cs typeface="+mn-cs"/>
              </a:defRPr>
            </a:lvl3pPr>
            <a:lvl4pPr marL="1600200" indent="-228600" algn="ctr" rtl="0" eaLnBrk="0" fontAlgn="base" hangingPunct="0">
              <a:spcBef>
                <a:spcPct val="0"/>
              </a:spcBef>
              <a:spcAft>
                <a:spcPct val="0"/>
              </a:spcAft>
              <a:defRPr i="1" u="sng" kern="1200">
                <a:solidFill>
                  <a:schemeClr val="tx1"/>
                </a:solidFill>
                <a:latin typeface="Arial" panose="020B0604020202020204" pitchFamily="34" charset="0"/>
                <a:ea typeface="宋体" panose="02010600030101010101" pitchFamily="2" charset="-122"/>
                <a:cs typeface="+mn-cs"/>
              </a:defRPr>
            </a:lvl4pPr>
            <a:lvl5pPr marL="2057400" indent="-228600" algn="ctr" rtl="0" eaLnBrk="0" fontAlgn="base" hangingPunct="0">
              <a:spcBef>
                <a:spcPct val="0"/>
              </a:spcBef>
              <a:spcAft>
                <a:spcPct val="0"/>
              </a:spcAft>
              <a:defRPr i="1" u="sng" kern="1200">
                <a:solidFill>
                  <a:schemeClr val="tx1"/>
                </a:solidFill>
                <a:latin typeface="Arial" panose="020B0604020202020204" pitchFamily="34" charset="0"/>
                <a:ea typeface="宋体" panose="02010600030101010101" pitchFamily="2" charset="-122"/>
                <a:cs typeface="+mn-cs"/>
              </a:defRPr>
            </a:lvl5pPr>
            <a:lvl6pPr marL="2514600" indent="-228600" algn="ctr" defTabSz="914400" rtl="0" eaLnBrk="0" fontAlgn="base" latinLnBrk="0" hangingPunct="0">
              <a:spcBef>
                <a:spcPct val="0"/>
              </a:spcBef>
              <a:spcAft>
                <a:spcPct val="0"/>
              </a:spcAft>
              <a:defRPr i="1" u="sng" kern="1200">
                <a:solidFill>
                  <a:schemeClr val="tx1"/>
                </a:solidFill>
                <a:latin typeface="Arial" panose="020B0604020202020204" pitchFamily="34" charset="0"/>
                <a:ea typeface="宋体" panose="02010600030101010101" pitchFamily="2" charset="-122"/>
                <a:cs typeface="+mn-cs"/>
              </a:defRPr>
            </a:lvl6pPr>
            <a:lvl7pPr marL="2971800" indent="-228600" algn="ctr" defTabSz="914400" rtl="0" eaLnBrk="0" fontAlgn="base" latinLnBrk="0" hangingPunct="0">
              <a:spcBef>
                <a:spcPct val="0"/>
              </a:spcBef>
              <a:spcAft>
                <a:spcPct val="0"/>
              </a:spcAft>
              <a:defRPr i="1" u="sng" kern="1200">
                <a:solidFill>
                  <a:schemeClr val="tx1"/>
                </a:solidFill>
                <a:latin typeface="Arial" panose="020B0604020202020204" pitchFamily="34" charset="0"/>
                <a:ea typeface="宋体" panose="02010600030101010101" pitchFamily="2" charset="-122"/>
                <a:cs typeface="+mn-cs"/>
              </a:defRPr>
            </a:lvl7pPr>
            <a:lvl8pPr marL="3429000" indent="-228600" algn="ctr" defTabSz="914400" rtl="0" eaLnBrk="0" fontAlgn="base" latinLnBrk="0" hangingPunct="0">
              <a:spcBef>
                <a:spcPct val="0"/>
              </a:spcBef>
              <a:spcAft>
                <a:spcPct val="0"/>
              </a:spcAft>
              <a:defRPr i="1" u="sng" kern="1200">
                <a:solidFill>
                  <a:schemeClr val="tx1"/>
                </a:solidFill>
                <a:latin typeface="Arial" panose="020B0604020202020204" pitchFamily="34" charset="0"/>
                <a:ea typeface="宋体" panose="02010600030101010101" pitchFamily="2" charset="-122"/>
                <a:cs typeface="+mn-cs"/>
              </a:defRPr>
            </a:lvl8pPr>
            <a:lvl9pPr marL="3886200" indent="-228600" algn="ctr" defTabSz="914400" rtl="0" eaLnBrk="0" fontAlgn="base" latinLnBrk="0" hangingPunct="0">
              <a:spcBef>
                <a:spcPct val="0"/>
              </a:spcBef>
              <a:spcAft>
                <a:spcPct val="0"/>
              </a:spcAft>
              <a:defRPr i="1" u="sng" kern="1200">
                <a:solidFill>
                  <a:schemeClr val="tx1"/>
                </a:solidFill>
                <a:latin typeface="Arial" panose="020B0604020202020204" pitchFamily="34" charset="0"/>
                <a:ea typeface="宋体" panose="02010600030101010101" pitchFamily="2" charset="-122"/>
                <a:cs typeface="+mn-cs"/>
              </a:defRPr>
            </a:lvl9pPr>
          </a:lstStyle>
          <a:p>
            <a:pPr eaLnBrk="1" hangingPunct="1"/>
            <a:fld id="{5A9A6267-F58A-486C-B116-1D7294C4C209}" type="slidenum">
              <a:rPr lang="en-US" altLang="zh-CN" i="0" u="none" smtClean="0">
                <a:latin typeface="Times New Roman" panose="02020603050405020304" pitchFamily="18" charset="0"/>
              </a:rPr>
              <a:t>63</a:t>
            </a:fld>
            <a:endParaRPr lang="en-US" altLang="zh-CN" i="0" u="none">
              <a:latin typeface="Times New Roman" panose="02020603050405020304" pitchFamily="18" charset="0"/>
            </a:endParaRPr>
          </a:p>
        </p:txBody>
      </p:sp>
      <p:sp>
        <p:nvSpPr>
          <p:cNvPr id="4" name="Text Box 10"/>
          <p:cNvSpPr txBox="1">
            <a:spLocks noChangeArrowheads="1"/>
          </p:cNvSpPr>
          <p:nvPr/>
        </p:nvSpPr>
        <p:spPr bwMode="auto">
          <a:xfrm>
            <a:off x="133969" y="490536"/>
            <a:ext cx="37798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2800" b="1" i="0" u="none" dirty="0">
                <a:solidFill>
                  <a:srgbClr val="FF0000"/>
                </a:solidFill>
                <a:latin typeface="宋体" panose="02010600030101010101" pitchFamily="2" charset="-122"/>
              </a:rPr>
              <a:t>③ </a:t>
            </a:r>
            <a:r>
              <a:rPr kumimoji="1" lang="zh-CN" altLang="en-US" sz="2800" b="1" i="0" u="none" dirty="0">
                <a:solidFill>
                  <a:srgbClr val="FF0000"/>
                </a:solidFill>
                <a:latin typeface="楷体_GB2312" pitchFamily="49" charset="-122"/>
                <a:ea typeface="楷体_GB2312" pitchFamily="49" charset="-122"/>
              </a:rPr>
              <a:t>相量式</a:t>
            </a:r>
            <a:r>
              <a:rPr kumimoji="1" lang="zh-CN" altLang="en-US" sz="2800" b="1" i="0" u="none" dirty="0">
                <a:solidFill>
                  <a:srgbClr val="FF0000"/>
                </a:solidFill>
                <a:latin typeface="宋体" panose="02010600030101010101" pitchFamily="2" charset="-122"/>
              </a:rPr>
              <a:t>（</a:t>
            </a:r>
            <a:r>
              <a:rPr kumimoji="1" lang="zh-CN" altLang="en-US" sz="2800" b="1" i="0" u="none" dirty="0">
                <a:solidFill>
                  <a:srgbClr val="FF0000"/>
                </a:solidFill>
                <a:latin typeface="楷体_GB2312" pitchFamily="49" charset="-122"/>
                <a:ea typeface="楷体_GB2312" pitchFamily="49" charset="-122"/>
              </a:rPr>
              <a:t>复数式</a:t>
            </a:r>
            <a:r>
              <a:rPr kumimoji="1" lang="zh-CN" altLang="en-US" sz="2800" b="1" i="0" u="none" dirty="0">
                <a:solidFill>
                  <a:srgbClr val="FF0000"/>
                </a:solidFill>
                <a:latin typeface="宋体" panose="02010600030101010101" pitchFamily="2" charset="-122"/>
              </a:rPr>
              <a:t>）</a:t>
            </a:r>
          </a:p>
        </p:txBody>
      </p:sp>
      <p:graphicFrame>
        <p:nvGraphicFramePr>
          <p:cNvPr id="5" name="Object 11">
            <a:hlinkClick r:id="" action="ppaction://ole?verb=0"/>
          </p:cNvPr>
          <p:cNvGraphicFramePr/>
          <p:nvPr/>
        </p:nvGraphicFramePr>
        <p:xfrm>
          <a:off x="133969" y="1044028"/>
          <a:ext cx="8243887" cy="1346200"/>
        </p:xfrm>
        <a:graphic>
          <a:graphicData uri="http://schemas.openxmlformats.org/presentationml/2006/ole">
            <mc:AlternateContent xmlns:mc="http://schemas.openxmlformats.org/markup-compatibility/2006">
              <mc:Choice xmlns:v="urn:schemas-microsoft-com:vml" Requires="v">
                <p:oleObj name="公式" r:id="rId2" imgW="2990850" imgH="494665" progId="Equation.3">
                  <p:embed/>
                </p:oleObj>
              </mc:Choice>
              <mc:Fallback>
                <p:oleObj name="公式" r:id="rId2" imgW="2990850" imgH="494665" progId="Equation.3">
                  <p:embed/>
                  <p:pic>
                    <p:nvPicPr>
                      <p:cNvPr id="0" name="图片 16014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69" y="1044028"/>
                        <a:ext cx="8243887" cy="134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2"/>
          <p:cNvGrpSpPr/>
          <p:nvPr/>
        </p:nvGrpSpPr>
        <p:grpSpPr bwMode="auto">
          <a:xfrm>
            <a:off x="55603" y="2606675"/>
            <a:ext cx="5108575" cy="638175"/>
            <a:chOff x="323" y="3658"/>
            <a:chExt cx="3218" cy="402"/>
          </a:xfrm>
        </p:grpSpPr>
        <p:sp>
          <p:nvSpPr>
            <p:cNvPr id="7" name="Rectangle 13"/>
            <p:cNvSpPr>
              <a:spLocks noChangeArrowheads="1"/>
            </p:cNvSpPr>
            <p:nvPr/>
          </p:nvSpPr>
          <p:spPr bwMode="auto">
            <a:xfrm>
              <a:off x="323" y="3665"/>
              <a:ext cx="7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FF0000"/>
                  </a:solidFill>
                  <a:latin typeface="楷体_GB2312" pitchFamily="49" charset="-122"/>
                  <a:ea typeface="楷体_GB2312" pitchFamily="49" charset="-122"/>
                </a:rPr>
                <a:t>复阻抗</a:t>
              </a:r>
            </a:p>
          </p:txBody>
        </p:sp>
        <p:graphicFrame>
          <p:nvGraphicFramePr>
            <p:cNvPr id="8" name="Object 14">
              <a:hlinkClick r:id="" action="ppaction://ole?verb=0"/>
            </p:cNvPr>
            <p:cNvGraphicFramePr/>
            <p:nvPr/>
          </p:nvGraphicFramePr>
          <p:xfrm>
            <a:off x="1018" y="3658"/>
            <a:ext cx="2523" cy="402"/>
          </p:xfrm>
          <a:graphic>
            <a:graphicData uri="http://schemas.openxmlformats.org/presentationml/2006/ole">
              <mc:AlternateContent xmlns:mc="http://schemas.openxmlformats.org/markup-compatibility/2006">
                <mc:Choice xmlns:v="urn:schemas-microsoft-com:vml" Requires="v">
                  <p:oleObj name="公式" r:id="rId4" imgW="1308100" imgH="228600" progId="Equation.3">
                    <p:embed/>
                  </p:oleObj>
                </mc:Choice>
                <mc:Fallback>
                  <p:oleObj name="公式" r:id="rId4" imgW="1308100" imgH="228600" progId="Equation.3">
                    <p:embed/>
                    <p:pic>
                      <p:nvPicPr>
                        <p:cNvPr id="0" name="图片 16014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 y="3658"/>
                          <a:ext cx="2523"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9" name="Group 15"/>
          <p:cNvGrpSpPr/>
          <p:nvPr/>
        </p:nvGrpSpPr>
        <p:grpSpPr bwMode="auto">
          <a:xfrm>
            <a:off x="467544" y="3613421"/>
            <a:ext cx="1341438" cy="1298575"/>
            <a:chOff x="510" y="3321"/>
            <a:chExt cx="1241" cy="818"/>
          </a:xfrm>
        </p:grpSpPr>
        <p:sp useBgFill="1">
          <p:nvSpPr>
            <p:cNvPr id="10" name="Rectangle 16"/>
            <p:cNvSpPr>
              <a:spLocks noChangeArrowheads="1"/>
            </p:cNvSpPr>
            <p:nvPr/>
          </p:nvSpPr>
          <p:spPr bwMode="auto">
            <a:xfrm>
              <a:off x="510" y="3321"/>
              <a:ext cx="1241" cy="818"/>
            </a:xfrm>
            <a:prstGeom prst="rect">
              <a:avLst/>
            </a:prstGeom>
            <a:ln w="25400">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 name="Object 17"/>
            <p:cNvGraphicFramePr>
              <a:graphicFrameLocks noChangeAspect="1"/>
            </p:cNvGraphicFramePr>
            <p:nvPr/>
          </p:nvGraphicFramePr>
          <p:xfrm>
            <a:off x="514" y="3370"/>
            <a:ext cx="1194" cy="751"/>
          </p:xfrm>
          <a:graphic>
            <a:graphicData uri="http://schemas.openxmlformats.org/presentationml/2006/ole">
              <mc:AlternateContent xmlns:mc="http://schemas.openxmlformats.org/markup-compatibility/2006">
                <mc:Choice xmlns:v="urn:schemas-microsoft-com:vml" Requires="v">
                  <p:oleObj name="公式" r:id="rId6" imgW="431800" imgH="419100" progId="Equation.3">
                    <p:embed/>
                  </p:oleObj>
                </mc:Choice>
                <mc:Fallback>
                  <p:oleObj name="公式" r:id="rId6" imgW="431800" imgH="419100" progId="Equation.3">
                    <p:embed/>
                    <p:pic>
                      <p:nvPicPr>
                        <p:cNvPr id="0" name="图片 1601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 y="3370"/>
                          <a:ext cx="1194" cy="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2" name="Object 19"/>
          <p:cNvGraphicFramePr>
            <a:graphicFrameLocks noChangeAspect="1"/>
          </p:cNvGraphicFramePr>
          <p:nvPr/>
        </p:nvGraphicFramePr>
        <p:xfrm>
          <a:off x="270058" y="5159375"/>
          <a:ext cx="7089775" cy="1085850"/>
        </p:xfrm>
        <a:graphic>
          <a:graphicData uri="http://schemas.openxmlformats.org/presentationml/2006/ole">
            <mc:AlternateContent xmlns:mc="http://schemas.openxmlformats.org/markup-compatibility/2006">
              <mc:Choice xmlns:v="urn:schemas-microsoft-com:vml" Requires="v">
                <p:oleObj name="公式" r:id="rId8" imgW="2797175" imgH="462280" progId="Equation.3">
                  <p:embed/>
                </p:oleObj>
              </mc:Choice>
              <mc:Fallback>
                <p:oleObj name="公式" r:id="rId8" imgW="2797175" imgH="462280" progId="Equation.3">
                  <p:embed/>
                  <p:pic>
                    <p:nvPicPr>
                      <p:cNvPr id="0" name="图片 1601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058" y="5159375"/>
                        <a:ext cx="7089775" cy="1085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 name="Group 3"/>
          <p:cNvGrpSpPr/>
          <p:nvPr/>
        </p:nvGrpSpPr>
        <p:grpSpPr bwMode="auto">
          <a:xfrm>
            <a:off x="5991536" y="1989138"/>
            <a:ext cx="3022600" cy="2890838"/>
            <a:chOff x="3756" y="72"/>
            <a:chExt cx="1904" cy="1821"/>
          </a:xfrm>
        </p:grpSpPr>
        <p:sp>
          <p:nvSpPr>
            <p:cNvPr id="14" name="Line 4"/>
            <p:cNvSpPr>
              <a:spLocks noChangeShapeType="1"/>
            </p:cNvSpPr>
            <p:nvPr/>
          </p:nvSpPr>
          <p:spPr bwMode="auto">
            <a:xfrm flipH="1" flipV="1">
              <a:off x="4152" y="1212"/>
              <a:ext cx="0" cy="516"/>
            </a:xfrm>
            <a:prstGeom prst="line">
              <a:avLst/>
            </a:prstGeom>
            <a:noFill/>
            <a:ln w="44450">
              <a:solidFill>
                <a:srgbClr val="0000FF"/>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 name="Object 5"/>
            <p:cNvGraphicFramePr>
              <a:graphicFrameLocks noChangeAspect="1"/>
            </p:cNvGraphicFramePr>
            <p:nvPr/>
          </p:nvGraphicFramePr>
          <p:xfrm>
            <a:off x="3816" y="1512"/>
            <a:ext cx="280" cy="381"/>
          </p:xfrm>
          <a:graphic>
            <a:graphicData uri="http://schemas.openxmlformats.org/presentationml/2006/ole">
              <mc:AlternateContent xmlns:mc="http://schemas.openxmlformats.org/markup-compatibility/2006">
                <mc:Choice xmlns:v="urn:schemas-microsoft-com:vml" Requires="v">
                  <p:oleObj name="公式" r:id="rId10" imgW="204470" imgH="215265" progId="Equation.3">
                    <p:embed/>
                  </p:oleObj>
                </mc:Choice>
                <mc:Fallback>
                  <p:oleObj name="公式" r:id="rId10" imgW="204470" imgH="215265" progId="Equation.3">
                    <p:embed/>
                    <p:pic>
                      <p:nvPicPr>
                        <p:cNvPr id="0" name="图片 1601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6" y="1512"/>
                          <a:ext cx="280"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Line 6"/>
            <p:cNvSpPr>
              <a:spLocks noChangeShapeType="1"/>
            </p:cNvSpPr>
            <p:nvPr/>
          </p:nvSpPr>
          <p:spPr bwMode="auto">
            <a:xfrm>
              <a:off x="4183" y="667"/>
              <a:ext cx="848" cy="0"/>
            </a:xfrm>
            <a:prstGeom prst="line">
              <a:avLst/>
            </a:prstGeom>
            <a:noFill/>
            <a:ln w="31750">
              <a:solidFill>
                <a:srgbClr val="00FF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7"/>
            <p:cNvSpPr>
              <a:spLocks noChangeShapeType="1"/>
            </p:cNvSpPr>
            <p:nvPr/>
          </p:nvSpPr>
          <p:spPr bwMode="auto">
            <a:xfrm flipV="1">
              <a:off x="5036" y="662"/>
              <a:ext cx="0" cy="513"/>
            </a:xfrm>
            <a:prstGeom prst="line">
              <a:avLst/>
            </a:prstGeom>
            <a:noFill/>
            <a:ln w="31750">
              <a:solidFill>
                <a:srgbClr val="00FF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8"/>
            <p:cNvSpPr>
              <a:spLocks noChangeShapeType="1"/>
            </p:cNvSpPr>
            <p:nvPr/>
          </p:nvSpPr>
          <p:spPr bwMode="auto">
            <a:xfrm flipV="1">
              <a:off x="4183" y="662"/>
              <a:ext cx="905" cy="513"/>
            </a:xfrm>
            <a:prstGeom prst="line">
              <a:avLst/>
            </a:prstGeom>
            <a:noFill/>
            <a:ln w="444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Arc 9"/>
            <p:cNvSpPr/>
            <p:nvPr/>
          </p:nvSpPr>
          <p:spPr bwMode="auto">
            <a:xfrm>
              <a:off x="4464" y="1051"/>
              <a:ext cx="53" cy="1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7150" cap="rnd">
              <a:solidFill>
                <a:srgbClr val="3366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0" name="Object 10"/>
            <p:cNvGraphicFramePr>
              <a:graphicFrameLocks noChangeAspect="1"/>
            </p:cNvGraphicFramePr>
            <p:nvPr/>
          </p:nvGraphicFramePr>
          <p:xfrm>
            <a:off x="5093" y="434"/>
            <a:ext cx="222" cy="300"/>
          </p:xfrm>
          <a:graphic>
            <a:graphicData uri="http://schemas.openxmlformats.org/presentationml/2006/ole">
              <mc:AlternateContent xmlns:mc="http://schemas.openxmlformats.org/markup-compatibility/2006">
                <mc:Choice xmlns:v="urn:schemas-microsoft-com:vml" Requires="v">
                  <p:oleObj name="公式" r:id="rId12" imgW="128905" imgH="172085" progId="Equation.3">
                    <p:embed/>
                  </p:oleObj>
                </mc:Choice>
                <mc:Fallback>
                  <p:oleObj name="公式" r:id="rId12" imgW="128905" imgH="172085" progId="Equation.3">
                    <p:embed/>
                    <p:pic>
                      <p:nvPicPr>
                        <p:cNvPr id="0" name="图片 16014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93" y="434"/>
                          <a:ext cx="222"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11"/>
            <p:cNvSpPr>
              <a:spLocks noChangeShapeType="1"/>
            </p:cNvSpPr>
            <p:nvPr/>
          </p:nvSpPr>
          <p:spPr bwMode="auto">
            <a:xfrm flipV="1">
              <a:off x="4153" y="222"/>
              <a:ext cx="0" cy="978"/>
            </a:xfrm>
            <a:prstGeom prst="line">
              <a:avLst/>
            </a:prstGeom>
            <a:noFill/>
            <a:ln w="444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 name="Object 12"/>
            <p:cNvGraphicFramePr>
              <a:graphicFrameLocks noChangeAspect="1"/>
            </p:cNvGraphicFramePr>
            <p:nvPr/>
          </p:nvGraphicFramePr>
          <p:xfrm>
            <a:off x="4195" y="72"/>
            <a:ext cx="267" cy="335"/>
          </p:xfrm>
          <a:graphic>
            <a:graphicData uri="http://schemas.openxmlformats.org/presentationml/2006/ole">
              <mc:AlternateContent xmlns:mc="http://schemas.openxmlformats.org/markup-compatibility/2006">
                <mc:Choice xmlns:v="urn:schemas-microsoft-com:vml" Requires="v">
                  <p:oleObj name="公式" r:id="rId14" imgW="193675" imgH="204470" progId="Equation.3">
                    <p:embed/>
                  </p:oleObj>
                </mc:Choice>
                <mc:Fallback>
                  <p:oleObj name="公式" r:id="rId14" imgW="193675" imgH="204470" progId="Equation.3">
                    <p:embed/>
                    <p:pic>
                      <p:nvPicPr>
                        <p:cNvPr id="0" name="图片 16014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95" y="72"/>
                          <a:ext cx="267"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Line 13"/>
            <p:cNvSpPr>
              <a:spLocks noChangeShapeType="1"/>
            </p:cNvSpPr>
            <p:nvPr/>
          </p:nvSpPr>
          <p:spPr bwMode="auto">
            <a:xfrm>
              <a:off x="4140" y="1212"/>
              <a:ext cx="1344" cy="0"/>
            </a:xfrm>
            <a:prstGeom prst="line">
              <a:avLst/>
            </a:prstGeom>
            <a:noFill/>
            <a:ln w="444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4" name="Group 14"/>
            <p:cNvGrpSpPr/>
            <p:nvPr/>
          </p:nvGrpSpPr>
          <p:grpSpPr bwMode="auto">
            <a:xfrm>
              <a:off x="5536" y="996"/>
              <a:ext cx="124" cy="365"/>
              <a:chOff x="3112" y="3444"/>
              <a:chExt cx="124" cy="365"/>
            </a:xfrm>
          </p:grpSpPr>
          <p:sp>
            <p:nvSpPr>
              <p:cNvPr id="32" name="Rectangle 15"/>
              <p:cNvSpPr>
                <a:spLocks noChangeArrowheads="1"/>
              </p:cNvSpPr>
              <p:nvPr/>
            </p:nvSpPr>
            <p:spPr bwMode="auto">
              <a:xfrm>
                <a:off x="3112" y="3511"/>
                <a:ext cx="83"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50000"/>
                  </a:spcBef>
                </a:pPr>
                <a:r>
                  <a:rPr kumimoji="1" lang="en-US" altLang="zh-CN" sz="3100" u="none">
                    <a:solidFill>
                      <a:srgbClr val="FF0000"/>
                    </a:solidFill>
                    <a:latin typeface="Times New Roman" panose="02020603050405020304" pitchFamily="18" charset="0"/>
                  </a:rPr>
                  <a:t>I</a:t>
                </a:r>
                <a:endParaRPr kumimoji="1" lang="en-US" altLang="zh-CN" sz="2800" b="1" i="0" u="none">
                  <a:solidFill>
                    <a:srgbClr val="FF0000"/>
                  </a:solidFill>
                  <a:latin typeface="宋体" panose="02010600030101010101" pitchFamily="2" charset="-122"/>
                </a:endParaRPr>
              </a:p>
            </p:txBody>
          </p:sp>
          <p:sp>
            <p:nvSpPr>
              <p:cNvPr id="33" name="Rectangle 16"/>
              <p:cNvSpPr>
                <a:spLocks noChangeArrowheads="1"/>
              </p:cNvSpPr>
              <p:nvPr/>
            </p:nvSpPr>
            <p:spPr bwMode="auto">
              <a:xfrm>
                <a:off x="3153" y="3444"/>
                <a:ext cx="83"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50000"/>
                  </a:spcBef>
                </a:pPr>
                <a:r>
                  <a:rPr kumimoji="1" lang="en-US" altLang="zh-CN" sz="3100" i="0" u="none">
                    <a:solidFill>
                      <a:srgbClr val="FF0000"/>
                    </a:solidFill>
                    <a:latin typeface="MT Extra" panose="05050102010205020202" pitchFamily="18" charset="2"/>
                  </a:rPr>
                  <a:t>&amp;</a:t>
                </a:r>
                <a:endParaRPr kumimoji="1" lang="en-US" altLang="zh-CN" sz="2800" b="1" i="0" u="none">
                  <a:solidFill>
                    <a:srgbClr val="FF0000"/>
                  </a:solidFill>
                  <a:latin typeface="宋体" panose="02010600030101010101" pitchFamily="2" charset="-122"/>
                </a:endParaRPr>
              </a:p>
            </p:txBody>
          </p:sp>
        </p:grpSp>
        <p:graphicFrame>
          <p:nvGraphicFramePr>
            <p:cNvPr id="25" name="Object 17"/>
            <p:cNvGraphicFramePr>
              <a:graphicFrameLocks noChangeAspect="1"/>
            </p:cNvGraphicFramePr>
            <p:nvPr/>
          </p:nvGraphicFramePr>
          <p:xfrm>
            <a:off x="4914" y="1236"/>
            <a:ext cx="232" cy="346"/>
          </p:xfrm>
          <a:graphic>
            <a:graphicData uri="http://schemas.openxmlformats.org/presentationml/2006/ole">
              <mc:AlternateContent xmlns:mc="http://schemas.openxmlformats.org/markup-compatibility/2006">
                <mc:Choice xmlns:v="urn:schemas-microsoft-com:vml" Requires="v">
                  <p:oleObj name="公式" r:id="rId16" imgW="228600" imgH="228600" progId="Equation.3">
                    <p:embed/>
                  </p:oleObj>
                </mc:Choice>
                <mc:Fallback>
                  <p:oleObj name="公式" r:id="rId16" imgW="228600" imgH="228600" progId="Equation.3">
                    <p:embed/>
                    <p:pic>
                      <p:nvPicPr>
                        <p:cNvPr id="0" name="图片 16014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14" y="1236"/>
                          <a:ext cx="232"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Line 18"/>
            <p:cNvSpPr>
              <a:spLocks noChangeShapeType="1"/>
            </p:cNvSpPr>
            <p:nvPr/>
          </p:nvSpPr>
          <p:spPr bwMode="auto">
            <a:xfrm>
              <a:off x="4140" y="1212"/>
              <a:ext cx="905" cy="0"/>
            </a:xfrm>
            <a:prstGeom prst="line">
              <a:avLst/>
            </a:prstGeom>
            <a:noFill/>
            <a:ln w="44450">
              <a:solidFill>
                <a:srgbClr val="008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9"/>
            <p:cNvSpPr>
              <a:spLocks noChangeShapeType="1"/>
            </p:cNvSpPr>
            <p:nvPr/>
          </p:nvSpPr>
          <p:spPr bwMode="auto">
            <a:xfrm flipV="1">
              <a:off x="5040" y="682"/>
              <a:ext cx="0" cy="542"/>
            </a:xfrm>
            <a:prstGeom prst="line">
              <a:avLst/>
            </a:prstGeom>
            <a:noFill/>
            <a:ln w="57150">
              <a:solidFill>
                <a:srgbClr val="3333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0"/>
            <p:cNvSpPr>
              <a:spLocks noChangeShapeType="1"/>
            </p:cNvSpPr>
            <p:nvPr/>
          </p:nvSpPr>
          <p:spPr bwMode="auto">
            <a:xfrm flipV="1">
              <a:off x="4080" y="240"/>
              <a:ext cx="0" cy="456"/>
            </a:xfrm>
            <a:prstGeom prst="line">
              <a:avLst/>
            </a:prstGeom>
            <a:noFill/>
            <a:ln w="44450">
              <a:solidFill>
                <a:srgbClr val="0000FF"/>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 name="Object 21"/>
            <p:cNvGraphicFramePr>
              <a:graphicFrameLocks noChangeAspect="1"/>
            </p:cNvGraphicFramePr>
            <p:nvPr/>
          </p:nvGraphicFramePr>
          <p:xfrm>
            <a:off x="3756" y="372"/>
            <a:ext cx="280" cy="381"/>
          </p:xfrm>
          <a:graphic>
            <a:graphicData uri="http://schemas.openxmlformats.org/presentationml/2006/ole">
              <mc:AlternateContent xmlns:mc="http://schemas.openxmlformats.org/markup-compatibility/2006">
                <mc:Choice xmlns:v="urn:schemas-microsoft-com:vml" Requires="v">
                  <p:oleObj name="公式" r:id="rId18" imgW="204470" imgH="215265" progId="Equation.3">
                    <p:embed/>
                  </p:oleObj>
                </mc:Choice>
                <mc:Fallback>
                  <p:oleObj name="公式" r:id="rId18" imgW="204470" imgH="215265" progId="Equation.3">
                    <p:embed/>
                    <p:pic>
                      <p:nvPicPr>
                        <p:cNvPr id="0" name="图片 16014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56" y="372"/>
                          <a:ext cx="280"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22"/>
            <p:cNvGraphicFramePr>
              <a:graphicFrameLocks noChangeAspect="1"/>
            </p:cNvGraphicFramePr>
            <p:nvPr/>
          </p:nvGraphicFramePr>
          <p:xfrm>
            <a:off x="5116" y="718"/>
            <a:ext cx="296" cy="361"/>
          </p:xfrm>
          <a:graphic>
            <a:graphicData uri="http://schemas.openxmlformats.org/presentationml/2006/ole">
              <mc:AlternateContent xmlns:mc="http://schemas.openxmlformats.org/markup-compatibility/2006">
                <mc:Choice xmlns:v="urn:schemas-microsoft-com:vml" Requires="v">
                  <p:oleObj name="公式" r:id="rId20" imgW="215265" imgH="204470" progId="Equation.3">
                    <p:embed/>
                  </p:oleObj>
                </mc:Choice>
                <mc:Fallback>
                  <p:oleObj name="公式" r:id="rId20" imgW="215265" imgH="204470" progId="Equation.3">
                    <p:embed/>
                    <p:pic>
                      <p:nvPicPr>
                        <p:cNvPr id="0" name="图片 16015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16" y="718"/>
                          <a:ext cx="296"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23"/>
            <p:cNvGraphicFramePr>
              <a:graphicFrameLocks noChangeAspect="1"/>
            </p:cNvGraphicFramePr>
            <p:nvPr/>
          </p:nvGraphicFramePr>
          <p:xfrm>
            <a:off x="4590" y="936"/>
            <a:ext cx="171" cy="261"/>
          </p:xfrm>
          <a:graphic>
            <a:graphicData uri="http://schemas.openxmlformats.org/presentationml/2006/ole">
              <mc:AlternateContent xmlns:mc="http://schemas.openxmlformats.org/markup-compatibility/2006">
                <mc:Choice xmlns:v="urn:schemas-microsoft-com:vml" Requires="v">
                  <p:oleObj name="Equation" r:id="rId22" imgW="139700" imgH="165100" progId="Equation.3">
                    <p:embed/>
                  </p:oleObj>
                </mc:Choice>
                <mc:Fallback>
                  <p:oleObj name="Equation" r:id="rId22" imgW="139700" imgH="165100" progId="Equation.3">
                    <p:embed/>
                    <p:pic>
                      <p:nvPicPr>
                        <p:cNvPr id="0" name="图片 16015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590" y="936"/>
                          <a:ext cx="171" cy="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A204FD6F-98BA-47D7-97E5-D8395DA64309}" type="slidenum">
              <a:rPr lang="en-US" altLang="zh-CN" i="0" u="none" smtClean="0">
                <a:latin typeface="Times New Roman" panose="02020603050405020304" pitchFamily="18" charset="0"/>
              </a:rPr>
              <a:t>64</a:t>
            </a:fld>
            <a:endParaRPr lang="en-US" altLang="zh-CN" i="0" u="none">
              <a:latin typeface="Times New Roman" panose="02020603050405020304" pitchFamily="18" charset="0"/>
            </a:endParaRPr>
          </a:p>
        </p:txBody>
      </p:sp>
      <p:grpSp>
        <p:nvGrpSpPr>
          <p:cNvPr id="56323" name="Group 2"/>
          <p:cNvGrpSpPr/>
          <p:nvPr/>
        </p:nvGrpSpPr>
        <p:grpSpPr bwMode="auto">
          <a:xfrm>
            <a:off x="114300" y="363538"/>
            <a:ext cx="1885950" cy="1409700"/>
            <a:chOff x="492" y="156"/>
            <a:chExt cx="1188" cy="888"/>
          </a:xfrm>
        </p:grpSpPr>
        <p:sp>
          <p:nvSpPr>
            <p:cNvPr id="56383" name="AutoShape 3"/>
            <p:cNvSpPr>
              <a:spLocks noChangeArrowheads="1"/>
            </p:cNvSpPr>
            <p:nvPr/>
          </p:nvSpPr>
          <p:spPr bwMode="auto">
            <a:xfrm>
              <a:off x="492" y="156"/>
              <a:ext cx="1188" cy="888"/>
            </a:xfrm>
            <a:prstGeom prst="irregularSeal1">
              <a:avLst/>
            </a:prstGeom>
            <a:solidFill>
              <a:srgbClr val="FF0000"/>
            </a:solidFill>
            <a:ln w="2857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1" lang="zh-CN" altLang="zh-CN" sz="2800" b="1" i="0" u="none">
                <a:latin typeface="Times New Roman" panose="02020603050405020304" pitchFamily="18" charset="0"/>
              </a:endParaRPr>
            </a:p>
          </p:txBody>
        </p:sp>
        <p:sp>
          <p:nvSpPr>
            <p:cNvPr id="56384" name="Text Box 4"/>
            <p:cNvSpPr txBox="1">
              <a:spLocks noChangeArrowheads="1"/>
            </p:cNvSpPr>
            <p:nvPr/>
          </p:nvSpPr>
          <p:spPr bwMode="auto">
            <a:xfrm>
              <a:off x="662" y="412"/>
              <a:ext cx="79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zh-CN" altLang="en-US" sz="2800" b="1" i="0" u="none">
                  <a:solidFill>
                    <a:schemeClr val="bg1"/>
                  </a:solidFill>
                  <a:latin typeface="Times New Roman" panose="02020603050405020304" pitchFamily="18" charset="0"/>
                </a:rPr>
                <a:t>讨论题</a:t>
              </a:r>
            </a:p>
          </p:txBody>
        </p:sp>
      </p:grpSp>
      <p:graphicFrame>
        <p:nvGraphicFramePr>
          <p:cNvPr id="56324" name="Object 5"/>
          <p:cNvGraphicFramePr>
            <a:graphicFrameLocks noChangeAspect="1"/>
          </p:cNvGraphicFramePr>
          <p:nvPr/>
        </p:nvGraphicFramePr>
        <p:xfrm>
          <a:off x="7459663" y="5378450"/>
          <a:ext cx="1668462" cy="1089025"/>
        </p:xfrm>
        <a:graphic>
          <a:graphicData uri="http://schemas.openxmlformats.org/presentationml/2006/ole">
            <mc:AlternateContent xmlns:mc="http://schemas.openxmlformats.org/markup-compatibility/2006">
              <mc:Choice xmlns:v="urn:schemas-microsoft-com:vml" Requires="v">
                <p:oleObj name="剪辑" r:id="rId2" imgW="1028700" imgH="626110" progId="MS_ClipArt_Gallery.2">
                  <p:embed/>
                </p:oleObj>
              </mc:Choice>
              <mc:Fallback>
                <p:oleObj name="剪辑" r:id="rId2" imgW="1028700" imgH="626110" progId="MS_ClipArt_Gallery.2">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9663" y="5378450"/>
                        <a:ext cx="1668462"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5" name="Rectangle 6"/>
          <p:cNvSpPr>
            <a:spLocks noChangeArrowheads="1"/>
          </p:cNvSpPr>
          <p:nvPr/>
        </p:nvSpPr>
        <p:spPr bwMode="auto">
          <a:xfrm>
            <a:off x="2019300" y="533400"/>
            <a:ext cx="71247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1" lang="zh-CN" altLang="en-US" sz="2800" b="1" i="0" u="none">
                <a:solidFill>
                  <a:schemeClr val="accent2"/>
                </a:solidFill>
                <a:latin typeface="楷体_GB2312" pitchFamily="49" charset="-122"/>
                <a:ea typeface="楷体_GB2312" pitchFamily="49" charset="-122"/>
              </a:rPr>
              <a:t>指出</a:t>
            </a:r>
            <a:r>
              <a:rPr kumimoji="1" lang="zh-CN" altLang="en-US" sz="2800" b="1" i="0" u="none">
                <a:solidFill>
                  <a:schemeClr val="accent2"/>
                </a:solidFill>
                <a:latin typeface="Times New Roman" panose="02020603050405020304" pitchFamily="18" charset="0"/>
                <a:ea typeface="楷体_GB2312" pitchFamily="49" charset="-122"/>
              </a:rPr>
              <a:t>在</a:t>
            </a:r>
            <a:r>
              <a:rPr kumimoji="1" lang="en-US" altLang="zh-CN" sz="2800" b="1" u="none">
                <a:solidFill>
                  <a:schemeClr val="accent2"/>
                </a:solidFill>
                <a:latin typeface="Times New Roman" panose="02020603050405020304" pitchFamily="18" charset="0"/>
              </a:rPr>
              <a:t>RLC</a:t>
            </a:r>
            <a:r>
              <a:rPr kumimoji="1" lang="zh-CN" altLang="en-US" sz="2800" b="1" i="0" u="none">
                <a:solidFill>
                  <a:schemeClr val="accent2"/>
                </a:solidFill>
                <a:latin typeface="Times New Roman" panose="02020603050405020304" pitchFamily="18" charset="0"/>
                <a:ea typeface="楷体_GB2312" pitchFamily="49" charset="-122"/>
              </a:rPr>
              <a:t>串联电路中</a:t>
            </a:r>
            <a:r>
              <a:rPr kumimoji="1" lang="zh-CN" altLang="en-US" sz="2800" b="1" i="0" u="none">
                <a:solidFill>
                  <a:schemeClr val="accent2"/>
                </a:solidFill>
                <a:latin typeface="楷体_GB2312" pitchFamily="49" charset="-122"/>
                <a:ea typeface="楷体_GB2312" pitchFamily="49" charset="-122"/>
              </a:rPr>
              <a:t>下列各式的对、错</a:t>
            </a:r>
          </a:p>
        </p:txBody>
      </p:sp>
      <p:grpSp>
        <p:nvGrpSpPr>
          <p:cNvPr id="56326" name="Group 7"/>
          <p:cNvGrpSpPr/>
          <p:nvPr/>
        </p:nvGrpSpPr>
        <p:grpSpPr bwMode="auto">
          <a:xfrm>
            <a:off x="1922463" y="1149350"/>
            <a:ext cx="6884987" cy="777875"/>
            <a:chOff x="263" y="564"/>
            <a:chExt cx="5555" cy="699"/>
          </a:xfrm>
        </p:grpSpPr>
        <p:graphicFrame>
          <p:nvGraphicFramePr>
            <p:cNvPr id="56381" name="Object 8"/>
            <p:cNvGraphicFramePr>
              <a:graphicFrameLocks noChangeAspect="1"/>
            </p:cNvGraphicFramePr>
            <p:nvPr/>
          </p:nvGraphicFramePr>
          <p:xfrm>
            <a:off x="263" y="564"/>
            <a:ext cx="4970" cy="536"/>
          </p:xfrm>
          <a:graphic>
            <a:graphicData uri="http://schemas.openxmlformats.org/presentationml/2006/ole">
              <mc:AlternateContent xmlns:mc="http://schemas.openxmlformats.org/markup-compatibility/2006">
                <mc:Choice xmlns:v="urn:schemas-microsoft-com:vml" Requires="v">
                  <p:oleObj name="公式" r:id="rId4" imgW="2387600" imgH="228600" progId="Equation.3">
                    <p:embed/>
                  </p:oleObj>
                </mc:Choice>
                <mc:Fallback>
                  <p:oleObj name="公式" r:id="rId4" imgW="2387600" imgH="2286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 y="564"/>
                          <a:ext cx="4970" cy="536"/>
                        </a:xfrm>
                        <a:prstGeom prst="rect">
                          <a:avLst/>
                        </a:prstGeom>
                        <a:noFill/>
                        <a:ln>
                          <a:noFill/>
                        </a:ln>
                        <a:effectLst/>
                      </p:spPr>
                    </p:pic>
                  </p:oleObj>
                </mc:Fallback>
              </mc:AlternateContent>
            </a:graphicData>
          </a:graphic>
        </p:graphicFrame>
        <p:sp>
          <p:nvSpPr>
            <p:cNvPr id="56382" name="Text Box 9"/>
            <p:cNvSpPr txBox="1">
              <a:spLocks noChangeArrowheads="1"/>
            </p:cNvSpPr>
            <p:nvPr/>
          </p:nvSpPr>
          <p:spPr bwMode="auto">
            <a:xfrm>
              <a:off x="5259" y="632"/>
              <a:ext cx="559" cy="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zh-CN" altLang="en-US" sz="4000" b="1" i="0" u="none">
                  <a:solidFill>
                    <a:srgbClr val="FF0000"/>
                  </a:solidFill>
                  <a:latin typeface="Times New Roman" panose="02020603050405020304" pitchFamily="18" charset="0"/>
                </a:rPr>
                <a:t>？</a:t>
              </a:r>
              <a:endParaRPr kumimoji="1" lang="zh-CN" altLang="en-US" sz="4000" b="1" i="0" u="none">
                <a:solidFill>
                  <a:schemeClr val="hlink"/>
                </a:solidFill>
                <a:latin typeface="Times New Roman" panose="02020603050405020304" pitchFamily="18" charset="0"/>
              </a:endParaRPr>
            </a:p>
          </p:txBody>
        </p:sp>
      </p:grpSp>
      <p:grpSp>
        <p:nvGrpSpPr>
          <p:cNvPr id="818186" name="Group 10"/>
          <p:cNvGrpSpPr/>
          <p:nvPr/>
        </p:nvGrpSpPr>
        <p:grpSpPr bwMode="auto">
          <a:xfrm>
            <a:off x="2381250" y="1066800"/>
            <a:ext cx="6477000" cy="762000"/>
            <a:chOff x="1140" y="804"/>
            <a:chExt cx="4080" cy="624"/>
          </a:xfrm>
        </p:grpSpPr>
        <p:grpSp>
          <p:nvGrpSpPr>
            <p:cNvPr id="56377" name="Group 11"/>
            <p:cNvGrpSpPr/>
            <p:nvPr/>
          </p:nvGrpSpPr>
          <p:grpSpPr bwMode="auto">
            <a:xfrm>
              <a:off x="1140" y="888"/>
              <a:ext cx="264" cy="528"/>
              <a:chOff x="-300" y="0"/>
              <a:chExt cx="336" cy="672"/>
            </a:xfrm>
          </p:grpSpPr>
          <p:sp>
            <p:nvSpPr>
              <p:cNvPr id="56379" name="Line 12"/>
              <p:cNvSpPr>
                <a:spLocks noChangeShapeType="1"/>
              </p:cNvSpPr>
              <p:nvPr/>
            </p:nvSpPr>
            <p:spPr bwMode="auto">
              <a:xfrm>
                <a:off x="-240" y="0"/>
                <a:ext cx="240" cy="672"/>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80" name="Line 13"/>
              <p:cNvSpPr>
                <a:spLocks noChangeShapeType="1"/>
              </p:cNvSpPr>
              <p:nvPr/>
            </p:nvSpPr>
            <p:spPr bwMode="auto">
              <a:xfrm flipH="1">
                <a:off x="-300" y="0"/>
                <a:ext cx="336" cy="672"/>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useBgFill="1">
          <p:nvSpPr>
            <p:cNvPr id="56378" name="Rectangle 14"/>
            <p:cNvSpPr>
              <a:spLocks noChangeArrowheads="1"/>
            </p:cNvSpPr>
            <p:nvPr/>
          </p:nvSpPr>
          <p:spPr bwMode="auto">
            <a:xfrm>
              <a:off x="4788" y="804"/>
              <a:ext cx="432" cy="624"/>
            </a:xfrm>
            <a:prstGeom prst="rect">
              <a:avLst/>
            </a:prstGeom>
            <a:ln>
              <a:noFill/>
            </a:ln>
            <a:effectLst/>
            <a:extLs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56328" name="Object 15"/>
          <p:cNvGraphicFramePr>
            <a:graphicFrameLocks noChangeAspect="1"/>
          </p:cNvGraphicFramePr>
          <p:nvPr/>
        </p:nvGraphicFramePr>
        <p:xfrm>
          <a:off x="1981200" y="2552700"/>
          <a:ext cx="1600200" cy="661988"/>
        </p:xfrm>
        <a:graphic>
          <a:graphicData uri="http://schemas.openxmlformats.org/presentationml/2006/ole">
            <mc:AlternateContent xmlns:mc="http://schemas.openxmlformats.org/markup-compatibility/2006">
              <mc:Choice xmlns:v="urn:schemas-microsoft-com:vml" Requires="v">
                <p:oleObj name="公式" r:id="rId6" imgW="469900" imgH="203200" progId="Equation.3">
                  <p:embed/>
                </p:oleObj>
              </mc:Choice>
              <mc:Fallback>
                <p:oleObj name="公式" r:id="rId6" imgW="469900" imgH="203200"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2552700"/>
                        <a:ext cx="1600200" cy="66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9" name="Text Box 16"/>
          <p:cNvSpPr txBox="1">
            <a:spLocks noChangeArrowheads="1"/>
          </p:cNvSpPr>
          <p:nvPr/>
        </p:nvSpPr>
        <p:spPr bwMode="auto">
          <a:xfrm>
            <a:off x="3814763" y="2590800"/>
            <a:ext cx="5095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zh-CN" altLang="en-US" sz="3600" i="0" u="none">
                <a:solidFill>
                  <a:srgbClr val="FF0000"/>
                </a:solidFill>
                <a:latin typeface="Times New Roman" panose="02020603050405020304" pitchFamily="18" charset="0"/>
              </a:rPr>
              <a:t>？</a:t>
            </a:r>
            <a:endParaRPr kumimoji="1" lang="zh-CN" altLang="en-US" sz="3600" i="0" u="none">
              <a:solidFill>
                <a:schemeClr val="hlink"/>
              </a:solidFill>
              <a:latin typeface="Times New Roman" panose="02020603050405020304" pitchFamily="18" charset="0"/>
            </a:endParaRPr>
          </a:p>
        </p:txBody>
      </p:sp>
      <p:grpSp>
        <p:nvGrpSpPr>
          <p:cNvPr id="818193" name="Group 17"/>
          <p:cNvGrpSpPr/>
          <p:nvPr/>
        </p:nvGrpSpPr>
        <p:grpSpPr bwMode="auto">
          <a:xfrm>
            <a:off x="2590800" y="2705100"/>
            <a:ext cx="1581150" cy="533400"/>
            <a:chOff x="792" y="1932"/>
            <a:chExt cx="996" cy="336"/>
          </a:xfrm>
        </p:grpSpPr>
        <p:grpSp>
          <p:nvGrpSpPr>
            <p:cNvPr id="56373" name="Group 18"/>
            <p:cNvGrpSpPr/>
            <p:nvPr/>
          </p:nvGrpSpPr>
          <p:grpSpPr bwMode="auto">
            <a:xfrm>
              <a:off x="792" y="1983"/>
              <a:ext cx="189" cy="252"/>
              <a:chOff x="480" y="528"/>
              <a:chExt cx="336" cy="672"/>
            </a:xfrm>
          </p:grpSpPr>
          <p:sp>
            <p:nvSpPr>
              <p:cNvPr id="56375" name="Line 19"/>
              <p:cNvSpPr>
                <a:spLocks noChangeShapeType="1"/>
              </p:cNvSpPr>
              <p:nvPr/>
            </p:nvSpPr>
            <p:spPr bwMode="auto">
              <a:xfrm>
                <a:off x="528" y="528"/>
                <a:ext cx="240" cy="672"/>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76" name="Line 20"/>
              <p:cNvSpPr>
                <a:spLocks noChangeShapeType="1"/>
              </p:cNvSpPr>
              <p:nvPr/>
            </p:nvSpPr>
            <p:spPr bwMode="auto">
              <a:xfrm flipH="1">
                <a:off x="480" y="528"/>
                <a:ext cx="336" cy="672"/>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useBgFill="1">
          <p:nvSpPr>
            <p:cNvPr id="56374" name="Rectangle 21"/>
            <p:cNvSpPr>
              <a:spLocks noChangeArrowheads="1"/>
            </p:cNvSpPr>
            <p:nvPr/>
          </p:nvSpPr>
          <p:spPr bwMode="auto">
            <a:xfrm>
              <a:off x="1476" y="1932"/>
              <a:ext cx="312" cy="336"/>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18198" name="Rectangle 22"/>
          <p:cNvSpPr>
            <a:spLocks noChangeArrowheads="1"/>
          </p:cNvSpPr>
          <p:nvPr/>
        </p:nvSpPr>
        <p:spPr bwMode="auto">
          <a:xfrm>
            <a:off x="4125913" y="2674938"/>
            <a:ext cx="419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800" b="1" u="none">
                <a:solidFill>
                  <a:srgbClr val="0000FF"/>
                </a:solidFill>
                <a:latin typeface="楷体_GB2312" pitchFamily="49" charset="-122"/>
                <a:ea typeface="楷体_GB2312" pitchFamily="49" charset="-122"/>
              </a:rPr>
              <a:t>Z </a:t>
            </a:r>
            <a:r>
              <a:rPr kumimoji="1" lang="zh-CN" altLang="en-US" sz="2800" b="1" i="0" u="none">
                <a:solidFill>
                  <a:srgbClr val="0000FF"/>
                </a:solidFill>
                <a:latin typeface="楷体_GB2312" pitchFamily="49" charset="-122"/>
                <a:ea typeface="楷体_GB2312" pitchFamily="49" charset="-122"/>
              </a:rPr>
              <a:t>不是相量不能加 </a:t>
            </a:r>
            <a:r>
              <a:rPr kumimoji="1" lang="zh-CN" altLang="en-US" sz="2800" b="1" i="0" u="none">
                <a:solidFill>
                  <a:srgbClr val="0000FF"/>
                </a:solidFill>
                <a:latin typeface="Times New Roman" panose="02020603050405020304" pitchFamily="18" charset="0"/>
                <a:ea typeface="楷体_GB2312" pitchFamily="49" charset="-122"/>
              </a:rPr>
              <a:t>“</a:t>
            </a:r>
            <a:r>
              <a:rPr kumimoji="1" lang="en-US" altLang="zh-CN" sz="2800" b="1" i="0" u="none">
                <a:solidFill>
                  <a:srgbClr val="0000FF"/>
                </a:solidFill>
                <a:latin typeface="Times New Roman" panose="02020603050405020304" pitchFamily="18" charset="0"/>
                <a:ea typeface="楷体_GB2312" pitchFamily="49" charset="-122"/>
              </a:rPr>
              <a:t>•”</a:t>
            </a:r>
            <a:endParaRPr kumimoji="1" lang="en-US" altLang="zh-CN" sz="2800" b="1" i="0" u="none">
              <a:solidFill>
                <a:srgbClr val="0000FF"/>
              </a:solidFill>
              <a:latin typeface="楷体_GB2312" pitchFamily="49" charset="-122"/>
              <a:ea typeface="楷体_GB2312" pitchFamily="49" charset="-122"/>
            </a:endParaRPr>
          </a:p>
        </p:txBody>
      </p:sp>
      <p:sp>
        <p:nvSpPr>
          <p:cNvPr id="56332" name="Text Box 23"/>
          <p:cNvSpPr txBox="1">
            <a:spLocks noChangeArrowheads="1"/>
          </p:cNvSpPr>
          <p:nvPr/>
        </p:nvSpPr>
        <p:spPr bwMode="auto">
          <a:xfrm>
            <a:off x="2247900" y="3619500"/>
            <a:ext cx="6858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000" i="0" u="none">
                <a:solidFill>
                  <a:srgbClr val="FF0000"/>
                </a:solidFill>
                <a:latin typeface="Times New Roman" panose="02020603050405020304" pitchFamily="18" charset="0"/>
              </a:rPr>
              <a:t>？</a:t>
            </a:r>
          </a:p>
        </p:txBody>
      </p:sp>
      <p:graphicFrame>
        <p:nvGraphicFramePr>
          <p:cNvPr id="56333" name="Object 24"/>
          <p:cNvGraphicFramePr>
            <a:graphicFrameLocks noChangeAspect="1"/>
          </p:cNvGraphicFramePr>
          <p:nvPr/>
        </p:nvGraphicFramePr>
        <p:xfrm>
          <a:off x="704850" y="3238500"/>
          <a:ext cx="1449388" cy="1468438"/>
        </p:xfrm>
        <a:graphic>
          <a:graphicData uri="http://schemas.openxmlformats.org/presentationml/2006/ole">
            <mc:AlternateContent xmlns:mc="http://schemas.openxmlformats.org/markup-compatibility/2006">
              <mc:Choice xmlns:v="urn:schemas-microsoft-com:vml" Requires="v">
                <p:oleObj name="公式" r:id="rId8" imgW="469900" imgH="457200" progId="Equation.3">
                  <p:embed/>
                </p:oleObj>
              </mc:Choice>
              <mc:Fallback>
                <p:oleObj name="公式" r:id="rId8" imgW="469900" imgH="457200" progId="Equation.3">
                  <p:embed/>
                  <p:pic>
                    <p:nvPicPr>
                      <p:cNvPr id="0" name="Object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850" y="3238500"/>
                        <a:ext cx="1449388" cy="146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18201" name="Group 25"/>
          <p:cNvGrpSpPr/>
          <p:nvPr/>
        </p:nvGrpSpPr>
        <p:grpSpPr bwMode="auto">
          <a:xfrm>
            <a:off x="971550" y="3429000"/>
            <a:ext cx="1676400" cy="1006475"/>
            <a:chOff x="816" y="768"/>
            <a:chExt cx="1440" cy="710"/>
          </a:xfrm>
        </p:grpSpPr>
        <p:sp>
          <p:nvSpPr>
            <p:cNvPr id="56371" name="Text Box 26"/>
            <p:cNvSpPr txBox="1">
              <a:spLocks noChangeArrowheads="1"/>
            </p:cNvSpPr>
            <p:nvPr/>
          </p:nvSpPr>
          <p:spPr bwMode="auto">
            <a:xfrm>
              <a:off x="816" y="768"/>
              <a:ext cx="423" cy="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6000" i="0" u="none">
                  <a:solidFill>
                    <a:srgbClr val="FF0000"/>
                  </a:solidFill>
                  <a:latin typeface="Times New Roman" panose="02020603050405020304" pitchFamily="18" charset="0"/>
                  <a:sym typeface="Symbol" panose="05050102010706020507" pitchFamily="18" charset="2"/>
                </a:rPr>
                <a:t></a:t>
              </a:r>
              <a:endParaRPr kumimoji="1" lang="en-US" altLang="zh-CN" sz="6000" i="0" u="none">
                <a:solidFill>
                  <a:schemeClr val="hlink"/>
                </a:solidFill>
                <a:latin typeface="Times New Roman" panose="02020603050405020304" pitchFamily="18" charset="0"/>
              </a:endParaRPr>
            </a:p>
          </p:txBody>
        </p:sp>
        <p:sp useBgFill="1">
          <p:nvSpPr>
            <p:cNvPr id="56372" name="Rectangle 27"/>
            <p:cNvSpPr>
              <a:spLocks noChangeArrowheads="1"/>
            </p:cNvSpPr>
            <p:nvPr/>
          </p:nvSpPr>
          <p:spPr bwMode="auto">
            <a:xfrm>
              <a:off x="1776" y="816"/>
              <a:ext cx="480" cy="624"/>
            </a:xfrm>
            <a:prstGeom prst="rect">
              <a:avLst/>
            </a:prstGeom>
            <a:ln>
              <a:noFill/>
            </a:ln>
            <a:effectLst/>
            <a:extLs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56335" name="Object 28"/>
          <p:cNvGraphicFramePr>
            <a:graphicFrameLocks noChangeAspect="1"/>
          </p:cNvGraphicFramePr>
          <p:nvPr/>
        </p:nvGraphicFramePr>
        <p:xfrm>
          <a:off x="3443288" y="3141663"/>
          <a:ext cx="1516062" cy="1573212"/>
        </p:xfrm>
        <a:graphic>
          <a:graphicData uri="http://schemas.openxmlformats.org/presentationml/2006/ole">
            <mc:AlternateContent xmlns:mc="http://schemas.openxmlformats.org/markup-compatibility/2006">
              <mc:Choice xmlns:v="urn:schemas-microsoft-com:vml" Requires="v">
                <p:oleObj name="公式" r:id="rId10" imgW="444500" imgH="457200" progId="Equation.3">
                  <p:embed/>
                </p:oleObj>
              </mc:Choice>
              <mc:Fallback>
                <p:oleObj name="公式" r:id="rId10" imgW="444500" imgH="457200" progId="Equation.3">
                  <p:embed/>
                  <p:pic>
                    <p:nvPicPr>
                      <p:cNvPr id="0" name="Object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43288" y="3141663"/>
                        <a:ext cx="1516062" cy="1573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6" name="Text Box 29"/>
          <p:cNvSpPr txBox="1">
            <a:spLocks noChangeArrowheads="1"/>
          </p:cNvSpPr>
          <p:nvPr/>
        </p:nvSpPr>
        <p:spPr bwMode="auto">
          <a:xfrm>
            <a:off x="4972050" y="3465513"/>
            <a:ext cx="625475"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400" i="0" u="none">
                <a:solidFill>
                  <a:srgbClr val="FF0000"/>
                </a:solidFill>
                <a:latin typeface="Times New Roman" panose="02020603050405020304" pitchFamily="18" charset="0"/>
              </a:rPr>
              <a:t>？</a:t>
            </a:r>
          </a:p>
        </p:txBody>
      </p:sp>
      <p:grpSp>
        <p:nvGrpSpPr>
          <p:cNvPr id="818206" name="Group 30"/>
          <p:cNvGrpSpPr/>
          <p:nvPr/>
        </p:nvGrpSpPr>
        <p:grpSpPr bwMode="auto">
          <a:xfrm>
            <a:off x="3981450" y="3524250"/>
            <a:ext cx="1524000" cy="990600"/>
            <a:chOff x="3792" y="768"/>
            <a:chExt cx="1584" cy="624"/>
          </a:xfrm>
        </p:grpSpPr>
        <p:grpSp>
          <p:nvGrpSpPr>
            <p:cNvPr id="56367" name="Group 31"/>
            <p:cNvGrpSpPr/>
            <p:nvPr/>
          </p:nvGrpSpPr>
          <p:grpSpPr bwMode="auto">
            <a:xfrm>
              <a:off x="3792" y="816"/>
              <a:ext cx="161" cy="425"/>
              <a:chOff x="3456" y="2064"/>
              <a:chExt cx="144" cy="480"/>
            </a:xfrm>
          </p:grpSpPr>
          <p:sp>
            <p:nvSpPr>
              <p:cNvPr id="56369" name="Line 32"/>
              <p:cNvSpPr>
                <a:spLocks noChangeShapeType="1"/>
              </p:cNvSpPr>
              <p:nvPr/>
            </p:nvSpPr>
            <p:spPr bwMode="auto">
              <a:xfrm flipH="1">
                <a:off x="3456" y="2064"/>
                <a:ext cx="144" cy="48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70" name="Line 33"/>
              <p:cNvSpPr>
                <a:spLocks noChangeShapeType="1"/>
              </p:cNvSpPr>
              <p:nvPr/>
            </p:nvSpPr>
            <p:spPr bwMode="auto">
              <a:xfrm>
                <a:off x="3456" y="2064"/>
                <a:ext cx="144" cy="48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useBgFill="1">
          <p:nvSpPr>
            <p:cNvPr id="56368" name="Rectangle 34"/>
            <p:cNvSpPr>
              <a:spLocks noChangeArrowheads="1"/>
            </p:cNvSpPr>
            <p:nvPr/>
          </p:nvSpPr>
          <p:spPr bwMode="auto">
            <a:xfrm>
              <a:off x="4896" y="768"/>
              <a:ext cx="480" cy="624"/>
            </a:xfrm>
            <a:prstGeom prst="rect">
              <a:avLst/>
            </a:prstGeom>
            <a:ln>
              <a:noFill/>
            </a:ln>
            <a:effectLst/>
            <a:extLs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56338" name="Object 35"/>
          <p:cNvGraphicFramePr>
            <a:graphicFrameLocks noChangeAspect="1"/>
          </p:cNvGraphicFramePr>
          <p:nvPr/>
        </p:nvGraphicFramePr>
        <p:xfrm>
          <a:off x="6459538" y="3409950"/>
          <a:ext cx="1258887" cy="1262063"/>
        </p:xfrm>
        <a:graphic>
          <a:graphicData uri="http://schemas.openxmlformats.org/presentationml/2006/ole">
            <mc:AlternateContent xmlns:mc="http://schemas.openxmlformats.org/markup-compatibility/2006">
              <mc:Choice xmlns:v="urn:schemas-microsoft-com:vml" Requires="v">
                <p:oleObj name="公式" r:id="rId12" imgW="431800" imgH="419100" progId="Equation.3">
                  <p:embed/>
                </p:oleObj>
              </mc:Choice>
              <mc:Fallback>
                <p:oleObj name="公式" r:id="rId12" imgW="431800" imgH="419100" progId="Equation.3">
                  <p:embed/>
                  <p:pic>
                    <p:nvPicPr>
                      <p:cNvPr id="0" name="Object 3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59538" y="3409950"/>
                        <a:ext cx="1258887" cy="1262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9" name="Text Box 36"/>
          <p:cNvSpPr txBox="1">
            <a:spLocks noChangeArrowheads="1"/>
          </p:cNvSpPr>
          <p:nvPr/>
        </p:nvSpPr>
        <p:spPr bwMode="auto">
          <a:xfrm>
            <a:off x="7726363" y="3733800"/>
            <a:ext cx="712787"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000" i="0" u="none">
                <a:solidFill>
                  <a:srgbClr val="FF0000"/>
                </a:solidFill>
                <a:latin typeface="Times New Roman" panose="02020603050405020304" pitchFamily="18" charset="0"/>
              </a:rPr>
              <a:t>？</a:t>
            </a:r>
          </a:p>
        </p:txBody>
      </p:sp>
      <p:grpSp>
        <p:nvGrpSpPr>
          <p:cNvPr id="818213" name="Group 37"/>
          <p:cNvGrpSpPr/>
          <p:nvPr/>
        </p:nvGrpSpPr>
        <p:grpSpPr bwMode="auto">
          <a:xfrm>
            <a:off x="6610350" y="3562350"/>
            <a:ext cx="1771650" cy="1143000"/>
            <a:chOff x="768" y="2880"/>
            <a:chExt cx="1584" cy="720"/>
          </a:xfrm>
        </p:grpSpPr>
        <p:sp>
          <p:nvSpPr>
            <p:cNvPr id="56365" name="Text Box 38"/>
            <p:cNvSpPr txBox="1">
              <a:spLocks noChangeArrowheads="1"/>
            </p:cNvSpPr>
            <p:nvPr/>
          </p:nvSpPr>
          <p:spPr bwMode="auto">
            <a:xfrm>
              <a:off x="768" y="2880"/>
              <a:ext cx="538"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6000" i="0" u="none">
                  <a:solidFill>
                    <a:srgbClr val="FF0000"/>
                  </a:solidFill>
                  <a:latin typeface="Times New Roman" panose="02020603050405020304" pitchFamily="18" charset="0"/>
                  <a:sym typeface="Symbol" panose="05050102010706020507" pitchFamily="18" charset="2"/>
                </a:rPr>
                <a:t></a:t>
              </a:r>
              <a:endParaRPr kumimoji="1" lang="en-US" altLang="zh-CN" sz="6000" i="0" u="none">
                <a:solidFill>
                  <a:schemeClr val="hlink"/>
                </a:solidFill>
                <a:latin typeface="Times New Roman" panose="02020603050405020304" pitchFamily="18" charset="0"/>
              </a:endParaRPr>
            </a:p>
          </p:txBody>
        </p:sp>
        <p:sp useBgFill="1">
          <p:nvSpPr>
            <p:cNvPr id="56366" name="Rectangle 39"/>
            <p:cNvSpPr>
              <a:spLocks noChangeArrowheads="1"/>
            </p:cNvSpPr>
            <p:nvPr/>
          </p:nvSpPr>
          <p:spPr bwMode="auto">
            <a:xfrm>
              <a:off x="1872" y="2976"/>
              <a:ext cx="480" cy="624"/>
            </a:xfrm>
            <a:prstGeom prst="rect">
              <a:avLst/>
            </a:prstGeom>
            <a:ln>
              <a:noFill/>
            </a:ln>
            <a:effectLst/>
            <a:extLs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56341" name="Object 40"/>
          <p:cNvGraphicFramePr>
            <a:graphicFrameLocks noChangeAspect="1"/>
          </p:cNvGraphicFramePr>
          <p:nvPr/>
        </p:nvGraphicFramePr>
        <p:xfrm>
          <a:off x="722313" y="4894263"/>
          <a:ext cx="1374775" cy="1330325"/>
        </p:xfrm>
        <a:graphic>
          <a:graphicData uri="http://schemas.openxmlformats.org/presentationml/2006/ole">
            <mc:AlternateContent xmlns:mc="http://schemas.openxmlformats.org/markup-compatibility/2006">
              <mc:Choice xmlns:v="urn:schemas-microsoft-com:vml" Requires="v">
                <p:oleObj name="公式" r:id="rId14" imgW="431800" imgH="406400" progId="Equation.3">
                  <p:embed/>
                </p:oleObj>
              </mc:Choice>
              <mc:Fallback>
                <p:oleObj name="公式" r:id="rId14" imgW="431800" imgH="406400" progId="Equation.3">
                  <p:embed/>
                  <p:pic>
                    <p:nvPicPr>
                      <p:cNvPr id="0" name="Object 4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2313" y="4894263"/>
                        <a:ext cx="13747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42" name="Text Box 41"/>
          <p:cNvSpPr txBox="1">
            <a:spLocks noChangeArrowheads="1"/>
          </p:cNvSpPr>
          <p:nvPr/>
        </p:nvSpPr>
        <p:spPr bwMode="auto">
          <a:xfrm>
            <a:off x="2233613" y="5183188"/>
            <a:ext cx="692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000" i="0" u="none">
                <a:solidFill>
                  <a:srgbClr val="FF0000"/>
                </a:solidFill>
                <a:latin typeface="Times New Roman" panose="02020603050405020304" pitchFamily="18" charset="0"/>
              </a:rPr>
              <a:t>？</a:t>
            </a:r>
          </a:p>
        </p:txBody>
      </p:sp>
      <p:grpSp>
        <p:nvGrpSpPr>
          <p:cNvPr id="818218" name="Group 42"/>
          <p:cNvGrpSpPr/>
          <p:nvPr/>
        </p:nvGrpSpPr>
        <p:grpSpPr bwMode="auto">
          <a:xfrm>
            <a:off x="1104900" y="5010150"/>
            <a:ext cx="1638300" cy="990600"/>
            <a:chOff x="2640" y="1824"/>
            <a:chExt cx="1200" cy="624"/>
          </a:xfrm>
        </p:grpSpPr>
        <p:grpSp>
          <p:nvGrpSpPr>
            <p:cNvPr id="56361" name="Group 43"/>
            <p:cNvGrpSpPr/>
            <p:nvPr/>
          </p:nvGrpSpPr>
          <p:grpSpPr bwMode="auto">
            <a:xfrm>
              <a:off x="2640" y="1872"/>
              <a:ext cx="180" cy="438"/>
              <a:chOff x="3456" y="2064"/>
              <a:chExt cx="144" cy="480"/>
            </a:xfrm>
          </p:grpSpPr>
          <p:sp>
            <p:nvSpPr>
              <p:cNvPr id="56363" name="Line 44"/>
              <p:cNvSpPr>
                <a:spLocks noChangeShapeType="1"/>
              </p:cNvSpPr>
              <p:nvPr/>
            </p:nvSpPr>
            <p:spPr bwMode="auto">
              <a:xfrm flipH="1">
                <a:off x="3456" y="2064"/>
                <a:ext cx="144" cy="48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64" name="Line 45"/>
              <p:cNvSpPr>
                <a:spLocks noChangeShapeType="1"/>
              </p:cNvSpPr>
              <p:nvPr/>
            </p:nvSpPr>
            <p:spPr bwMode="auto">
              <a:xfrm>
                <a:off x="3456" y="2064"/>
                <a:ext cx="144" cy="48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useBgFill="1">
          <p:nvSpPr>
            <p:cNvPr id="56362" name="Rectangle 46"/>
            <p:cNvSpPr>
              <a:spLocks noChangeArrowheads="1"/>
            </p:cNvSpPr>
            <p:nvPr/>
          </p:nvSpPr>
          <p:spPr bwMode="auto">
            <a:xfrm>
              <a:off x="3456" y="1824"/>
              <a:ext cx="384" cy="624"/>
            </a:xfrm>
            <a:prstGeom prst="rect">
              <a:avLst/>
            </a:prstGeom>
            <a:ln>
              <a:noFill/>
            </a:ln>
            <a:effectLst/>
            <a:extLs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56344" name="Object 47"/>
          <p:cNvGraphicFramePr>
            <a:graphicFrameLocks noChangeAspect="1"/>
          </p:cNvGraphicFramePr>
          <p:nvPr/>
        </p:nvGraphicFramePr>
        <p:xfrm>
          <a:off x="3581400" y="4857750"/>
          <a:ext cx="1425575" cy="1316038"/>
        </p:xfrm>
        <a:graphic>
          <a:graphicData uri="http://schemas.openxmlformats.org/presentationml/2006/ole">
            <mc:AlternateContent xmlns:mc="http://schemas.openxmlformats.org/markup-compatibility/2006">
              <mc:Choice xmlns:v="urn:schemas-microsoft-com:vml" Requires="v">
                <p:oleObj name="公式" r:id="rId16" imgW="469900" imgH="469900" progId="Equation.3">
                  <p:embed/>
                </p:oleObj>
              </mc:Choice>
              <mc:Fallback>
                <p:oleObj name="公式" r:id="rId16" imgW="469900" imgH="469900" progId="Equation.3">
                  <p:embed/>
                  <p:pic>
                    <p:nvPicPr>
                      <p:cNvPr id="0" name="Object 4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81400" y="4857750"/>
                        <a:ext cx="1425575" cy="1316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45" name="Text Box 48"/>
          <p:cNvSpPr txBox="1">
            <a:spLocks noChangeArrowheads="1"/>
          </p:cNvSpPr>
          <p:nvPr/>
        </p:nvSpPr>
        <p:spPr bwMode="auto">
          <a:xfrm>
            <a:off x="5208588" y="5126038"/>
            <a:ext cx="58261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000" i="0" u="none">
                <a:solidFill>
                  <a:srgbClr val="FF0000"/>
                </a:solidFill>
                <a:latin typeface="Times New Roman" panose="02020603050405020304" pitchFamily="18" charset="0"/>
              </a:rPr>
              <a:t>？</a:t>
            </a:r>
          </a:p>
        </p:txBody>
      </p:sp>
      <p:grpSp>
        <p:nvGrpSpPr>
          <p:cNvPr id="818225" name="Group 49"/>
          <p:cNvGrpSpPr/>
          <p:nvPr/>
        </p:nvGrpSpPr>
        <p:grpSpPr bwMode="auto">
          <a:xfrm>
            <a:off x="3943350" y="5086350"/>
            <a:ext cx="1943100" cy="990600"/>
            <a:chOff x="4032" y="2928"/>
            <a:chExt cx="1440" cy="624"/>
          </a:xfrm>
        </p:grpSpPr>
        <p:grpSp>
          <p:nvGrpSpPr>
            <p:cNvPr id="56357" name="Group 50"/>
            <p:cNvGrpSpPr/>
            <p:nvPr/>
          </p:nvGrpSpPr>
          <p:grpSpPr bwMode="auto">
            <a:xfrm>
              <a:off x="4032" y="2976"/>
              <a:ext cx="187" cy="448"/>
              <a:chOff x="3456" y="2064"/>
              <a:chExt cx="144" cy="480"/>
            </a:xfrm>
          </p:grpSpPr>
          <p:sp>
            <p:nvSpPr>
              <p:cNvPr id="56359" name="Line 51"/>
              <p:cNvSpPr>
                <a:spLocks noChangeShapeType="1"/>
              </p:cNvSpPr>
              <p:nvPr/>
            </p:nvSpPr>
            <p:spPr bwMode="auto">
              <a:xfrm flipH="1">
                <a:off x="3456" y="2064"/>
                <a:ext cx="144" cy="48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360" name="Line 52"/>
              <p:cNvSpPr>
                <a:spLocks noChangeShapeType="1"/>
              </p:cNvSpPr>
              <p:nvPr/>
            </p:nvSpPr>
            <p:spPr bwMode="auto">
              <a:xfrm>
                <a:off x="3456" y="2064"/>
                <a:ext cx="144" cy="48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useBgFill="1">
          <p:nvSpPr>
            <p:cNvPr id="56358" name="Rectangle 53"/>
            <p:cNvSpPr>
              <a:spLocks noChangeArrowheads="1"/>
            </p:cNvSpPr>
            <p:nvPr/>
          </p:nvSpPr>
          <p:spPr bwMode="auto">
            <a:xfrm>
              <a:off x="4992" y="2928"/>
              <a:ext cx="480" cy="624"/>
            </a:xfrm>
            <a:prstGeom prst="rect">
              <a:avLst/>
            </a:prstGeom>
            <a:ln>
              <a:noFill/>
            </a:ln>
            <a:effectLst/>
            <a:extLs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18230" name="Group 54"/>
          <p:cNvGrpSpPr/>
          <p:nvPr/>
        </p:nvGrpSpPr>
        <p:grpSpPr bwMode="auto">
          <a:xfrm>
            <a:off x="593725" y="1855788"/>
            <a:ext cx="7693025" cy="679450"/>
            <a:chOff x="374" y="1169"/>
            <a:chExt cx="4846" cy="428"/>
          </a:xfrm>
        </p:grpSpPr>
        <p:sp>
          <p:nvSpPr>
            <p:cNvPr id="56355" name="Rectangle 55"/>
            <p:cNvSpPr>
              <a:spLocks noChangeArrowheads="1"/>
            </p:cNvSpPr>
            <p:nvPr/>
          </p:nvSpPr>
          <p:spPr bwMode="auto">
            <a:xfrm>
              <a:off x="374" y="1179"/>
              <a:ext cx="7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0000FF"/>
                  </a:solidFill>
                  <a:latin typeface="楷体_GB2312" pitchFamily="49" charset="-122"/>
                  <a:ea typeface="楷体_GB2312" pitchFamily="49" charset="-122"/>
                </a:rPr>
                <a:t>相量和</a:t>
              </a:r>
            </a:p>
          </p:txBody>
        </p:sp>
        <p:graphicFrame>
          <p:nvGraphicFramePr>
            <p:cNvPr id="56356" name="Object 56"/>
            <p:cNvGraphicFramePr>
              <a:graphicFrameLocks noChangeAspect="1"/>
            </p:cNvGraphicFramePr>
            <p:nvPr/>
          </p:nvGraphicFramePr>
          <p:xfrm>
            <a:off x="1068" y="1169"/>
            <a:ext cx="4152" cy="428"/>
          </p:xfrm>
          <a:graphic>
            <a:graphicData uri="http://schemas.openxmlformats.org/presentationml/2006/ole">
              <mc:AlternateContent xmlns:mc="http://schemas.openxmlformats.org/markup-compatibility/2006">
                <mc:Choice xmlns:v="urn:schemas-microsoft-com:vml" Requires="v">
                  <p:oleObj name="公式" r:id="rId18" imgW="2476500" imgH="241300" progId="Equation.3">
                    <p:embed/>
                  </p:oleObj>
                </mc:Choice>
                <mc:Fallback>
                  <p:oleObj name="公式" r:id="rId18" imgW="2476500" imgH="241300" progId="Equation.3">
                    <p:embed/>
                    <p:pic>
                      <p:nvPicPr>
                        <p:cNvPr id="0" name="Object 5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68" y="1169"/>
                          <a:ext cx="4152" cy="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6348" name="Text Box 57"/>
          <p:cNvSpPr txBox="1">
            <a:spLocks noChangeArrowheads="1"/>
          </p:cNvSpPr>
          <p:nvPr/>
        </p:nvSpPr>
        <p:spPr bwMode="auto">
          <a:xfrm>
            <a:off x="1524000" y="1104900"/>
            <a:ext cx="571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i="0" u="none">
                <a:solidFill>
                  <a:schemeClr val="accent2"/>
                </a:solidFill>
                <a:latin typeface="宋体" panose="02010600030101010101" pitchFamily="2" charset="-122"/>
              </a:rPr>
              <a:t>①</a:t>
            </a:r>
          </a:p>
        </p:txBody>
      </p:sp>
      <p:sp>
        <p:nvSpPr>
          <p:cNvPr id="56349" name="Text Box 58"/>
          <p:cNvSpPr txBox="1">
            <a:spLocks noChangeArrowheads="1"/>
          </p:cNvSpPr>
          <p:nvPr/>
        </p:nvSpPr>
        <p:spPr bwMode="auto">
          <a:xfrm>
            <a:off x="1524000" y="2590800"/>
            <a:ext cx="571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i="0" u="none">
                <a:solidFill>
                  <a:schemeClr val="accent2"/>
                </a:solidFill>
                <a:latin typeface="宋体" panose="02010600030101010101" pitchFamily="2" charset="-122"/>
              </a:rPr>
              <a:t>②</a:t>
            </a:r>
          </a:p>
        </p:txBody>
      </p:sp>
      <p:sp>
        <p:nvSpPr>
          <p:cNvPr id="56350" name="Text Box 59"/>
          <p:cNvSpPr txBox="1">
            <a:spLocks noChangeArrowheads="1"/>
          </p:cNvSpPr>
          <p:nvPr/>
        </p:nvSpPr>
        <p:spPr bwMode="auto">
          <a:xfrm>
            <a:off x="285750" y="3524250"/>
            <a:ext cx="571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i="0" u="none">
                <a:solidFill>
                  <a:schemeClr val="accent2"/>
                </a:solidFill>
                <a:latin typeface="宋体" panose="02010600030101010101" pitchFamily="2" charset="-122"/>
              </a:rPr>
              <a:t>③</a:t>
            </a:r>
          </a:p>
        </p:txBody>
      </p:sp>
      <p:sp>
        <p:nvSpPr>
          <p:cNvPr id="56351" name="Text Box 60"/>
          <p:cNvSpPr txBox="1">
            <a:spLocks noChangeArrowheads="1"/>
          </p:cNvSpPr>
          <p:nvPr/>
        </p:nvSpPr>
        <p:spPr bwMode="auto">
          <a:xfrm>
            <a:off x="2990850" y="3581400"/>
            <a:ext cx="571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i="0" u="none">
                <a:solidFill>
                  <a:schemeClr val="accent2"/>
                </a:solidFill>
                <a:latin typeface="宋体" panose="02010600030101010101" pitchFamily="2" charset="-122"/>
              </a:rPr>
              <a:t>④</a:t>
            </a:r>
          </a:p>
        </p:txBody>
      </p:sp>
      <p:sp>
        <p:nvSpPr>
          <p:cNvPr id="56352" name="Text Box 61"/>
          <p:cNvSpPr txBox="1">
            <a:spLocks noChangeArrowheads="1"/>
          </p:cNvSpPr>
          <p:nvPr/>
        </p:nvSpPr>
        <p:spPr bwMode="auto">
          <a:xfrm>
            <a:off x="6000750" y="3695700"/>
            <a:ext cx="571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i="0" u="none">
                <a:solidFill>
                  <a:schemeClr val="accent2"/>
                </a:solidFill>
                <a:latin typeface="宋体" panose="02010600030101010101" pitchFamily="2" charset="-122"/>
              </a:rPr>
              <a:t>⑤</a:t>
            </a:r>
          </a:p>
        </p:txBody>
      </p:sp>
      <p:sp>
        <p:nvSpPr>
          <p:cNvPr id="56353" name="Text Box 62"/>
          <p:cNvSpPr txBox="1">
            <a:spLocks noChangeArrowheads="1"/>
          </p:cNvSpPr>
          <p:nvPr/>
        </p:nvSpPr>
        <p:spPr bwMode="auto">
          <a:xfrm>
            <a:off x="342900" y="5162550"/>
            <a:ext cx="571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i="0" u="none">
                <a:solidFill>
                  <a:schemeClr val="accent2"/>
                </a:solidFill>
                <a:latin typeface="宋体" panose="02010600030101010101" pitchFamily="2" charset="-122"/>
              </a:rPr>
              <a:t>⑥</a:t>
            </a:r>
          </a:p>
        </p:txBody>
      </p:sp>
      <p:sp>
        <p:nvSpPr>
          <p:cNvPr id="56354" name="Text Box 63"/>
          <p:cNvSpPr txBox="1">
            <a:spLocks noChangeArrowheads="1"/>
          </p:cNvSpPr>
          <p:nvPr/>
        </p:nvSpPr>
        <p:spPr bwMode="auto">
          <a:xfrm>
            <a:off x="3105150" y="5086350"/>
            <a:ext cx="571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i="0" u="none">
                <a:solidFill>
                  <a:schemeClr val="accent2"/>
                </a:solidFill>
                <a:latin typeface="宋体" panose="02010600030101010101" pitchFamily="2" charset="-122"/>
              </a:rPr>
              <a:t>⑦</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18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182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181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81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8182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8182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8182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8182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818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8198"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7007E831-05C2-4CF7-827C-E4613B763A3A}" type="slidenum">
              <a:rPr lang="en-US" altLang="zh-CN" i="0" u="none" smtClean="0">
                <a:latin typeface="Times New Roman" panose="02020603050405020304" pitchFamily="18" charset="0"/>
              </a:rPr>
              <a:t>65</a:t>
            </a:fld>
            <a:endParaRPr lang="en-US" altLang="zh-CN" i="0" u="none">
              <a:latin typeface="Times New Roman" panose="02020603050405020304" pitchFamily="18" charset="0"/>
            </a:endParaRPr>
          </a:p>
        </p:txBody>
      </p:sp>
      <p:sp>
        <p:nvSpPr>
          <p:cNvPr id="57347" name="Text Box 2"/>
          <p:cNvSpPr txBox="1">
            <a:spLocks noChangeArrowheads="1"/>
          </p:cNvSpPr>
          <p:nvPr/>
        </p:nvSpPr>
        <p:spPr bwMode="auto">
          <a:xfrm>
            <a:off x="7962900" y="782638"/>
            <a:ext cx="692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000" i="0" u="none">
                <a:solidFill>
                  <a:srgbClr val="FF0000"/>
                </a:solidFill>
                <a:latin typeface="Times New Roman" panose="02020603050405020304" pitchFamily="18" charset="0"/>
              </a:rPr>
              <a:t>？</a:t>
            </a:r>
          </a:p>
        </p:txBody>
      </p:sp>
      <p:graphicFrame>
        <p:nvGraphicFramePr>
          <p:cNvPr id="57348" name="Object 3"/>
          <p:cNvGraphicFramePr>
            <a:graphicFrameLocks noChangeAspect="1"/>
          </p:cNvGraphicFramePr>
          <p:nvPr/>
        </p:nvGraphicFramePr>
        <p:xfrm>
          <a:off x="2916238" y="692150"/>
          <a:ext cx="4945062" cy="806450"/>
        </p:xfrm>
        <a:graphic>
          <a:graphicData uri="http://schemas.openxmlformats.org/presentationml/2006/ole">
            <mc:AlternateContent xmlns:mc="http://schemas.openxmlformats.org/markup-compatibility/2006">
              <mc:Choice xmlns:v="urn:schemas-microsoft-com:vml" Requires="v">
                <p:oleObj name="公式" r:id="rId2" imgW="1295400" imgH="292100" progId="Equation.3">
                  <p:embed/>
                </p:oleObj>
              </mc:Choice>
              <mc:Fallback>
                <p:oleObj name="公式" r:id="rId2" imgW="1295400" imgH="2921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692150"/>
                        <a:ext cx="4945062" cy="806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49" name="Text Box 4"/>
          <p:cNvSpPr txBox="1">
            <a:spLocks noChangeArrowheads="1"/>
          </p:cNvSpPr>
          <p:nvPr/>
        </p:nvSpPr>
        <p:spPr bwMode="auto">
          <a:xfrm>
            <a:off x="7164388" y="2584450"/>
            <a:ext cx="692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000" i="0" u="none">
                <a:solidFill>
                  <a:srgbClr val="FF0000"/>
                </a:solidFill>
                <a:latin typeface="Times New Roman" panose="02020603050405020304" pitchFamily="18" charset="0"/>
              </a:rPr>
              <a:t>？</a:t>
            </a:r>
          </a:p>
        </p:txBody>
      </p:sp>
      <p:graphicFrame>
        <p:nvGraphicFramePr>
          <p:cNvPr id="57350" name="Object 5"/>
          <p:cNvGraphicFramePr>
            <a:graphicFrameLocks noChangeAspect="1"/>
          </p:cNvGraphicFramePr>
          <p:nvPr/>
        </p:nvGraphicFramePr>
        <p:xfrm>
          <a:off x="1660525" y="2662238"/>
          <a:ext cx="5137150" cy="642937"/>
        </p:xfrm>
        <a:graphic>
          <a:graphicData uri="http://schemas.openxmlformats.org/presentationml/2006/ole">
            <mc:AlternateContent xmlns:mc="http://schemas.openxmlformats.org/markup-compatibility/2006">
              <mc:Choice xmlns:v="urn:schemas-microsoft-com:vml" Requires="v">
                <p:oleObj name="公式" r:id="rId4" imgW="1473200" imgH="241300" progId="Equation.3">
                  <p:embed/>
                </p:oleObj>
              </mc:Choice>
              <mc:Fallback>
                <p:oleObj name="公式" r:id="rId4" imgW="1473200" imgH="2413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0525" y="2662238"/>
                        <a:ext cx="5137150"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19206" name="Group 6"/>
          <p:cNvGrpSpPr/>
          <p:nvPr/>
        </p:nvGrpSpPr>
        <p:grpSpPr bwMode="auto">
          <a:xfrm>
            <a:off x="1979613" y="2381250"/>
            <a:ext cx="5791200" cy="1098550"/>
            <a:chOff x="1488" y="3408"/>
            <a:chExt cx="3840" cy="788"/>
          </a:xfrm>
        </p:grpSpPr>
        <p:sp>
          <p:nvSpPr>
            <p:cNvPr id="57391" name="Text Box 7"/>
            <p:cNvSpPr txBox="1">
              <a:spLocks noChangeArrowheads="1"/>
            </p:cNvSpPr>
            <p:nvPr/>
          </p:nvSpPr>
          <p:spPr bwMode="auto">
            <a:xfrm>
              <a:off x="1488" y="3408"/>
              <a:ext cx="427" cy="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6600" i="0" u="none">
                  <a:solidFill>
                    <a:srgbClr val="FF0000"/>
                  </a:solidFill>
                  <a:latin typeface="Times New Roman" panose="02020603050405020304" pitchFamily="18" charset="0"/>
                  <a:sym typeface="Symbol" panose="05050102010706020507" pitchFamily="18" charset="2"/>
                </a:rPr>
                <a:t></a:t>
              </a:r>
              <a:endParaRPr kumimoji="1" lang="en-US" altLang="zh-CN" sz="6600" i="0" u="none">
                <a:solidFill>
                  <a:schemeClr val="hlink"/>
                </a:solidFill>
                <a:latin typeface="Times New Roman" panose="02020603050405020304" pitchFamily="18" charset="0"/>
              </a:endParaRPr>
            </a:p>
          </p:txBody>
        </p:sp>
        <p:sp useBgFill="1">
          <p:nvSpPr>
            <p:cNvPr id="57392" name="Rectangle 8"/>
            <p:cNvSpPr>
              <a:spLocks noChangeArrowheads="1"/>
            </p:cNvSpPr>
            <p:nvPr/>
          </p:nvSpPr>
          <p:spPr bwMode="auto">
            <a:xfrm>
              <a:off x="4725" y="3552"/>
              <a:ext cx="603" cy="528"/>
            </a:xfrm>
            <a:prstGeom prst="rect">
              <a:avLst/>
            </a:prstGeom>
            <a:ln>
              <a:noFill/>
            </a:ln>
            <a:effectLst/>
            <a:extLs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7352" name="Text Box 9"/>
          <p:cNvSpPr txBox="1">
            <a:spLocks noChangeArrowheads="1"/>
          </p:cNvSpPr>
          <p:nvPr/>
        </p:nvSpPr>
        <p:spPr bwMode="auto">
          <a:xfrm>
            <a:off x="6810375" y="1547813"/>
            <a:ext cx="692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000" i="0" u="none">
                <a:solidFill>
                  <a:srgbClr val="FF0000"/>
                </a:solidFill>
                <a:latin typeface="Times New Roman" panose="02020603050405020304" pitchFamily="18" charset="0"/>
              </a:rPr>
              <a:t>？</a:t>
            </a:r>
          </a:p>
        </p:txBody>
      </p:sp>
      <p:graphicFrame>
        <p:nvGraphicFramePr>
          <p:cNvPr id="57353" name="Object 10"/>
          <p:cNvGraphicFramePr>
            <a:graphicFrameLocks noChangeAspect="1"/>
          </p:cNvGraphicFramePr>
          <p:nvPr/>
        </p:nvGraphicFramePr>
        <p:xfrm>
          <a:off x="1665288" y="1587500"/>
          <a:ext cx="5056187" cy="808038"/>
        </p:xfrm>
        <a:graphic>
          <a:graphicData uri="http://schemas.openxmlformats.org/presentationml/2006/ole">
            <mc:AlternateContent xmlns:mc="http://schemas.openxmlformats.org/markup-compatibility/2006">
              <mc:Choice xmlns:v="urn:schemas-microsoft-com:vml" Requires="v">
                <p:oleObj name="公式" r:id="rId6" imgW="1562100" imgH="304800" progId="Equation.3">
                  <p:embed/>
                </p:oleObj>
              </mc:Choice>
              <mc:Fallback>
                <p:oleObj name="公式" r:id="rId6" imgW="1562100" imgH="3048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5288" y="1587500"/>
                        <a:ext cx="5056187" cy="808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19211" name="Group 11"/>
          <p:cNvGrpSpPr/>
          <p:nvPr/>
        </p:nvGrpSpPr>
        <p:grpSpPr bwMode="auto">
          <a:xfrm>
            <a:off x="2127250" y="1384300"/>
            <a:ext cx="5334000" cy="1098550"/>
            <a:chOff x="1316" y="2480"/>
            <a:chExt cx="3360" cy="880"/>
          </a:xfrm>
        </p:grpSpPr>
        <p:sp>
          <p:nvSpPr>
            <p:cNvPr id="57389" name="Text Box 12"/>
            <p:cNvSpPr txBox="1">
              <a:spLocks noChangeArrowheads="1"/>
            </p:cNvSpPr>
            <p:nvPr/>
          </p:nvSpPr>
          <p:spPr bwMode="auto">
            <a:xfrm>
              <a:off x="1316" y="2480"/>
              <a:ext cx="406" cy="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6600" i="0" u="none">
                  <a:solidFill>
                    <a:srgbClr val="FF0000"/>
                  </a:solidFill>
                  <a:latin typeface="Times New Roman" panose="02020603050405020304" pitchFamily="18" charset="0"/>
                  <a:sym typeface="Symbol" panose="05050102010706020507" pitchFamily="18" charset="2"/>
                </a:rPr>
                <a:t></a:t>
              </a:r>
              <a:endParaRPr kumimoji="1" lang="en-US" altLang="zh-CN" sz="6600" i="0" u="none">
                <a:solidFill>
                  <a:schemeClr val="hlink"/>
                </a:solidFill>
                <a:latin typeface="Times New Roman" panose="02020603050405020304" pitchFamily="18" charset="0"/>
              </a:endParaRPr>
            </a:p>
          </p:txBody>
        </p:sp>
        <p:sp useBgFill="1">
          <p:nvSpPr>
            <p:cNvPr id="57390" name="Rectangle 13"/>
            <p:cNvSpPr>
              <a:spLocks noChangeArrowheads="1"/>
            </p:cNvSpPr>
            <p:nvPr/>
          </p:nvSpPr>
          <p:spPr bwMode="auto">
            <a:xfrm>
              <a:off x="4148" y="2624"/>
              <a:ext cx="528" cy="528"/>
            </a:xfrm>
            <a:prstGeom prst="rect">
              <a:avLst/>
            </a:prstGeom>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19214" name="Group 14"/>
          <p:cNvGrpSpPr/>
          <p:nvPr/>
        </p:nvGrpSpPr>
        <p:grpSpPr bwMode="auto">
          <a:xfrm>
            <a:off x="3779838" y="836613"/>
            <a:ext cx="4883150" cy="647700"/>
            <a:chOff x="1952" y="1510"/>
            <a:chExt cx="3076" cy="528"/>
          </a:xfrm>
        </p:grpSpPr>
        <p:grpSp>
          <p:nvGrpSpPr>
            <p:cNvPr id="57385" name="Group 15"/>
            <p:cNvGrpSpPr/>
            <p:nvPr/>
          </p:nvGrpSpPr>
          <p:grpSpPr bwMode="auto">
            <a:xfrm>
              <a:off x="1952" y="1510"/>
              <a:ext cx="132" cy="480"/>
              <a:chOff x="3456" y="2064"/>
              <a:chExt cx="144" cy="480"/>
            </a:xfrm>
          </p:grpSpPr>
          <p:sp>
            <p:nvSpPr>
              <p:cNvPr id="57387" name="Line 16"/>
              <p:cNvSpPr>
                <a:spLocks noChangeShapeType="1"/>
              </p:cNvSpPr>
              <p:nvPr/>
            </p:nvSpPr>
            <p:spPr bwMode="auto">
              <a:xfrm flipH="1">
                <a:off x="3456" y="2064"/>
                <a:ext cx="144" cy="48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88" name="Line 17"/>
              <p:cNvSpPr>
                <a:spLocks noChangeShapeType="1"/>
              </p:cNvSpPr>
              <p:nvPr/>
            </p:nvSpPr>
            <p:spPr bwMode="auto">
              <a:xfrm>
                <a:off x="3456" y="2064"/>
                <a:ext cx="144" cy="48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useBgFill="1">
          <p:nvSpPr>
            <p:cNvPr id="57386" name="Rectangle 18"/>
            <p:cNvSpPr>
              <a:spLocks noChangeArrowheads="1"/>
            </p:cNvSpPr>
            <p:nvPr/>
          </p:nvSpPr>
          <p:spPr bwMode="auto">
            <a:xfrm>
              <a:off x="4433" y="1510"/>
              <a:ext cx="595" cy="528"/>
            </a:xfrm>
            <a:prstGeom prst="rect">
              <a:avLst/>
            </a:prstGeom>
            <a:ln>
              <a:noFill/>
            </a:ln>
            <a:effectLst/>
            <a:extLs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7356" name="Group 19"/>
          <p:cNvGrpSpPr/>
          <p:nvPr/>
        </p:nvGrpSpPr>
        <p:grpSpPr bwMode="auto">
          <a:xfrm>
            <a:off x="165100" y="363538"/>
            <a:ext cx="1885950" cy="1409700"/>
            <a:chOff x="492" y="156"/>
            <a:chExt cx="1188" cy="888"/>
          </a:xfrm>
        </p:grpSpPr>
        <p:sp>
          <p:nvSpPr>
            <p:cNvPr id="57383" name="AutoShape 20"/>
            <p:cNvSpPr>
              <a:spLocks noChangeArrowheads="1"/>
            </p:cNvSpPr>
            <p:nvPr/>
          </p:nvSpPr>
          <p:spPr bwMode="auto">
            <a:xfrm>
              <a:off x="492" y="156"/>
              <a:ext cx="1188" cy="888"/>
            </a:xfrm>
            <a:prstGeom prst="irregularSeal1">
              <a:avLst/>
            </a:prstGeom>
            <a:solidFill>
              <a:srgbClr val="FF0000"/>
            </a:solidFill>
            <a:ln w="2857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1" lang="zh-CN" altLang="zh-CN" sz="2800" b="1" i="0" u="none">
                <a:latin typeface="Times New Roman" panose="02020603050405020304" pitchFamily="18" charset="0"/>
              </a:endParaRPr>
            </a:p>
          </p:txBody>
        </p:sp>
        <p:sp>
          <p:nvSpPr>
            <p:cNvPr id="57384" name="Text Box 21"/>
            <p:cNvSpPr txBox="1">
              <a:spLocks noChangeArrowheads="1"/>
            </p:cNvSpPr>
            <p:nvPr/>
          </p:nvSpPr>
          <p:spPr bwMode="auto">
            <a:xfrm>
              <a:off x="662" y="412"/>
              <a:ext cx="79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zh-CN" altLang="en-US" sz="2800" b="1" i="0" u="none">
                  <a:solidFill>
                    <a:schemeClr val="bg1"/>
                  </a:solidFill>
                  <a:latin typeface="Times New Roman" panose="02020603050405020304" pitchFamily="18" charset="0"/>
                </a:rPr>
                <a:t>讨论题</a:t>
              </a:r>
            </a:p>
          </p:txBody>
        </p:sp>
      </p:grpSp>
      <p:graphicFrame>
        <p:nvGraphicFramePr>
          <p:cNvPr id="57357" name="Object 22"/>
          <p:cNvGraphicFramePr>
            <a:graphicFrameLocks noChangeAspect="1"/>
          </p:cNvGraphicFramePr>
          <p:nvPr/>
        </p:nvGraphicFramePr>
        <p:xfrm>
          <a:off x="7440613" y="5373688"/>
          <a:ext cx="1668462" cy="1089025"/>
        </p:xfrm>
        <a:graphic>
          <a:graphicData uri="http://schemas.openxmlformats.org/presentationml/2006/ole">
            <mc:AlternateContent xmlns:mc="http://schemas.openxmlformats.org/markup-compatibility/2006">
              <mc:Choice xmlns:v="urn:schemas-microsoft-com:vml" Requires="v">
                <p:oleObj name="剪辑" r:id="rId8" imgW="1028700" imgH="626110" progId="MS_ClipArt_Gallery.2">
                  <p:embed/>
                </p:oleObj>
              </mc:Choice>
              <mc:Fallback>
                <p:oleObj name="剪辑" r:id="rId8" imgW="1028700" imgH="626110" progId="MS_ClipArt_Gallery.2">
                  <p:embed/>
                  <p:pic>
                    <p:nvPicPr>
                      <p:cNvPr id="0"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0613" y="5373688"/>
                        <a:ext cx="1668462"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58" name="Text Box 23"/>
          <p:cNvSpPr txBox="1">
            <a:spLocks noChangeArrowheads="1"/>
          </p:cNvSpPr>
          <p:nvPr/>
        </p:nvSpPr>
        <p:spPr bwMode="auto">
          <a:xfrm>
            <a:off x="2195513" y="784225"/>
            <a:ext cx="571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i="0" u="none">
                <a:solidFill>
                  <a:schemeClr val="accent2"/>
                </a:solidFill>
                <a:latin typeface="宋体" panose="02010600030101010101" pitchFamily="2" charset="-122"/>
              </a:rPr>
              <a:t>⑨</a:t>
            </a:r>
          </a:p>
        </p:txBody>
      </p:sp>
      <p:grpSp>
        <p:nvGrpSpPr>
          <p:cNvPr id="57359" name="Group 24"/>
          <p:cNvGrpSpPr/>
          <p:nvPr/>
        </p:nvGrpSpPr>
        <p:grpSpPr bwMode="auto">
          <a:xfrm>
            <a:off x="1123950" y="2708275"/>
            <a:ext cx="511175" cy="492125"/>
            <a:chOff x="2352" y="3002"/>
            <a:chExt cx="322" cy="310"/>
          </a:xfrm>
        </p:grpSpPr>
        <p:sp useBgFill="1">
          <p:nvSpPr>
            <p:cNvPr id="57381" name="Oval 25"/>
            <p:cNvSpPr>
              <a:spLocks noChangeArrowheads="1"/>
            </p:cNvSpPr>
            <p:nvPr/>
          </p:nvSpPr>
          <p:spPr bwMode="auto">
            <a:xfrm>
              <a:off x="2352" y="3012"/>
              <a:ext cx="312" cy="300"/>
            </a:xfrm>
            <a:prstGeom prst="ellipse">
              <a:avLst/>
            </a:prstGeom>
            <a:ln w="3175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82" name="Rectangle 26"/>
            <p:cNvSpPr>
              <a:spLocks noChangeArrowheads="1"/>
            </p:cNvSpPr>
            <p:nvPr/>
          </p:nvSpPr>
          <p:spPr bwMode="auto">
            <a:xfrm>
              <a:off x="2366" y="300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400" b="1" i="0" u="none">
                  <a:solidFill>
                    <a:schemeClr val="accent2"/>
                  </a:solidFill>
                  <a:latin typeface="宋体" panose="02010600030101010101" pitchFamily="2" charset="-122"/>
                </a:rPr>
                <a:t>11</a:t>
              </a:r>
            </a:p>
          </p:txBody>
        </p:sp>
      </p:grpSp>
      <p:sp>
        <p:nvSpPr>
          <p:cNvPr id="57360" name="Text Box 27"/>
          <p:cNvSpPr txBox="1">
            <a:spLocks noChangeArrowheads="1"/>
          </p:cNvSpPr>
          <p:nvPr/>
        </p:nvSpPr>
        <p:spPr bwMode="auto">
          <a:xfrm>
            <a:off x="6256338" y="3552825"/>
            <a:ext cx="6921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000" i="0" u="none">
                <a:solidFill>
                  <a:srgbClr val="FF0000"/>
                </a:solidFill>
                <a:latin typeface="Times New Roman" panose="02020603050405020304" pitchFamily="18" charset="0"/>
              </a:rPr>
              <a:t>？</a:t>
            </a:r>
          </a:p>
        </p:txBody>
      </p:sp>
      <p:graphicFrame>
        <p:nvGraphicFramePr>
          <p:cNvPr id="57361" name="Object 28"/>
          <p:cNvGraphicFramePr>
            <a:graphicFrameLocks noChangeAspect="1"/>
          </p:cNvGraphicFramePr>
          <p:nvPr/>
        </p:nvGraphicFramePr>
        <p:xfrm>
          <a:off x="1835150" y="3284538"/>
          <a:ext cx="4249738" cy="1114425"/>
        </p:xfrm>
        <a:graphic>
          <a:graphicData uri="http://schemas.openxmlformats.org/presentationml/2006/ole">
            <mc:AlternateContent xmlns:mc="http://schemas.openxmlformats.org/markup-compatibility/2006">
              <mc:Choice xmlns:v="urn:schemas-microsoft-com:vml" Requires="v">
                <p:oleObj name="公式" r:id="rId10" imgW="1320165" imgH="406400" progId="Equation.3">
                  <p:embed/>
                </p:oleObj>
              </mc:Choice>
              <mc:Fallback>
                <p:oleObj name="公式" r:id="rId10" imgW="1320165" imgH="406400" progId="Equation.3">
                  <p:embed/>
                  <p:pic>
                    <p:nvPicPr>
                      <p:cNvPr id="0" name="Object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35150" y="3284538"/>
                        <a:ext cx="4249738" cy="111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7362" name="Group 29"/>
          <p:cNvGrpSpPr/>
          <p:nvPr/>
        </p:nvGrpSpPr>
        <p:grpSpPr bwMode="auto">
          <a:xfrm>
            <a:off x="1162050" y="3698875"/>
            <a:ext cx="511175" cy="492125"/>
            <a:chOff x="2352" y="3002"/>
            <a:chExt cx="322" cy="310"/>
          </a:xfrm>
        </p:grpSpPr>
        <p:sp useBgFill="1">
          <p:nvSpPr>
            <p:cNvPr id="57379" name="Oval 30"/>
            <p:cNvSpPr>
              <a:spLocks noChangeArrowheads="1"/>
            </p:cNvSpPr>
            <p:nvPr/>
          </p:nvSpPr>
          <p:spPr bwMode="auto">
            <a:xfrm>
              <a:off x="2352" y="3012"/>
              <a:ext cx="312" cy="300"/>
            </a:xfrm>
            <a:prstGeom prst="ellipse">
              <a:avLst/>
            </a:prstGeom>
            <a:ln w="3175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80" name="Rectangle 31"/>
            <p:cNvSpPr>
              <a:spLocks noChangeArrowheads="1"/>
            </p:cNvSpPr>
            <p:nvPr/>
          </p:nvSpPr>
          <p:spPr bwMode="auto">
            <a:xfrm>
              <a:off x="2366" y="300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400" b="1" i="0" u="none">
                  <a:solidFill>
                    <a:schemeClr val="accent2"/>
                  </a:solidFill>
                  <a:latin typeface="宋体" panose="02010600030101010101" pitchFamily="2" charset="-122"/>
                </a:rPr>
                <a:t>12</a:t>
              </a:r>
            </a:p>
          </p:txBody>
        </p:sp>
      </p:grpSp>
      <p:grpSp>
        <p:nvGrpSpPr>
          <p:cNvPr id="57363" name="Group 32"/>
          <p:cNvGrpSpPr/>
          <p:nvPr/>
        </p:nvGrpSpPr>
        <p:grpSpPr bwMode="auto">
          <a:xfrm>
            <a:off x="1181100" y="4765675"/>
            <a:ext cx="511175" cy="492125"/>
            <a:chOff x="2352" y="3002"/>
            <a:chExt cx="322" cy="310"/>
          </a:xfrm>
        </p:grpSpPr>
        <p:sp useBgFill="1">
          <p:nvSpPr>
            <p:cNvPr id="57377" name="Oval 33"/>
            <p:cNvSpPr>
              <a:spLocks noChangeArrowheads="1"/>
            </p:cNvSpPr>
            <p:nvPr/>
          </p:nvSpPr>
          <p:spPr bwMode="auto">
            <a:xfrm>
              <a:off x="2352" y="3012"/>
              <a:ext cx="312" cy="300"/>
            </a:xfrm>
            <a:prstGeom prst="ellipse">
              <a:avLst/>
            </a:prstGeom>
            <a:ln w="3175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8" name="Rectangle 34"/>
            <p:cNvSpPr>
              <a:spLocks noChangeArrowheads="1"/>
            </p:cNvSpPr>
            <p:nvPr/>
          </p:nvSpPr>
          <p:spPr bwMode="auto">
            <a:xfrm>
              <a:off x="2366" y="300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400" b="1" i="0" u="none">
                  <a:solidFill>
                    <a:schemeClr val="accent2"/>
                  </a:solidFill>
                  <a:latin typeface="宋体" panose="02010600030101010101" pitchFamily="2" charset="-122"/>
                </a:rPr>
                <a:t>13</a:t>
              </a:r>
            </a:p>
          </p:txBody>
        </p:sp>
      </p:grpSp>
      <p:sp>
        <p:nvSpPr>
          <p:cNvPr id="57364" name="Text Box 35"/>
          <p:cNvSpPr txBox="1">
            <a:spLocks noChangeArrowheads="1"/>
          </p:cNvSpPr>
          <p:nvPr/>
        </p:nvSpPr>
        <p:spPr bwMode="auto">
          <a:xfrm>
            <a:off x="6372225" y="4652963"/>
            <a:ext cx="739775"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000" i="0" u="none">
                <a:solidFill>
                  <a:srgbClr val="FF0000"/>
                </a:solidFill>
                <a:latin typeface="Times New Roman" panose="02020603050405020304" pitchFamily="18" charset="0"/>
              </a:rPr>
              <a:t>？</a:t>
            </a:r>
          </a:p>
        </p:txBody>
      </p:sp>
      <p:graphicFrame>
        <p:nvGraphicFramePr>
          <p:cNvPr id="57365" name="Object 36"/>
          <p:cNvGraphicFramePr>
            <a:graphicFrameLocks noChangeAspect="1"/>
          </p:cNvGraphicFramePr>
          <p:nvPr/>
        </p:nvGraphicFramePr>
        <p:xfrm>
          <a:off x="1755775" y="4437063"/>
          <a:ext cx="4400550" cy="1062037"/>
        </p:xfrm>
        <a:graphic>
          <a:graphicData uri="http://schemas.openxmlformats.org/presentationml/2006/ole">
            <mc:AlternateContent xmlns:mc="http://schemas.openxmlformats.org/markup-compatibility/2006">
              <mc:Choice xmlns:v="urn:schemas-microsoft-com:vml" Requires="v">
                <p:oleObj name="公式" r:id="rId12" imgW="1307465" imgH="406400" progId="Equation.3">
                  <p:embed/>
                </p:oleObj>
              </mc:Choice>
              <mc:Fallback>
                <p:oleObj name="公式" r:id="rId12" imgW="1307465" imgH="406400" progId="Equation.3">
                  <p:embed/>
                  <p:pic>
                    <p:nvPicPr>
                      <p:cNvPr id="0" name="Object 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55775" y="4437063"/>
                        <a:ext cx="4400550" cy="1062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19237" name="Group 37"/>
          <p:cNvGrpSpPr/>
          <p:nvPr/>
        </p:nvGrpSpPr>
        <p:grpSpPr bwMode="auto">
          <a:xfrm>
            <a:off x="2124075" y="4581525"/>
            <a:ext cx="4968875" cy="779463"/>
            <a:chOff x="3312" y="2692"/>
            <a:chExt cx="2304" cy="743"/>
          </a:xfrm>
        </p:grpSpPr>
        <p:grpSp>
          <p:nvGrpSpPr>
            <p:cNvPr id="57373" name="Group 38"/>
            <p:cNvGrpSpPr/>
            <p:nvPr/>
          </p:nvGrpSpPr>
          <p:grpSpPr bwMode="auto">
            <a:xfrm>
              <a:off x="3312" y="2834"/>
              <a:ext cx="252" cy="601"/>
              <a:chOff x="3456" y="2064"/>
              <a:chExt cx="144" cy="480"/>
            </a:xfrm>
          </p:grpSpPr>
          <p:sp>
            <p:nvSpPr>
              <p:cNvPr id="57375" name="Line 39"/>
              <p:cNvSpPr>
                <a:spLocks noChangeShapeType="1"/>
              </p:cNvSpPr>
              <p:nvPr/>
            </p:nvSpPr>
            <p:spPr bwMode="auto">
              <a:xfrm flipH="1">
                <a:off x="3456" y="2064"/>
                <a:ext cx="144" cy="48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76" name="Line 40"/>
              <p:cNvSpPr>
                <a:spLocks noChangeShapeType="1"/>
              </p:cNvSpPr>
              <p:nvPr/>
            </p:nvSpPr>
            <p:spPr bwMode="auto">
              <a:xfrm>
                <a:off x="3456" y="2064"/>
                <a:ext cx="144" cy="48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useBgFill="1">
          <p:nvSpPr>
            <p:cNvPr id="57374" name="Rectangle 41"/>
            <p:cNvSpPr>
              <a:spLocks noChangeArrowheads="1"/>
            </p:cNvSpPr>
            <p:nvPr/>
          </p:nvSpPr>
          <p:spPr bwMode="auto">
            <a:xfrm>
              <a:off x="5232" y="2692"/>
              <a:ext cx="384" cy="696"/>
            </a:xfrm>
            <a:prstGeom prst="rect">
              <a:avLst/>
            </a:prstGeom>
            <a:ln>
              <a:noFill/>
            </a:ln>
            <a:effectLst/>
            <a:extLs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7367" name="Group 42"/>
          <p:cNvGrpSpPr/>
          <p:nvPr/>
        </p:nvGrpSpPr>
        <p:grpSpPr bwMode="auto">
          <a:xfrm>
            <a:off x="1047750" y="1774825"/>
            <a:ext cx="511175" cy="492125"/>
            <a:chOff x="2352" y="3002"/>
            <a:chExt cx="322" cy="310"/>
          </a:xfrm>
        </p:grpSpPr>
        <p:sp useBgFill="1">
          <p:nvSpPr>
            <p:cNvPr id="57371" name="Oval 43"/>
            <p:cNvSpPr>
              <a:spLocks noChangeArrowheads="1"/>
            </p:cNvSpPr>
            <p:nvPr/>
          </p:nvSpPr>
          <p:spPr bwMode="auto">
            <a:xfrm>
              <a:off x="2352" y="3012"/>
              <a:ext cx="312" cy="300"/>
            </a:xfrm>
            <a:prstGeom prst="ellipse">
              <a:avLst/>
            </a:prstGeom>
            <a:ln w="3175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2" name="Rectangle 44"/>
            <p:cNvSpPr>
              <a:spLocks noChangeArrowheads="1"/>
            </p:cNvSpPr>
            <p:nvPr/>
          </p:nvSpPr>
          <p:spPr bwMode="auto">
            <a:xfrm>
              <a:off x="2366" y="300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400" b="1" i="0" u="none">
                  <a:solidFill>
                    <a:schemeClr val="accent2"/>
                  </a:solidFill>
                  <a:latin typeface="宋体" panose="02010600030101010101" pitchFamily="2" charset="-122"/>
                </a:rPr>
                <a:t>10</a:t>
              </a:r>
            </a:p>
          </p:txBody>
        </p:sp>
      </p:grpSp>
      <p:grpSp>
        <p:nvGrpSpPr>
          <p:cNvPr id="819245" name="Group 45"/>
          <p:cNvGrpSpPr/>
          <p:nvPr/>
        </p:nvGrpSpPr>
        <p:grpSpPr bwMode="auto">
          <a:xfrm>
            <a:off x="2197100" y="3357563"/>
            <a:ext cx="4895850" cy="1006475"/>
            <a:chOff x="416" y="912"/>
            <a:chExt cx="2448" cy="634"/>
          </a:xfrm>
        </p:grpSpPr>
        <p:sp>
          <p:nvSpPr>
            <p:cNvPr id="57369" name="Text Box 46"/>
            <p:cNvSpPr txBox="1">
              <a:spLocks noChangeArrowheads="1"/>
            </p:cNvSpPr>
            <p:nvPr/>
          </p:nvSpPr>
          <p:spPr bwMode="auto">
            <a:xfrm>
              <a:off x="416" y="912"/>
              <a:ext cx="315"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6000" i="0" u="none">
                  <a:solidFill>
                    <a:srgbClr val="FF0000"/>
                  </a:solidFill>
                  <a:latin typeface="Times New Roman" panose="02020603050405020304" pitchFamily="18" charset="0"/>
                  <a:sym typeface="Symbol" panose="05050102010706020507" pitchFamily="18" charset="2"/>
                </a:rPr>
                <a:t></a:t>
              </a:r>
              <a:endParaRPr kumimoji="1" lang="en-US" altLang="zh-CN" sz="6000" i="0" u="none">
                <a:solidFill>
                  <a:schemeClr val="hlink"/>
                </a:solidFill>
                <a:latin typeface="Times New Roman" panose="02020603050405020304" pitchFamily="18" charset="0"/>
              </a:endParaRPr>
            </a:p>
          </p:txBody>
        </p:sp>
        <p:sp useBgFill="1">
          <p:nvSpPr>
            <p:cNvPr id="57370" name="Rectangle 47"/>
            <p:cNvSpPr>
              <a:spLocks noChangeArrowheads="1"/>
            </p:cNvSpPr>
            <p:nvPr/>
          </p:nvSpPr>
          <p:spPr bwMode="auto">
            <a:xfrm>
              <a:off x="2480" y="1008"/>
              <a:ext cx="384" cy="528"/>
            </a:xfrm>
            <a:prstGeom prst="rect">
              <a:avLst/>
            </a:prstGeom>
            <a:ln>
              <a:noFill/>
            </a:ln>
            <a:effectLst/>
            <a:extLs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192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192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192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8192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819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BF88D67B-0883-411E-8217-551F1FE6041C}" type="slidenum">
              <a:rPr lang="en-US" altLang="zh-CN" i="0" u="none" smtClean="0">
                <a:latin typeface="Times New Roman" panose="02020603050405020304" pitchFamily="18" charset="0"/>
              </a:rPr>
              <a:t>66</a:t>
            </a:fld>
            <a:endParaRPr lang="en-US" altLang="zh-CN" i="0" u="none">
              <a:latin typeface="Times New Roman" panose="02020603050405020304" pitchFamily="18" charset="0"/>
            </a:endParaRPr>
          </a:p>
        </p:txBody>
      </p:sp>
      <p:sp>
        <p:nvSpPr>
          <p:cNvPr id="653315" name="Rectangle 3"/>
          <p:cNvSpPr>
            <a:spLocks noChangeArrowheads="1"/>
          </p:cNvSpPr>
          <p:nvPr/>
        </p:nvSpPr>
        <p:spPr bwMode="auto">
          <a:xfrm>
            <a:off x="250825" y="476250"/>
            <a:ext cx="41751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4000" b="1" i="0" u="none" dirty="0">
                <a:solidFill>
                  <a:srgbClr val="0000FF"/>
                </a:solidFill>
                <a:latin typeface="Times New Roman" panose="02020603050405020304" pitchFamily="18" charset="0"/>
                <a:ea typeface="楷体_GB2312" pitchFamily="49" charset="-122"/>
              </a:rPr>
              <a:t>3. </a:t>
            </a:r>
            <a:r>
              <a:rPr kumimoji="1" lang="zh-CN" altLang="en-US" sz="4000" b="1" i="0" u="none" dirty="0">
                <a:solidFill>
                  <a:srgbClr val="0000FF"/>
                </a:solidFill>
                <a:latin typeface="Times New Roman" panose="02020603050405020304" pitchFamily="18" charset="0"/>
                <a:ea typeface="楷体_GB2312" pitchFamily="49" charset="-122"/>
              </a:rPr>
              <a:t>电功率</a:t>
            </a:r>
          </a:p>
        </p:txBody>
      </p:sp>
      <p:sp>
        <p:nvSpPr>
          <p:cNvPr id="653316" name="Rectangle 4"/>
          <p:cNvSpPr>
            <a:spLocks noChangeArrowheads="1"/>
          </p:cNvSpPr>
          <p:nvPr/>
        </p:nvSpPr>
        <p:spPr bwMode="auto">
          <a:xfrm>
            <a:off x="228600" y="1341438"/>
            <a:ext cx="2895600" cy="528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lnSpc>
                <a:spcPct val="80000"/>
              </a:lnSpc>
              <a:spcBef>
                <a:spcPct val="50000"/>
              </a:spcBef>
            </a:pPr>
            <a:r>
              <a:rPr kumimoji="1" lang="en-US" altLang="zh-CN" sz="3200" b="1" i="0" u="none">
                <a:solidFill>
                  <a:srgbClr val="FF0000"/>
                </a:solidFill>
                <a:latin typeface="Times New Roman" panose="02020603050405020304" pitchFamily="18" charset="0"/>
              </a:rPr>
              <a:t>①</a:t>
            </a:r>
            <a:r>
              <a:rPr kumimoji="1" lang="zh-CN" altLang="en-US" sz="3200" b="1" i="0" u="none">
                <a:solidFill>
                  <a:srgbClr val="FF0000"/>
                </a:solidFill>
                <a:latin typeface="楷体_GB2312" pitchFamily="49" charset="-122"/>
                <a:ea typeface="楷体_GB2312" pitchFamily="49" charset="-122"/>
              </a:rPr>
              <a:t>有功功率</a:t>
            </a:r>
            <a:r>
              <a:rPr kumimoji="1" lang="en-US" altLang="zh-CN" sz="3600" b="1" u="none">
                <a:solidFill>
                  <a:srgbClr val="FF0000"/>
                </a:solidFill>
                <a:latin typeface="宋体" panose="02010600030101010101" pitchFamily="2" charset="-122"/>
              </a:rPr>
              <a:t>P</a:t>
            </a:r>
          </a:p>
        </p:txBody>
      </p:sp>
      <p:sp>
        <p:nvSpPr>
          <p:cNvPr id="653317" name="Rectangle 5"/>
          <p:cNvSpPr>
            <a:spLocks noChangeArrowheads="1"/>
          </p:cNvSpPr>
          <p:nvPr/>
        </p:nvSpPr>
        <p:spPr bwMode="auto">
          <a:xfrm>
            <a:off x="250825" y="3644900"/>
            <a:ext cx="25177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i="0" u="none">
                <a:solidFill>
                  <a:srgbClr val="FF0000"/>
                </a:solidFill>
                <a:latin typeface="楷体_GB2312" pitchFamily="49" charset="-122"/>
                <a:ea typeface="楷体_GB2312" pitchFamily="49" charset="-122"/>
              </a:rPr>
              <a:t>②</a:t>
            </a:r>
            <a:r>
              <a:rPr kumimoji="1" lang="zh-CN" altLang="en-US" sz="3200" b="1" i="0" u="none">
                <a:solidFill>
                  <a:srgbClr val="FF0000"/>
                </a:solidFill>
                <a:latin typeface="楷体_GB2312" pitchFamily="49" charset="-122"/>
                <a:ea typeface="楷体_GB2312" pitchFamily="49" charset="-122"/>
              </a:rPr>
              <a:t>无功功率</a:t>
            </a:r>
            <a:r>
              <a:rPr kumimoji="1" lang="en-US" altLang="zh-CN" sz="3200" b="1" u="none">
                <a:solidFill>
                  <a:srgbClr val="FF0000"/>
                </a:solidFill>
                <a:latin typeface="Times New Roman" panose="02020603050405020304" pitchFamily="18" charset="0"/>
              </a:rPr>
              <a:t>Q</a:t>
            </a:r>
          </a:p>
        </p:txBody>
      </p:sp>
      <p:sp>
        <p:nvSpPr>
          <p:cNvPr id="653318" name="Rectangle 6"/>
          <p:cNvSpPr>
            <a:spLocks noChangeArrowheads="1"/>
          </p:cNvSpPr>
          <p:nvPr/>
        </p:nvSpPr>
        <p:spPr bwMode="auto">
          <a:xfrm>
            <a:off x="3009900" y="1341438"/>
            <a:ext cx="354330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lnSpc>
                <a:spcPct val="80000"/>
              </a:lnSpc>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电阻消耗的功率</a:t>
            </a:r>
            <a:endParaRPr kumimoji="1" lang="zh-CN" altLang="en-US" sz="3600" b="1" u="none">
              <a:solidFill>
                <a:schemeClr val="accent2"/>
              </a:solidFill>
              <a:latin typeface="宋体" panose="02010600030101010101" pitchFamily="2" charset="-122"/>
              <a:ea typeface="楷体_GB2312" pitchFamily="49" charset="-122"/>
            </a:endParaRPr>
          </a:p>
        </p:txBody>
      </p:sp>
      <p:grpSp>
        <p:nvGrpSpPr>
          <p:cNvPr id="653319" name="Group 7"/>
          <p:cNvGrpSpPr/>
          <p:nvPr/>
        </p:nvGrpSpPr>
        <p:grpSpPr bwMode="auto">
          <a:xfrm>
            <a:off x="6596063" y="1196975"/>
            <a:ext cx="2105025" cy="2012950"/>
            <a:chOff x="4038" y="878"/>
            <a:chExt cx="1326" cy="1268"/>
          </a:xfrm>
        </p:grpSpPr>
        <p:sp>
          <p:nvSpPr>
            <p:cNvPr id="58387" name="Line 8"/>
            <p:cNvSpPr>
              <a:spLocks noChangeShapeType="1"/>
            </p:cNvSpPr>
            <p:nvPr/>
          </p:nvSpPr>
          <p:spPr bwMode="auto">
            <a:xfrm flipV="1">
              <a:off x="4988" y="1106"/>
              <a:ext cx="0" cy="513"/>
            </a:xfrm>
            <a:prstGeom prst="line">
              <a:avLst/>
            </a:prstGeom>
            <a:noFill/>
            <a:ln w="31750">
              <a:solidFill>
                <a:srgbClr val="00FF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8" name="Line 9"/>
            <p:cNvSpPr>
              <a:spLocks noChangeShapeType="1"/>
            </p:cNvSpPr>
            <p:nvPr/>
          </p:nvSpPr>
          <p:spPr bwMode="auto">
            <a:xfrm flipV="1">
              <a:off x="4075" y="1106"/>
              <a:ext cx="905" cy="513"/>
            </a:xfrm>
            <a:prstGeom prst="line">
              <a:avLst/>
            </a:prstGeom>
            <a:noFill/>
            <a:ln w="444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9" name="Arc 10"/>
            <p:cNvSpPr/>
            <p:nvPr/>
          </p:nvSpPr>
          <p:spPr bwMode="auto">
            <a:xfrm>
              <a:off x="4416" y="1495"/>
              <a:ext cx="53" cy="1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7150" cap="rnd">
              <a:solidFill>
                <a:srgbClr val="3366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8390" name="Object 11"/>
            <p:cNvGraphicFramePr>
              <a:graphicFrameLocks noChangeAspect="1"/>
            </p:cNvGraphicFramePr>
            <p:nvPr/>
          </p:nvGraphicFramePr>
          <p:xfrm>
            <a:off x="4649" y="878"/>
            <a:ext cx="222" cy="300"/>
          </p:xfrm>
          <a:graphic>
            <a:graphicData uri="http://schemas.openxmlformats.org/presentationml/2006/ole">
              <mc:AlternateContent xmlns:mc="http://schemas.openxmlformats.org/markup-compatibility/2006">
                <mc:Choice xmlns:v="urn:schemas-microsoft-com:vml" Requires="v">
                  <p:oleObj name="公式" r:id="rId2" imgW="165100" imgH="203200" progId="Equation.3">
                    <p:embed/>
                  </p:oleObj>
                </mc:Choice>
                <mc:Fallback>
                  <p:oleObj name="公式" r:id="rId2" imgW="165100" imgH="203200" progId="Equation.3">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9" y="878"/>
                          <a:ext cx="222"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91" name="Object 12"/>
            <p:cNvGraphicFramePr>
              <a:graphicFrameLocks noChangeAspect="1"/>
            </p:cNvGraphicFramePr>
            <p:nvPr/>
          </p:nvGraphicFramePr>
          <p:xfrm>
            <a:off x="5010" y="1548"/>
            <a:ext cx="232" cy="346"/>
          </p:xfrm>
          <a:graphic>
            <a:graphicData uri="http://schemas.openxmlformats.org/presentationml/2006/ole">
              <mc:AlternateContent xmlns:mc="http://schemas.openxmlformats.org/markup-compatibility/2006">
                <mc:Choice xmlns:v="urn:schemas-microsoft-com:vml" Requires="v">
                  <p:oleObj name="公式" r:id="rId4" imgW="228600" imgH="228600" progId="Equation.3">
                    <p:embed/>
                  </p:oleObj>
                </mc:Choice>
                <mc:Fallback>
                  <p:oleObj name="公式" r:id="rId4" imgW="228600" imgH="22860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0" y="1548"/>
                          <a:ext cx="232"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92" name="Line 13"/>
            <p:cNvSpPr>
              <a:spLocks noChangeShapeType="1"/>
            </p:cNvSpPr>
            <p:nvPr/>
          </p:nvSpPr>
          <p:spPr bwMode="auto">
            <a:xfrm>
              <a:off x="4092" y="1656"/>
              <a:ext cx="905" cy="0"/>
            </a:xfrm>
            <a:prstGeom prst="line">
              <a:avLst/>
            </a:prstGeom>
            <a:noFill/>
            <a:ln w="44450">
              <a:solidFill>
                <a:srgbClr val="008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3" name="Line 14"/>
            <p:cNvSpPr>
              <a:spLocks noChangeShapeType="1"/>
            </p:cNvSpPr>
            <p:nvPr/>
          </p:nvSpPr>
          <p:spPr bwMode="auto">
            <a:xfrm flipV="1">
              <a:off x="4992" y="1126"/>
              <a:ext cx="0" cy="542"/>
            </a:xfrm>
            <a:prstGeom prst="line">
              <a:avLst/>
            </a:prstGeom>
            <a:noFill/>
            <a:ln w="57150">
              <a:solidFill>
                <a:srgbClr val="3333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8394" name="Object 15"/>
            <p:cNvGraphicFramePr>
              <a:graphicFrameLocks noChangeAspect="1"/>
            </p:cNvGraphicFramePr>
            <p:nvPr/>
          </p:nvGraphicFramePr>
          <p:xfrm>
            <a:off x="5068" y="1006"/>
            <a:ext cx="296" cy="361"/>
          </p:xfrm>
          <a:graphic>
            <a:graphicData uri="http://schemas.openxmlformats.org/presentationml/2006/ole">
              <mc:AlternateContent xmlns:mc="http://schemas.openxmlformats.org/markup-compatibility/2006">
                <mc:Choice xmlns:v="urn:schemas-microsoft-com:vml" Requires="v">
                  <p:oleObj name="公式" r:id="rId6" imgW="241300" imgH="228600" progId="Equation.3">
                    <p:embed/>
                  </p:oleObj>
                </mc:Choice>
                <mc:Fallback>
                  <p:oleObj name="公式" r:id="rId6" imgW="241300" imgH="228600"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8" y="1006"/>
                          <a:ext cx="296"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95" name="Object 16"/>
            <p:cNvGraphicFramePr>
              <a:graphicFrameLocks noChangeAspect="1"/>
            </p:cNvGraphicFramePr>
            <p:nvPr/>
          </p:nvGraphicFramePr>
          <p:xfrm>
            <a:off x="4542" y="1380"/>
            <a:ext cx="171" cy="261"/>
          </p:xfrm>
          <a:graphic>
            <a:graphicData uri="http://schemas.openxmlformats.org/presentationml/2006/ole">
              <mc:AlternateContent xmlns:mc="http://schemas.openxmlformats.org/markup-compatibility/2006">
                <mc:Choice xmlns:v="urn:schemas-microsoft-com:vml" Requires="v">
                  <p:oleObj name="Equation" r:id="rId8" imgW="139700" imgH="165100" progId="Equation.3">
                    <p:embed/>
                  </p:oleObj>
                </mc:Choice>
                <mc:Fallback>
                  <p:oleObj name="Equation" r:id="rId8" imgW="139700" imgH="165100" progId="Equation.3">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42" y="1380"/>
                          <a:ext cx="171" cy="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96" name="Rectangle 17"/>
            <p:cNvSpPr>
              <a:spLocks noChangeArrowheads="1"/>
            </p:cNvSpPr>
            <p:nvPr/>
          </p:nvSpPr>
          <p:spPr bwMode="auto">
            <a:xfrm>
              <a:off x="4038" y="1819"/>
              <a:ext cx="12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chemeClr val="accent2"/>
                  </a:solidFill>
                  <a:latin typeface="Times New Roman" panose="02020603050405020304" pitchFamily="18" charset="0"/>
                  <a:ea typeface="楷体_GB2312" pitchFamily="49" charset="-122"/>
                </a:rPr>
                <a:t>电压三角形</a:t>
              </a:r>
            </a:p>
          </p:txBody>
        </p:sp>
      </p:grpSp>
      <p:graphicFrame>
        <p:nvGraphicFramePr>
          <p:cNvPr id="653330" name="Object 18"/>
          <p:cNvGraphicFramePr>
            <a:graphicFrameLocks noChangeAspect="1"/>
          </p:cNvGraphicFramePr>
          <p:nvPr/>
        </p:nvGraphicFramePr>
        <p:xfrm>
          <a:off x="382588" y="3068638"/>
          <a:ext cx="2543175" cy="574675"/>
        </p:xfrm>
        <a:graphic>
          <a:graphicData uri="http://schemas.openxmlformats.org/presentationml/2006/ole">
            <mc:AlternateContent xmlns:mc="http://schemas.openxmlformats.org/markup-compatibility/2006">
              <mc:Choice xmlns:v="urn:schemas-microsoft-com:vml" Requires="v">
                <p:oleObj name="公式" r:id="rId10" imgW="901065" imgH="215900" progId="Equation.3">
                  <p:embed/>
                </p:oleObj>
              </mc:Choice>
              <mc:Fallback>
                <p:oleObj name="公式" r:id="rId10" imgW="901065" imgH="215900" progId="Equation.3">
                  <p:embed/>
                  <p:pic>
                    <p:nvPicPr>
                      <p:cNvPr id="0"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2588" y="3068638"/>
                        <a:ext cx="2543175"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53331" name="Group 19"/>
          <p:cNvGrpSpPr/>
          <p:nvPr/>
        </p:nvGrpSpPr>
        <p:grpSpPr bwMode="auto">
          <a:xfrm>
            <a:off x="2976563" y="3097213"/>
            <a:ext cx="3538537" cy="534987"/>
            <a:chOff x="1875" y="2122"/>
            <a:chExt cx="2229" cy="337"/>
          </a:xfrm>
        </p:grpSpPr>
        <p:graphicFrame>
          <p:nvGraphicFramePr>
            <p:cNvPr id="58385" name="Object 20"/>
            <p:cNvGraphicFramePr>
              <a:graphicFrameLocks noChangeAspect="1"/>
            </p:cNvGraphicFramePr>
            <p:nvPr/>
          </p:nvGraphicFramePr>
          <p:xfrm>
            <a:off x="1875" y="2182"/>
            <a:ext cx="564" cy="277"/>
          </p:xfrm>
          <a:graphic>
            <a:graphicData uri="http://schemas.openxmlformats.org/presentationml/2006/ole">
              <mc:AlternateContent xmlns:mc="http://schemas.openxmlformats.org/markup-compatibility/2006">
                <mc:Choice xmlns:v="urn:schemas-microsoft-com:vml" Requires="v">
                  <p:oleObj name="公式" r:id="rId12" imgW="355600" imgH="165100" progId="Equation.3">
                    <p:embed/>
                  </p:oleObj>
                </mc:Choice>
                <mc:Fallback>
                  <p:oleObj name="公式" r:id="rId12" imgW="355600" imgH="165100" progId="Equation.3">
                    <p:embed/>
                    <p:pic>
                      <p:nvPicPr>
                        <p:cNvPr id="0"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75" y="2182"/>
                          <a:ext cx="564"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86" name="Rectangle 21"/>
            <p:cNvSpPr>
              <a:spLocks noChangeArrowheads="1"/>
            </p:cNvSpPr>
            <p:nvPr/>
          </p:nvSpPr>
          <p:spPr bwMode="auto">
            <a:xfrm>
              <a:off x="2364" y="2122"/>
              <a:ext cx="1740"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lnSpc>
                  <a:spcPct val="80000"/>
                </a:lnSpc>
                <a:spcBef>
                  <a:spcPct val="50000"/>
                </a:spcBef>
              </a:pPr>
              <a:r>
                <a:rPr kumimoji="1" lang="en-US" altLang="zh-CN" sz="3200" b="1" i="0" u="none">
                  <a:solidFill>
                    <a:schemeClr val="accent2"/>
                  </a:solidFill>
                  <a:latin typeface="Times New Roman" panose="02020603050405020304" pitchFamily="18" charset="0"/>
                  <a:ea typeface="楷体_GB2312" pitchFamily="49" charset="-122"/>
                </a:rPr>
                <a:t>—— </a:t>
              </a:r>
              <a:r>
                <a:rPr kumimoji="1" lang="zh-CN" altLang="en-US" sz="3200" b="1" i="0" u="none">
                  <a:solidFill>
                    <a:schemeClr val="accent2"/>
                  </a:solidFill>
                  <a:latin typeface="Times New Roman" panose="02020603050405020304" pitchFamily="18" charset="0"/>
                  <a:ea typeface="楷体_GB2312" pitchFamily="49" charset="-122"/>
                </a:rPr>
                <a:t>功率因数</a:t>
              </a:r>
              <a:endParaRPr kumimoji="1" lang="zh-CN" altLang="en-US" sz="3600" b="1" u="none">
                <a:solidFill>
                  <a:schemeClr val="accent2"/>
                </a:solidFill>
                <a:latin typeface="宋体" panose="02010600030101010101" pitchFamily="2" charset="-122"/>
                <a:ea typeface="楷体_GB2312" pitchFamily="49" charset="-122"/>
              </a:endParaRPr>
            </a:p>
          </p:txBody>
        </p:sp>
      </p:grpSp>
      <p:sp>
        <p:nvSpPr>
          <p:cNvPr id="653334" name="Rectangle 22"/>
          <p:cNvSpPr>
            <a:spLocks noChangeArrowheads="1"/>
          </p:cNvSpPr>
          <p:nvPr/>
        </p:nvSpPr>
        <p:spPr bwMode="auto">
          <a:xfrm>
            <a:off x="2832100" y="3716338"/>
            <a:ext cx="628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400" b="1" i="0" u="none">
                <a:solidFill>
                  <a:schemeClr val="accent2"/>
                </a:solidFill>
                <a:latin typeface="楷体_GB2312" pitchFamily="49" charset="-122"/>
                <a:ea typeface="楷体_GB2312" pitchFamily="49" charset="-122"/>
              </a:rPr>
              <a:t>储能元件瞬时功率的最大值（能量转换规模）</a:t>
            </a:r>
          </a:p>
        </p:txBody>
      </p:sp>
      <p:graphicFrame>
        <p:nvGraphicFramePr>
          <p:cNvPr id="653335" name="Object 23">
            <a:hlinkClick r:id="" action="ppaction://ole?verb=0"/>
          </p:cNvPr>
          <p:cNvGraphicFramePr/>
          <p:nvPr/>
        </p:nvGraphicFramePr>
        <p:xfrm>
          <a:off x="530225" y="4365625"/>
          <a:ext cx="4256088" cy="631825"/>
        </p:xfrm>
        <a:graphic>
          <a:graphicData uri="http://schemas.openxmlformats.org/presentationml/2006/ole">
            <mc:AlternateContent xmlns:mc="http://schemas.openxmlformats.org/markup-compatibility/2006">
              <mc:Choice xmlns:v="urn:schemas-microsoft-com:vml" Requires="v">
                <p:oleObj name="公式" r:id="rId14" imgW="1850390" imgH="204470" progId="Equation.3">
                  <p:embed/>
                </p:oleObj>
              </mc:Choice>
              <mc:Fallback>
                <p:oleObj name="公式" r:id="rId14" imgW="1850390" imgH="204470" progId="Equation.3">
                  <p:embed/>
                  <p:pic>
                    <p:nvPicPr>
                      <p:cNvPr id="0" name="Object 23"/>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0225" y="4365625"/>
                        <a:ext cx="4256088" cy="63182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3336" name="Object 24">
            <a:hlinkClick r:id="" action="ppaction://ole?verb=0"/>
          </p:cNvPr>
          <p:cNvGraphicFramePr/>
          <p:nvPr/>
        </p:nvGraphicFramePr>
        <p:xfrm>
          <a:off x="439738" y="2205038"/>
          <a:ext cx="4564062" cy="720725"/>
        </p:xfrm>
        <a:graphic>
          <a:graphicData uri="http://schemas.openxmlformats.org/presentationml/2006/ole">
            <mc:AlternateContent xmlns:mc="http://schemas.openxmlformats.org/markup-compatibility/2006">
              <mc:Choice xmlns:v="urn:schemas-microsoft-com:vml" Requires="v">
                <p:oleObj name="公式" r:id="rId16" imgW="1828800" imgH="204470" progId="Equation.3">
                  <p:embed/>
                </p:oleObj>
              </mc:Choice>
              <mc:Fallback>
                <p:oleObj name="公式" r:id="rId16" imgW="1828800" imgH="204470" progId="Equation.3">
                  <p:embed/>
                  <p:pic>
                    <p:nvPicPr>
                      <p:cNvPr id="0" name="Object 24"/>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9738" y="2205038"/>
                        <a:ext cx="4564062" cy="72072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3337" name="Object 25"/>
          <p:cNvGraphicFramePr>
            <a:graphicFrameLocks noChangeAspect="1"/>
          </p:cNvGraphicFramePr>
          <p:nvPr/>
        </p:nvGraphicFramePr>
        <p:xfrm>
          <a:off x="514350" y="5084763"/>
          <a:ext cx="2527300" cy="574675"/>
        </p:xfrm>
        <a:graphic>
          <a:graphicData uri="http://schemas.openxmlformats.org/presentationml/2006/ole">
            <mc:AlternateContent xmlns:mc="http://schemas.openxmlformats.org/markup-compatibility/2006">
              <mc:Choice xmlns:v="urn:schemas-microsoft-com:vml" Requires="v">
                <p:oleObj name="公式" r:id="rId18" imgW="968375" imgH="193675" progId="Equation.3">
                  <p:embed/>
                </p:oleObj>
              </mc:Choice>
              <mc:Fallback>
                <p:oleObj name="公式" r:id="rId18" imgW="968375" imgH="193675" progId="Equation.3">
                  <p:embed/>
                  <p:pic>
                    <p:nvPicPr>
                      <p:cNvPr id="0"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4350" y="5084763"/>
                        <a:ext cx="2527300"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3338" name="Rectangle 26"/>
          <p:cNvSpPr>
            <a:spLocks noChangeArrowheads="1"/>
          </p:cNvSpPr>
          <p:nvPr/>
        </p:nvSpPr>
        <p:spPr bwMode="auto">
          <a:xfrm>
            <a:off x="5016500" y="4637088"/>
            <a:ext cx="1625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chemeClr val="accent2"/>
                </a:solidFill>
                <a:latin typeface="楷体_GB2312" pitchFamily="49" charset="-122"/>
                <a:ea typeface="楷体_GB2312" pitchFamily="49" charset="-122"/>
              </a:rPr>
              <a:t>乏 </a:t>
            </a:r>
            <a:r>
              <a:rPr kumimoji="1" lang="en-US" altLang="zh-CN" sz="2800" b="1" i="0" u="none">
                <a:solidFill>
                  <a:schemeClr val="accent2"/>
                </a:solidFill>
                <a:latin typeface="宋体" panose="02010600030101010101" pitchFamily="2" charset="-122"/>
              </a:rPr>
              <a:t>(var)</a:t>
            </a:r>
          </a:p>
        </p:txBody>
      </p:sp>
      <p:sp>
        <p:nvSpPr>
          <p:cNvPr id="653339" name="Rectangle 27"/>
          <p:cNvSpPr>
            <a:spLocks noChangeArrowheads="1"/>
          </p:cNvSpPr>
          <p:nvPr/>
        </p:nvSpPr>
        <p:spPr bwMode="auto">
          <a:xfrm>
            <a:off x="4937125" y="2278063"/>
            <a:ext cx="14255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chemeClr val="accent2"/>
                </a:solidFill>
                <a:latin typeface="楷体_GB2312" pitchFamily="49" charset="-122"/>
                <a:ea typeface="楷体_GB2312" pitchFamily="49" charset="-122"/>
              </a:rPr>
              <a:t>瓦 </a:t>
            </a:r>
            <a:r>
              <a:rPr kumimoji="1" lang="en-US" altLang="zh-CN" sz="2800" b="1" i="0" u="none">
                <a:solidFill>
                  <a:schemeClr val="accent2"/>
                </a:solidFill>
                <a:latin typeface="宋体" panose="02010600030101010101" pitchFamily="2" charset="-122"/>
              </a:rPr>
              <a:t>(</a:t>
            </a:r>
            <a:r>
              <a:rPr kumimoji="1" lang="en-US" altLang="zh-CN" sz="2800" b="1" i="0" u="none">
                <a:solidFill>
                  <a:schemeClr val="accent2"/>
                </a:solidFill>
                <a:latin typeface="Times New Roman" panose="02020603050405020304" pitchFamily="18" charset="0"/>
              </a:rPr>
              <a:t>W</a:t>
            </a:r>
            <a:r>
              <a:rPr kumimoji="1" lang="en-US" altLang="zh-CN" sz="2800" b="1" i="0" u="none">
                <a:solidFill>
                  <a:schemeClr val="accent2"/>
                </a:solidFill>
                <a:latin typeface="宋体" panose="02010600030101010101" pitchFamily="2" charset="-122"/>
              </a:rPr>
              <a:t>)</a:t>
            </a:r>
          </a:p>
        </p:txBody>
      </p:sp>
      <p:graphicFrame>
        <p:nvGraphicFramePr>
          <p:cNvPr id="653340" name="Object 28"/>
          <p:cNvGraphicFramePr>
            <a:graphicFrameLocks noChangeAspect="1"/>
          </p:cNvGraphicFramePr>
          <p:nvPr/>
        </p:nvGraphicFramePr>
        <p:xfrm>
          <a:off x="355600" y="5661025"/>
          <a:ext cx="7797800" cy="641350"/>
        </p:xfrm>
        <a:graphic>
          <a:graphicData uri="http://schemas.openxmlformats.org/presentationml/2006/ole">
            <mc:AlternateContent xmlns:mc="http://schemas.openxmlformats.org/markup-compatibility/2006">
              <mc:Choice xmlns:v="urn:schemas-microsoft-com:vml" Requires="v">
                <p:oleObj name="公式" r:id="rId20" imgW="3087370" imgH="215265" progId="Equation.3">
                  <p:embed/>
                </p:oleObj>
              </mc:Choice>
              <mc:Fallback>
                <p:oleObj name="公式" r:id="rId20" imgW="3087370" imgH="215265" progId="Equation.3">
                  <p:embed/>
                  <p:pic>
                    <p:nvPicPr>
                      <p:cNvPr id="0" name="Object 2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5600" y="5661025"/>
                        <a:ext cx="77978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3315"/>
                                        </p:tgtEl>
                                        <p:attrNameLst>
                                          <p:attrName>style.visibility</p:attrName>
                                        </p:attrNameLst>
                                      </p:cBhvr>
                                      <p:to>
                                        <p:strVal val="visible"/>
                                      </p:to>
                                    </p:set>
                                    <p:animEffect transition="in" filter="wipe(left)">
                                      <p:cBhvr>
                                        <p:cTn id="7" dur="500"/>
                                        <p:tgtEl>
                                          <p:spTgt spid="6533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3316"/>
                                        </p:tgtEl>
                                        <p:attrNameLst>
                                          <p:attrName>style.visibility</p:attrName>
                                        </p:attrNameLst>
                                      </p:cBhvr>
                                      <p:to>
                                        <p:strVal val="visible"/>
                                      </p:to>
                                    </p:set>
                                    <p:animEffect transition="in" filter="wipe(left)">
                                      <p:cBhvr>
                                        <p:cTn id="12" dur="500"/>
                                        <p:tgtEl>
                                          <p:spTgt spid="65331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53318"/>
                                        </p:tgtEl>
                                        <p:attrNameLst>
                                          <p:attrName>style.visibility</p:attrName>
                                        </p:attrNameLst>
                                      </p:cBhvr>
                                      <p:to>
                                        <p:strVal val="visible"/>
                                      </p:to>
                                    </p:set>
                                    <p:animEffect transition="in" filter="wipe(left)">
                                      <p:cBhvr>
                                        <p:cTn id="16" dur="500"/>
                                        <p:tgtEl>
                                          <p:spTgt spid="6533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53336"/>
                                        </p:tgtEl>
                                        <p:attrNameLst>
                                          <p:attrName>style.visibility</p:attrName>
                                        </p:attrNameLst>
                                      </p:cBhvr>
                                      <p:to>
                                        <p:strVal val="visible"/>
                                      </p:to>
                                    </p:set>
                                    <p:animEffect transition="in" filter="wipe(left)">
                                      <p:cBhvr>
                                        <p:cTn id="21" dur="500"/>
                                        <p:tgtEl>
                                          <p:spTgt spid="653336"/>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653339"/>
                                        </p:tgtEl>
                                        <p:attrNameLst>
                                          <p:attrName>style.visibility</p:attrName>
                                        </p:attrNameLst>
                                      </p:cBhvr>
                                      <p:to>
                                        <p:strVal val="visible"/>
                                      </p:to>
                                    </p:set>
                                    <p:animEffect transition="in" filter="wipe(left)">
                                      <p:cBhvr>
                                        <p:cTn id="25" dur="500"/>
                                        <p:tgtEl>
                                          <p:spTgt spid="65333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6533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653330"/>
                                        </p:tgtEl>
                                        <p:attrNameLst>
                                          <p:attrName>style.visibility</p:attrName>
                                        </p:attrNameLst>
                                      </p:cBhvr>
                                      <p:to>
                                        <p:strVal val="visible"/>
                                      </p:to>
                                    </p:set>
                                    <p:animEffect transition="in" filter="wipe(left)">
                                      <p:cBhvr>
                                        <p:cTn id="34" dur="500"/>
                                        <p:tgtEl>
                                          <p:spTgt spid="65333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653331"/>
                                        </p:tgtEl>
                                        <p:attrNameLst>
                                          <p:attrName>style.visibility</p:attrName>
                                        </p:attrNameLst>
                                      </p:cBhvr>
                                      <p:to>
                                        <p:strVal val="visible"/>
                                      </p:to>
                                    </p:set>
                                    <p:animEffect transition="in" filter="wipe(left)">
                                      <p:cBhvr>
                                        <p:cTn id="39" dur="500"/>
                                        <p:tgtEl>
                                          <p:spTgt spid="65333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653317"/>
                                        </p:tgtEl>
                                        <p:attrNameLst>
                                          <p:attrName>style.visibility</p:attrName>
                                        </p:attrNameLst>
                                      </p:cBhvr>
                                      <p:to>
                                        <p:strVal val="visible"/>
                                      </p:to>
                                    </p:set>
                                    <p:animEffect transition="in" filter="wipe(left)">
                                      <p:cBhvr>
                                        <p:cTn id="44" dur="500"/>
                                        <p:tgtEl>
                                          <p:spTgt spid="653317"/>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653334"/>
                                        </p:tgtEl>
                                        <p:attrNameLst>
                                          <p:attrName>style.visibility</p:attrName>
                                        </p:attrNameLst>
                                      </p:cBhvr>
                                      <p:to>
                                        <p:strVal val="visible"/>
                                      </p:to>
                                    </p:set>
                                    <p:animEffect transition="in" filter="wipe(left)">
                                      <p:cBhvr>
                                        <p:cTn id="48" dur="500"/>
                                        <p:tgtEl>
                                          <p:spTgt spid="65333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653335"/>
                                        </p:tgtEl>
                                        <p:attrNameLst>
                                          <p:attrName>style.visibility</p:attrName>
                                        </p:attrNameLst>
                                      </p:cBhvr>
                                      <p:to>
                                        <p:strVal val="visible"/>
                                      </p:to>
                                    </p:set>
                                    <p:animEffect transition="in" filter="wipe(left)">
                                      <p:cBhvr>
                                        <p:cTn id="53" dur="500"/>
                                        <p:tgtEl>
                                          <p:spTgt spid="653335"/>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653338"/>
                                        </p:tgtEl>
                                        <p:attrNameLst>
                                          <p:attrName>style.visibility</p:attrName>
                                        </p:attrNameLst>
                                      </p:cBhvr>
                                      <p:to>
                                        <p:strVal val="visible"/>
                                      </p:to>
                                    </p:set>
                                    <p:animEffect transition="in" filter="wipe(left)">
                                      <p:cBhvr>
                                        <p:cTn id="57" dur="500"/>
                                        <p:tgtEl>
                                          <p:spTgt spid="6533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53337"/>
                                        </p:tgtEl>
                                        <p:attrNameLst>
                                          <p:attrName>style.visibility</p:attrName>
                                        </p:attrNameLst>
                                      </p:cBhvr>
                                      <p:to>
                                        <p:strVal val="visible"/>
                                      </p:to>
                                    </p:set>
                                    <p:animEffect transition="in" filter="wipe(left)">
                                      <p:cBhvr>
                                        <p:cTn id="62" dur="500"/>
                                        <p:tgtEl>
                                          <p:spTgt spid="65333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53340"/>
                                        </p:tgtEl>
                                        <p:attrNameLst>
                                          <p:attrName>style.visibility</p:attrName>
                                        </p:attrNameLst>
                                      </p:cBhvr>
                                      <p:to>
                                        <p:strVal val="visible"/>
                                      </p:to>
                                    </p:set>
                                    <p:animEffect transition="in" filter="wipe(left)">
                                      <p:cBhvr>
                                        <p:cTn id="67" dur="500"/>
                                        <p:tgtEl>
                                          <p:spTgt spid="653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15" grpId="0" autoUpdateAnimBg="0"/>
      <p:bldP spid="653316" grpId="0" autoUpdateAnimBg="0"/>
      <p:bldP spid="653317" grpId="0" autoUpdateAnimBg="0"/>
      <p:bldP spid="653318" grpId="0" autoUpdateAnimBg="0"/>
      <p:bldP spid="653334" grpId="0" autoUpdateAnimBg="0"/>
      <p:bldP spid="653338" grpId="0" autoUpdateAnimBg="0"/>
      <p:bldP spid="653339"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53DB9F9E-1981-43C0-A05B-6004D1063384}" type="slidenum">
              <a:rPr lang="en-US" altLang="zh-CN" i="0" u="none" smtClean="0">
                <a:latin typeface="Times New Roman" panose="02020603050405020304" pitchFamily="18" charset="0"/>
              </a:rPr>
              <a:t>67</a:t>
            </a:fld>
            <a:endParaRPr lang="en-US" altLang="zh-CN" i="0" u="none">
              <a:latin typeface="Times New Roman" panose="02020603050405020304" pitchFamily="18" charset="0"/>
            </a:endParaRPr>
          </a:p>
        </p:txBody>
      </p:sp>
      <p:sp>
        <p:nvSpPr>
          <p:cNvPr id="654338" name="Rectangle 2"/>
          <p:cNvSpPr>
            <a:spLocks noChangeArrowheads="1"/>
          </p:cNvSpPr>
          <p:nvPr/>
        </p:nvSpPr>
        <p:spPr bwMode="auto">
          <a:xfrm>
            <a:off x="295275" y="333375"/>
            <a:ext cx="2876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3200" b="1" i="0" u="none">
                <a:solidFill>
                  <a:srgbClr val="FF0000"/>
                </a:solidFill>
                <a:latin typeface="楷体_GB2312" pitchFamily="49" charset="-122"/>
                <a:ea typeface="楷体_GB2312" pitchFamily="49" charset="-122"/>
              </a:rPr>
              <a:t>③</a:t>
            </a:r>
            <a:r>
              <a:rPr kumimoji="1" lang="zh-CN" altLang="en-US" sz="3200" b="1" i="0" u="none">
                <a:solidFill>
                  <a:srgbClr val="FF0000"/>
                </a:solidFill>
                <a:latin typeface="楷体_GB2312" pitchFamily="49" charset="-122"/>
                <a:ea typeface="楷体_GB2312" pitchFamily="49" charset="-122"/>
              </a:rPr>
              <a:t>视在功率</a:t>
            </a:r>
            <a:r>
              <a:rPr kumimoji="1" lang="en-US" altLang="zh-CN" sz="3200" b="1" u="none">
                <a:solidFill>
                  <a:srgbClr val="FF0000"/>
                </a:solidFill>
                <a:latin typeface="Times New Roman" panose="02020603050405020304" pitchFamily="18" charset="0"/>
              </a:rPr>
              <a:t>S</a:t>
            </a:r>
          </a:p>
        </p:txBody>
      </p:sp>
      <p:sp>
        <p:nvSpPr>
          <p:cNvPr id="654339" name="Rectangle 3"/>
          <p:cNvSpPr>
            <a:spLocks noChangeArrowheads="1"/>
          </p:cNvSpPr>
          <p:nvPr/>
        </p:nvSpPr>
        <p:spPr bwMode="auto">
          <a:xfrm>
            <a:off x="2876550" y="438150"/>
            <a:ext cx="243840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lgn="l" eaLnBrk="0" hangingPunct="0">
              <a:lnSpc>
                <a:spcPct val="80000"/>
              </a:lnSpc>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电源的容量</a:t>
            </a:r>
            <a:endParaRPr kumimoji="1" lang="zh-CN" altLang="en-US" sz="3600" b="1" u="none">
              <a:solidFill>
                <a:schemeClr val="accent2"/>
              </a:solidFill>
              <a:latin typeface="宋体" panose="02010600030101010101" pitchFamily="2" charset="-122"/>
              <a:ea typeface="楷体_GB2312" pitchFamily="49" charset="-122"/>
            </a:endParaRPr>
          </a:p>
        </p:txBody>
      </p:sp>
      <p:graphicFrame>
        <p:nvGraphicFramePr>
          <p:cNvPr id="654340" name="Object 4">
            <a:hlinkClick r:id="" action="ppaction://ole?verb=0"/>
          </p:cNvPr>
          <p:cNvGraphicFramePr/>
          <p:nvPr/>
        </p:nvGraphicFramePr>
        <p:xfrm>
          <a:off x="568325" y="927100"/>
          <a:ext cx="2271713" cy="701675"/>
        </p:xfrm>
        <a:graphic>
          <a:graphicData uri="http://schemas.openxmlformats.org/presentationml/2006/ole">
            <mc:AlternateContent xmlns:mc="http://schemas.openxmlformats.org/markup-compatibility/2006">
              <mc:Choice xmlns:v="urn:schemas-microsoft-com:vml" Requires="v">
                <p:oleObj name="Equation" r:id="rId2" imgW="901065" imgH="254000" progId="Equation.3">
                  <p:embed/>
                </p:oleObj>
              </mc:Choice>
              <mc:Fallback>
                <p:oleObj name="Equation" r:id="rId2" imgW="901065" imgH="254000" progId="Equation.3">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25" y="927100"/>
                        <a:ext cx="2271713" cy="70167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4341" name="Rectangle 5"/>
          <p:cNvSpPr>
            <a:spLocks noChangeArrowheads="1"/>
          </p:cNvSpPr>
          <p:nvPr/>
        </p:nvSpPr>
        <p:spPr bwMode="auto">
          <a:xfrm>
            <a:off x="2940050" y="965200"/>
            <a:ext cx="3035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latin typeface="楷体_GB2312" pitchFamily="49" charset="-122"/>
                <a:ea typeface="楷体_GB2312" pitchFamily="49" charset="-122"/>
              </a:rPr>
              <a:t>单位：伏安 </a:t>
            </a:r>
            <a:r>
              <a:rPr kumimoji="1" lang="en-US" altLang="zh-CN" sz="2800" b="1" i="0" u="none">
                <a:latin typeface="宋体" panose="02010600030101010101" pitchFamily="2" charset="-122"/>
              </a:rPr>
              <a:t>(</a:t>
            </a:r>
            <a:r>
              <a:rPr kumimoji="1" lang="en-US" altLang="zh-CN" sz="2800" b="1" i="0" u="none">
                <a:latin typeface="Times New Roman" panose="02020603050405020304" pitchFamily="18" charset="0"/>
              </a:rPr>
              <a:t>VA</a:t>
            </a:r>
            <a:r>
              <a:rPr kumimoji="1" lang="en-US" altLang="zh-CN" sz="2800" b="1" i="0" u="none">
                <a:latin typeface="宋体" panose="02010600030101010101" pitchFamily="2" charset="-122"/>
              </a:rPr>
              <a:t>)</a:t>
            </a:r>
          </a:p>
        </p:txBody>
      </p:sp>
      <p:sp>
        <p:nvSpPr>
          <p:cNvPr id="654342" name="Rectangle 6"/>
          <p:cNvSpPr>
            <a:spLocks noChangeArrowheads="1"/>
          </p:cNvSpPr>
          <p:nvPr/>
        </p:nvSpPr>
        <p:spPr bwMode="auto">
          <a:xfrm>
            <a:off x="0" y="1625600"/>
            <a:ext cx="32543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a:t>
            </a:r>
            <a:r>
              <a:rPr kumimoji="1" lang="en-US" altLang="zh-CN" sz="3200" b="1" i="0" u="none">
                <a:solidFill>
                  <a:schemeClr val="accent2"/>
                </a:solidFill>
                <a:latin typeface="Times New Roman" panose="02020603050405020304" pitchFamily="18" charset="0"/>
                <a:ea typeface="楷体_GB2312" pitchFamily="49" charset="-122"/>
              </a:rPr>
              <a:t>3</a:t>
            </a:r>
            <a:r>
              <a:rPr kumimoji="1" lang="zh-CN" altLang="en-US" sz="3200" b="1" i="0" u="none">
                <a:solidFill>
                  <a:schemeClr val="accent2"/>
                </a:solidFill>
                <a:latin typeface="Times New Roman" panose="02020603050405020304" pitchFamily="18" charset="0"/>
                <a:ea typeface="楷体_GB2312" pitchFamily="49" charset="-122"/>
              </a:rPr>
              <a:t>）三个三角形</a:t>
            </a:r>
          </a:p>
        </p:txBody>
      </p:sp>
      <p:sp>
        <p:nvSpPr>
          <p:cNvPr id="654343" name="Rectangle 7"/>
          <p:cNvSpPr>
            <a:spLocks noChangeArrowheads="1"/>
          </p:cNvSpPr>
          <p:nvPr/>
        </p:nvSpPr>
        <p:spPr bwMode="auto">
          <a:xfrm>
            <a:off x="260350" y="4173538"/>
            <a:ext cx="28717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800" b="1" i="0" u="none">
                <a:solidFill>
                  <a:srgbClr val="FF0000"/>
                </a:solidFill>
                <a:latin typeface="Times New Roman" panose="02020603050405020304" pitchFamily="18" charset="0"/>
                <a:ea typeface="楷体_GB2312" pitchFamily="49" charset="-122"/>
              </a:rPr>
              <a:t>②</a:t>
            </a:r>
            <a:r>
              <a:rPr kumimoji="1" lang="zh-CN" altLang="en-US" sz="2800" b="1" i="0" u="none">
                <a:solidFill>
                  <a:srgbClr val="FF0000"/>
                </a:solidFill>
                <a:latin typeface="Times New Roman" panose="02020603050405020304" pitchFamily="18" charset="0"/>
                <a:ea typeface="楷体_GB2312" pitchFamily="49" charset="-122"/>
              </a:rPr>
              <a:t>电压三角形</a:t>
            </a:r>
          </a:p>
        </p:txBody>
      </p:sp>
      <p:sp>
        <p:nvSpPr>
          <p:cNvPr id="654344" name="Rectangle 8"/>
          <p:cNvSpPr>
            <a:spLocks noChangeArrowheads="1"/>
          </p:cNvSpPr>
          <p:nvPr/>
        </p:nvSpPr>
        <p:spPr bwMode="auto">
          <a:xfrm>
            <a:off x="241300" y="2117725"/>
            <a:ext cx="28178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800" b="1" i="0" u="none">
                <a:solidFill>
                  <a:srgbClr val="FF0000"/>
                </a:solidFill>
                <a:latin typeface="Times New Roman" panose="02020603050405020304" pitchFamily="18" charset="0"/>
                <a:ea typeface="楷体_GB2312" pitchFamily="49" charset="-122"/>
              </a:rPr>
              <a:t>①</a:t>
            </a:r>
            <a:r>
              <a:rPr kumimoji="1" lang="zh-CN" altLang="en-US" sz="2800" b="1" i="0" u="none">
                <a:solidFill>
                  <a:srgbClr val="FF0000"/>
                </a:solidFill>
                <a:latin typeface="Times New Roman" panose="02020603050405020304" pitchFamily="18" charset="0"/>
                <a:ea typeface="楷体_GB2312" pitchFamily="49" charset="-122"/>
              </a:rPr>
              <a:t>功率三角形</a:t>
            </a:r>
          </a:p>
        </p:txBody>
      </p:sp>
      <p:graphicFrame>
        <p:nvGraphicFramePr>
          <p:cNvPr id="654345" name="Object 9"/>
          <p:cNvGraphicFramePr>
            <a:graphicFrameLocks noChangeAspect="1"/>
          </p:cNvGraphicFramePr>
          <p:nvPr/>
        </p:nvGraphicFramePr>
        <p:xfrm>
          <a:off x="8247063" y="2647950"/>
          <a:ext cx="347662" cy="514350"/>
        </p:xfrm>
        <a:graphic>
          <a:graphicData uri="http://schemas.openxmlformats.org/presentationml/2006/ole">
            <mc:AlternateContent xmlns:mc="http://schemas.openxmlformats.org/markup-compatibility/2006">
              <mc:Choice xmlns:v="urn:schemas-microsoft-com:vml" Requires="v">
                <p:oleObj name="公式" r:id="rId4" imgW="165100" imgH="165100" progId="Equation.3">
                  <p:embed/>
                </p:oleObj>
              </mc:Choice>
              <mc:Fallback>
                <p:oleObj name="公式" r:id="rId4" imgW="165100" imgH="1651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7063" y="2647950"/>
                        <a:ext cx="347662"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54346" name="Group 10"/>
          <p:cNvGrpSpPr/>
          <p:nvPr/>
        </p:nvGrpSpPr>
        <p:grpSpPr bwMode="auto">
          <a:xfrm>
            <a:off x="5454650" y="554038"/>
            <a:ext cx="3478213" cy="2157412"/>
            <a:chOff x="2695" y="2151"/>
            <a:chExt cx="2191" cy="1359"/>
          </a:xfrm>
        </p:grpSpPr>
        <p:sp>
          <p:nvSpPr>
            <p:cNvPr id="59424" name="Line 11"/>
            <p:cNvSpPr>
              <a:spLocks noChangeShapeType="1"/>
            </p:cNvSpPr>
            <p:nvPr/>
          </p:nvSpPr>
          <p:spPr bwMode="auto">
            <a:xfrm flipV="1">
              <a:off x="4630" y="2376"/>
              <a:ext cx="0" cy="1021"/>
            </a:xfrm>
            <a:prstGeom prst="line">
              <a:avLst/>
            </a:prstGeom>
            <a:noFill/>
            <a:ln w="31750">
              <a:solidFill>
                <a:srgbClr val="00FF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25" name="Line 12"/>
            <p:cNvSpPr>
              <a:spLocks noChangeShapeType="1"/>
            </p:cNvSpPr>
            <p:nvPr/>
          </p:nvSpPr>
          <p:spPr bwMode="auto">
            <a:xfrm flipV="1">
              <a:off x="2695" y="2376"/>
              <a:ext cx="1919" cy="1081"/>
            </a:xfrm>
            <a:prstGeom prst="line">
              <a:avLst/>
            </a:prstGeom>
            <a:noFill/>
            <a:ln w="44450">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26" name="Arc 13"/>
            <p:cNvSpPr/>
            <p:nvPr/>
          </p:nvSpPr>
          <p:spPr bwMode="auto">
            <a:xfrm>
              <a:off x="3006" y="3271"/>
              <a:ext cx="103" cy="239"/>
            </a:xfrm>
            <a:custGeom>
              <a:avLst/>
              <a:gdLst>
                <a:gd name="T0" fmla="*/ 0 w 21044"/>
                <a:gd name="T1" fmla="*/ 0 h 21600"/>
                <a:gd name="T2" fmla="*/ 0 w 21044"/>
                <a:gd name="T3" fmla="*/ 0 h 21600"/>
                <a:gd name="T4" fmla="*/ 0 w 21044"/>
                <a:gd name="T5" fmla="*/ 0 h 21600"/>
                <a:gd name="T6" fmla="*/ 0 60000 65536"/>
                <a:gd name="T7" fmla="*/ 0 60000 65536"/>
                <a:gd name="T8" fmla="*/ 0 60000 65536"/>
              </a:gdLst>
              <a:ahLst/>
              <a:cxnLst>
                <a:cxn ang="T6">
                  <a:pos x="T0" y="T1"/>
                </a:cxn>
                <a:cxn ang="T7">
                  <a:pos x="T2" y="T3"/>
                </a:cxn>
                <a:cxn ang="T8">
                  <a:pos x="T4" y="T5"/>
                </a:cxn>
              </a:cxnLst>
              <a:rect l="0" t="0" r="r" b="b"/>
              <a:pathLst>
                <a:path w="21044" h="21600" fill="none" extrusionOk="0">
                  <a:moveTo>
                    <a:pt x="-1" y="0"/>
                  </a:moveTo>
                  <a:cubicBezTo>
                    <a:pt x="10053" y="0"/>
                    <a:pt x="18777" y="6936"/>
                    <a:pt x="21044" y="16730"/>
                  </a:cubicBezTo>
                </a:path>
                <a:path w="21044" h="21600" stroke="0" extrusionOk="0">
                  <a:moveTo>
                    <a:pt x="-1" y="0"/>
                  </a:moveTo>
                  <a:cubicBezTo>
                    <a:pt x="10053" y="0"/>
                    <a:pt x="18777" y="6936"/>
                    <a:pt x="21044" y="16730"/>
                  </a:cubicBezTo>
                  <a:lnTo>
                    <a:pt x="0" y="21600"/>
                  </a:lnTo>
                  <a:lnTo>
                    <a:pt x="-1" y="0"/>
                  </a:lnTo>
                  <a:close/>
                </a:path>
              </a:pathLst>
            </a:custGeom>
            <a:noFill/>
            <a:ln w="57150" cap="rnd">
              <a:solidFill>
                <a:srgbClr val="33CC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9427" name="Object 14"/>
            <p:cNvGraphicFramePr>
              <a:graphicFrameLocks noChangeAspect="1"/>
            </p:cNvGraphicFramePr>
            <p:nvPr/>
          </p:nvGraphicFramePr>
          <p:xfrm>
            <a:off x="4287" y="2151"/>
            <a:ext cx="267" cy="340"/>
          </p:xfrm>
          <a:graphic>
            <a:graphicData uri="http://schemas.openxmlformats.org/presentationml/2006/ole">
              <mc:AlternateContent xmlns:mc="http://schemas.openxmlformats.org/markup-compatibility/2006">
                <mc:Choice xmlns:v="urn:schemas-microsoft-com:vml" Requires="v">
                  <p:oleObj name="公式" r:id="rId6" imgW="152400" imgH="177800" progId="Equation.3">
                    <p:embed/>
                  </p:oleObj>
                </mc:Choice>
                <mc:Fallback>
                  <p:oleObj name="公式" r:id="rId6" imgW="152400" imgH="177800"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7" y="2151"/>
                          <a:ext cx="267"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28" name="Line 15"/>
            <p:cNvSpPr>
              <a:spLocks noChangeShapeType="1"/>
            </p:cNvSpPr>
            <p:nvPr/>
          </p:nvSpPr>
          <p:spPr bwMode="auto">
            <a:xfrm>
              <a:off x="2705" y="3470"/>
              <a:ext cx="1943" cy="0"/>
            </a:xfrm>
            <a:prstGeom prst="line">
              <a:avLst/>
            </a:prstGeom>
            <a:noFill/>
            <a:ln w="44450">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29" name="Line 16"/>
            <p:cNvSpPr>
              <a:spLocks noChangeShapeType="1"/>
            </p:cNvSpPr>
            <p:nvPr/>
          </p:nvSpPr>
          <p:spPr bwMode="auto">
            <a:xfrm flipV="1">
              <a:off x="4638" y="2392"/>
              <a:ext cx="0" cy="1078"/>
            </a:xfrm>
            <a:prstGeom prst="line">
              <a:avLst/>
            </a:prstGeom>
            <a:noFill/>
            <a:ln w="44450">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9430" name="Object 17"/>
            <p:cNvGraphicFramePr>
              <a:graphicFrameLocks noChangeAspect="1"/>
            </p:cNvGraphicFramePr>
            <p:nvPr/>
          </p:nvGraphicFramePr>
          <p:xfrm>
            <a:off x="4639" y="2421"/>
            <a:ext cx="247" cy="390"/>
          </p:xfrm>
          <a:graphic>
            <a:graphicData uri="http://schemas.openxmlformats.org/presentationml/2006/ole">
              <mc:AlternateContent xmlns:mc="http://schemas.openxmlformats.org/markup-compatibility/2006">
                <mc:Choice xmlns:v="urn:schemas-microsoft-com:vml" Requires="v">
                  <p:oleObj name="公式" r:id="rId8" imgW="165100" imgH="203200" progId="Equation.3">
                    <p:embed/>
                  </p:oleObj>
                </mc:Choice>
                <mc:Fallback>
                  <p:oleObj name="公式" r:id="rId8" imgW="165100" imgH="203200" progId="Equation.3">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39" y="2421"/>
                          <a:ext cx="247" cy="3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1" name="Object 18"/>
            <p:cNvGraphicFramePr>
              <a:graphicFrameLocks noChangeAspect="1"/>
            </p:cNvGraphicFramePr>
            <p:nvPr/>
          </p:nvGraphicFramePr>
          <p:xfrm>
            <a:off x="3150" y="3197"/>
            <a:ext cx="182" cy="277"/>
          </p:xfrm>
          <a:graphic>
            <a:graphicData uri="http://schemas.openxmlformats.org/presentationml/2006/ole">
              <mc:AlternateContent xmlns:mc="http://schemas.openxmlformats.org/markup-compatibility/2006">
                <mc:Choice xmlns:v="urn:schemas-microsoft-com:vml" Requires="v">
                  <p:oleObj name="Equation" r:id="rId10" imgW="139700" imgH="165100" progId="Equation.3">
                    <p:embed/>
                  </p:oleObj>
                </mc:Choice>
                <mc:Fallback>
                  <p:oleObj name="Equation" r:id="rId10" imgW="139700" imgH="165100" progId="Equation.3">
                    <p:embed/>
                    <p:pic>
                      <p:nvPicPr>
                        <p:cNvPr id="0"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50" y="3197"/>
                          <a:ext cx="182"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54355" name="Group 19"/>
          <p:cNvGrpSpPr/>
          <p:nvPr/>
        </p:nvGrpSpPr>
        <p:grpSpPr bwMode="auto">
          <a:xfrm>
            <a:off x="5473700" y="971550"/>
            <a:ext cx="2806700" cy="2312988"/>
            <a:chOff x="3427" y="806"/>
            <a:chExt cx="1768" cy="1457"/>
          </a:xfrm>
        </p:grpSpPr>
        <p:sp>
          <p:nvSpPr>
            <p:cNvPr id="59417" name="Line 20"/>
            <p:cNvSpPr>
              <a:spLocks noChangeShapeType="1"/>
            </p:cNvSpPr>
            <p:nvPr/>
          </p:nvSpPr>
          <p:spPr bwMode="auto">
            <a:xfrm flipV="1">
              <a:off x="4833" y="1175"/>
              <a:ext cx="0" cy="640"/>
            </a:xfrm>
            <a:prstGeom prst="line">
              <a:avLst/>
            </a:prstGeom>
            <a:noFill/>
            <a:ln w="31750">
              <a:solidFill>
                <a:srgbClr val="00FF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8" name="Line 21"/>
            <p:cNvSpPr>
              <a:spLocks noChangeShapeType="1"/>
            </p:cNvSpPr>
            <p:nvPr/>
          </p:nvSpPr>
          <p:spPr bwMode="auto">
            <a:xfrm flipV="1">
              <a:off x="3427" y="1043"/>
              <a:ext cx="1418" cy="796"/>
            </a:xfrm>
            <a:prstGeom prst="line">
              <a:avLst/>
            </a:prstGeom>
            <a:noFill/>
            <a:ln w="44450">
              <a:solidFill>
                <a:srgbClr val="00008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9419" name="Object 22"/>
            <p:cNvGraphicFramePr>
              <a:graphicFrameLocks noChangeAspect="1"/>
            </p:cNvGraphicFramePr>
            <p:nvPr/>
          </p:nvGraphicFramePr>
          <p:xfrm>
            <a:off x="4503" y="806"/>
            <a:ext cx="287" cy="314"/>
          </p:xfrm>
          <a:graphic>
            <a:graphicData uri="http://schemas.openxmlformats.org/presentationml/2006/ole">
              <mc:AlternateContent xmlns:mc="http://schemas.openxmlformats.org/markup-compatibility/2006">
                <mc:Choice xmlns:v="urn:schemas-microsoft-com:vml" Requires="v">
                  <p:oleObj name="公式" r:id="rId12" imgW="165100" imgH="203200" progId="Equation.3">
                    <p:embed/>
                  </p:oleObj>
                </mc:Choice>
                <mc:Fallback>
                  <p:oleObj name="公式" r:id="rId12" imgW="165100" imgH="203200" progId="Equation.3">
                    <p:embed/>
                    <p:pic>
                      <p:nvPicPr>
                        <p:cNvPr id="0"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03" y="806"/>
                          <a:ext cx="287"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0" name="Object 23"/>
            <p:cNvGraphicFramePr>
              <a:graphicFrameLocks noChangeAspect="1"/>
            </p:cNvGraphicFramePr>
            <p:nvPr/>
          </p:nvGraphicFramePr>
          <p:xfrm>
            <a:off x="4675" y="1930"/>
            <a:ext cx="344" cy="333"/>
          </p:xfrm>
          <a:graphic>
            <a:graphicData uri="http://schemas.openxmlformats.org/presentationml/2006/ole">
              <mc:AlternateContent xmlns:mc="http://schemas.openxmlformats.org/markup-compatibility/2006">
                <mc:Choice xmlns:v="urn:schemas-microsoft-com:vml" Requires="v">
                  <p:oleObj name="公式" r:id="rId14" imgW="228600" imgH="228600" progId="Equation.3">
                    <p:embed/>
                  </p:oleObj>
                </mc:Choice>
                <mc:Fallback>
                  <p:oleObj name="公式" r:id="rId14" imgW="228600" imgH="228600" progId="Equation.3">
                    <p:embed/>
                    <p:pic>
                      <p:nvPicPr>
                        <p:cNvPr id="0" name="Object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75" y="1930"/>
                          <a:ext cx="344"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21" name="Line 24"/>
            <p:cNvSpPr>
              <a:spLocks noChangeShapeType="1"/>
            </p:cNvSpPr>
            <p:nvPr/>
          </p:nvSpPr>
          <p:spPr bwMode="auto">
            <a:xfrm>
              <a:off x="3429" y="1861"/>
              <a:ext cx="1418" cy="0"/>
            </a:xfrm>
            <a:prstGeom prst="line">
              <a:avLst/>
            </a:prstGeom>
            <a:noFill/>
            <a:ln w="44450">
              <a:solidFill>
                <a:srgbClr val="00008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22" name="Line 25"/>
            <p:cNvSpPr>
              <a:spLocks noChangeShapeType="1"/>
            </p:cNvSpPr>
            <p:nvPr/>
          </p:nvSpPr>
          <p:spPr bwMode="auto">
            <a:xfrm flipV="1">
              <a:off x="4839" y="1032"/>
              <a:ext cx="0" cy="844"/>
            </a:xfrm>
            <a:prstGeom prst="line">
              <a:avLst/>
            </a:prstGeom>
            <a:noFill/>
            <a:ln w="44450">
              <a:solidFill>
                <a:srgbClr val="00008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9423" name="Object 26"/>
            <p:cNvGraphicFramePr>
              <a:graphicFrameLocks noChangeAspect="1"/>
            </p:cNvGraphicFramePr>
            <p:nvPr/>
          </p:nvGraphicFramePr>
          <p:xfrm>
            <a:off x="4896" y="1002"/>
            <a:ext cx="299" cy="390"/>
          </p:xfrm>
          <a:graphic>
            <a:graphicData uri="http://schemas.openxmlformats.org/presentationml/2006/ole">
              <mc:AlternateContent xmlns:mc="http://schemas.openxmlformats.org/markup-compatibility/2006">
                <mc:Choice xmlns:v="urn:schemas-microsoft-com:vml" Requires="v">
                  <p:oleObj name="公式" r:id="rId16" imgW="241300" imgH="228600" progId="Equation.3">
                    <p:embed/>
                  </p:oleObj>
                </mc:Choice>
                <mc:Fallback>
                  <p:oleObj name="公式" r:id="rId16" imgW="241300" imgH="228600" progId="Equation.3">
                    <p:embed/>
                    <p:pic>
                      <p:nvPicPr>
                        <p:cNvPr id="0" name="Object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96" y="1002"/>
                          <a:ext cx="299" cy="3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54363" name="Group 27"/>
          <p:cNvGrpSpPr/>
          <p:nvPr/>
        </p:nvGrpSpPr>
        <p:grpSpPr bwMode="auto">
          <a:xfrm>
            <a:off x="5435600" y="1270000"/>
            <a:ext cx="1852613" cy="1778000"/>
            <a:chOff x="2479" y="1522"/>
            <a:chExt cx="1167" cy="1120"/>
          </a:xfrm>
        </p:grpSpPr>
        <p:sp>
          <p:nvSpPr>
            <p:cNvPr id="59410" name="Line 28"/>
            <p:cNvSpPr>
              <a:spLocks noChangeShapeType="1"/>
            </p:cNvSpPr>
            <p:nvPr/>
          </p:nvSpPr>
          <p:spPr bwMode="auto">
            <a:xfrm flipV="1">
              <a:off x="3446" y="1844"/>
              <a:ext cx="0" cy="510"/>
            </a:xfrm>
            <a:prstGeom prst="line">
              <a:avLst/>
            </a:prstGeom>
            <a:noFill/>
            <a:ln w="31750">
              <a:solidFill>
                <a:srgbClr val="00FF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1" name="Line 29"/>
            <p:cNvSpPr>
              <a:spLocks noChangeShapeType="1"/>
            </p:cNvSpPr>
            <p:nvPr/>
          </p:nvSpPr>
          <p:spPr bwMode="auto">
            <a:xfrm flipV="1">
              <a:off x="2479" y="1844"/>
              <a:ext cx="959" cy="540"/>
            </a:xfrm>
            <a:prstGeom prst="line">
              <a:avLst/>
            </a:prstGeom>
            <a:noFill/>
            <a:ln w="444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9412" name="Object 30"/>
            <p:cNvGraphicFramePr>
              <a:graphicFrameLocks noChangeAspect="1"/>
            </p:cNvGraphicFramePr>
            <p:nvPr/>
          </p:nvGraphicFramePr>
          <p:xfrm>
            <a:off x="3005" y="1522"/>
            <a:ext cx="433" cy="394"/>
          </p:xfrm>
          <a:graphic>
            <a:graphicData uri="http://schemas.openxmlformats.org/presentationml/2006/ole">
              <mc:AlternateContent xmlns:mc="http://schemas.openxmlformats.org/markup-compatibility/2006">
                <mc:Choice xmlns:v="urn:schemas-microsoft-com:vml" Requires="v">
                  <p:oleObj name="公式" r:id="rId18" imgW="203200" imgH="241300" progId="Equation.3">
                    <p:embed/>
                  </p:oleObj>
                </mc:Choice>
                <mc:Fallback>
                  <p:oleObj name="公式" r:id="rId18" imgW="203200" imgH="241300" progId="Equation.3">
                    <p:embed/>
                    <p:pic>
                      <p:nvPicPr>
                        <p:cNvPr id="0" name="Object 3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05" y="1522"/>
                          <a:ext cx="433"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13" name="Line 31"/>
            <p:cNvSpPr>
              <a:spLocks noChangeShapeType="1"/>
            </p:cNvSpPr>
            <p:nvPr/>
          </p:nvSpPr>
          <p:spPr bwMode="auto">
            <a:xfrm>
              <a:off x="2484" y="2391"/>
              <a:ext cx="971" cy="0"/>
            </a:xfrm>
            <a:prstGeom prst="line">
              <a:avLst/>
            </a:prstGeom>
            <a:noFill/>
            <a:ln w="444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4" name="Line 32"/>
            <p:cNvSpPr>
              <a:spLocks noChangeShapeType="1"/>
            </p:cNvSpPr>
            <p:nvPr/>
          </p:nvSpPr>
          <p:spPr bwMode="auto">
            <a:xfrm flipV="1">
              <a:off x="3450" y="1852"/>
              <a:ext cx="0" cy="539"/>
            </a:xfrm>
            <a:prstGeom prst="line">
              <a:avLst/>
            </a:prstGeom>
            <a:noFill/>
            <a:ln w="444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9415" name="Object 33"/>
            <p:cNvGraphicFramePr>
              <a:graphicFrameLocks noChangeAspect="1"/>
            </p:cNvGraphicFramePr>
            <p:nvPr/>
          </p:nvGraphicFramePr>
          <p:xfrm>
            <a:off x="3415" y="1825"/>
            <a:ext cx="231" cy="275"/>
          </p:xfrm>
          <a:graphic>
            <a:graphicData uri="http://schemas.openxmlformats.org/presentationml/2006/ole">
              <mc:AlternateContent xmlns:mc="http://schemas.openxmlformats.org/markup-compatibility/2006">
                <mc:Choice xmlns:v="urn:schemas-microsoft-com:vml" Requires="v">
                  <p:oleObj name="Equation" r:id="rId20" imgW="177800" imgH="165100" progId="Equation.3">
                    <p:embed/>
                  </p:oleObj>
                </mc:Choice>
                <mc:Fallback>
                  <p:oleObj name="Equation" r:id="rId20" imgW="177800" imgH="165100" progId="Equation.3">
                    <p:embed/>
                    <p:pic>
                      <p:nvPicPr>
                        <p:cNvPr id="0" name="Object 3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15" y="1825"/>
                          <a:ext cx="231"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16" name="Object 34"/>
            <p:cNvGraphicFramePr>
              <a:graphicFrameLocks noChangeAspect="1"/>
            </p:cNvGraphicFramePr>
            <p:nvPr/>
          </p:nvGraphicFramePr>
          <p:xfrm>
            <a:off x="3252" y="2353"/>
            <a:ext cx="208" cy="289"/>
          </p:xfrm>
          <a:graphic>
            <a:graphicData uri="http://schemas.openxmlformats.org/presentationml/2006/ole">
              <mc:AlternateContent xmlns:mc="http://schemas.openxmlformats.org/markup-compatibility/2006">
                <mc:Choice xmlns:v="urn:schemas-microsoft-com:vml" Requires="v">
                  <p:oleObj name="Equation" r:id="rId22" imgW="152400" imgH="165100" progId="Equation.3">
                    <p:embed/>
                  </p:oleObj>
                </mc:Choice>
                <mc:Fallback>
                  <p:oleObj name="Equation" r:id="rId22" imgW="152400" imgH="165100" progId="Equation.3">
                    <p:embed/>
                    <p:pic>
                      <p:nvPicPr>
                        <p:cNvPr id="0" name="Object 3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52" y="2353"/>
                          <a:ext cx="208"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54371" name="Object 35"/>
          <p:cNvGraphicFramePr>
            <a:graphicFrameLocks noChangeAspect="1"/>
          </p:cNvGraphicFramePr>
          <p:nvPr/>
        </p:nvGraphicFramePr>
        <p:xfrm>
          <a:off x="212725" y="2439988"/>
          <a:ext cx="4806950" cy="1081087"/>
        </p:xfrm>
        <a:graphic>
          <a:graphicData uri="http://schemas.openxmlformats.org/presentationml/2006/ole">
            <mc:AlternateContent xmlns:mc="http://schemas.openxmlformats.org/markup-compatibility/2006">
              <mc:Choice xmlns:v="urn:schemas-microsoft-com:vml" Requires="v">
                <p:oleObj name="公式" r:id="rId24" imgW="1882775" imgH="408940" progId="Equation.3">
                  <p:embed/>
                </p:oleObj>
              </mc:Choice>
              <mc:Fallback>
                <p:oleObj name="公式" r:id="rId24" imgW="1882775" imgH="408940" progId="Equation.3">
                  <p:embed/>
                  <p:pic>
                    <p:nvPicPr>
                      <p:cNvPr id="0" name="Object 3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12725" y="2439988"/>
                        <a:ext cx="4806950" cy="1081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4372" name="Object 36"/>
          <p:cNvGraphicFramePr>
            <a:graphicFrameLocks noChangeAspect="1"/>
          </p:cNvGraphicFramePr>
          <p:nvPr/>
        </p:nvGraphicFramePr>
        <p:xfrm>
          <a:off x="211138" y="3500438"/>
          <a:ext cx="8228012" cy="609600"/>
        </p:xfrm>
        <a:graphic>
          <a:graphicData uri="http://schemas.openxmlformats.org/presentationml/2006/ole">
            <mc:AlternateContent xmlns:mc="http://schemas.openxmlformats.org/markup-compatibility/2006">
              <mc:Choice xmlns:v="urn:schemas-microsoft-com:vml" Requires="v">
                <p:oleObj name="公式" r:id="rId26" imgW="3087370" imgH="204470" progId="Equation.3">
                  <p:embed/>
                </p:oleObj>
              </mc:Choice>
              <mc:Fallback>
                <p:oleObj name="公式" r:id="rId26" imgW="3087370" imgH="204470" progId="Equation.3">
                  <p:embed/>
                  <p:pic>
                    <p:nvPicPr>
                      <p:cNvPr id="0" name="Object 3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11138" y="3500438"/>
                        <a:ext cx="8228012"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4373" name="Object 37"/>
          <p:cNvGraphicFramePr>
            <a:graphicFrameLocks noChangeAspect="1"/>
          </p:cNvGraphicFramePr>
          <p:nvPr/>
        </p:nvGraphicFramePr>
        <p:xfrm>
          <a:off x="263525" y="4508500"/>
          <a:ext cx="5964238" cy="1273175"/>
        </p:xfrm>
        <a:graphic>
          <a:graphicData uri="http://schemas.openxmlformats.org/presentationml/2006/ole">
            <mc:AlternateContent xmlns:mc="http://schemas.openxmlformats.org/markup-compatibility/2006">
              <mc:Choice xmlns:v="urn:schemas-microsoft-com:vml" Requires="v">
                <p:oleObj name="公式" r:id="rId28" imgW="2054860" imgH="452120" progId="Equation.3">
                  <p:embed/>
                </p:oleObj>
              </mc:Choice>
              <mc:Fallback>
                <p:oleObj name="公式" r:id="rId28" imgW="2054860" imgH="452120" progId="Equation.3">
                  <p:embed/>
                  <p:pic>
                    <p:nvPicPr>
                      <p:cNvPr id="0" name="Object 3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63525" y="4508500"/>
                        <a:ext cx="5964238" cy="127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4374" name="Object 38"/>
          <p:cNvGraphicFramePr>
            <a:graphicFrameLocks noChangeAspect="1"/>
          </p:cNvGraphicFramePr>
          <p:nvPr/>
        </p:nvGraphicFramePr>
        <p:xfrm>
          <a:off x="92075" y="5645150"/>
          <a:ext cx="8612188" cy="642938"/>
        </p:xfrm>
        <a:graphic>
          <a:graphicData uri="http://schemas.openxmlformats.org/presentationml/2006/ole">
            <mc:AlternateContent xmlns:mc="http://schemas.openxmlformats.org/markup-compatibility/2006">
              <mc:Choice xmlns:v="urn:schemas-microsoft-com:vml" Requires="v">
                <p:oleObj name="公式" r:id="rId30" imgW="3603625" imgH="215265" progId="Equation.3">
                  <p:embed/>
                </p:oleObj>
              </mc:Choice>
              <mc:Fallback>
                <p:oleObj name="公式" r:id="rId30" imgW="3603625" imgH="215265" progId="Equation.3">
                  <p:embed/>
                  <p:pic>
                    <p:nvPicPr>
                      <p:cNvPr id="0" name="Object 3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2075" y="5645150"/>
                        <a:ext cx="8612188"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4338"/>
                                        </p:tgtEl>
                                        <p:attrNameLst>
                                          <p:attrName>style.visibility</p:attrName>
                                        </p:attrNameLst>
                                      </p:cBhvr>
                                      <p:to>
                                        <p:strVal val="visible"/>
                                      </p:to>
                                    </p:set>
                                    <p:animEffect transition="in" filter="wipe(left)">
                                      <p:cBhvr>
                                        <p:cTn id="7" dur="500"/>
                                        <p:tgtEl>
                                          <p:spTgt spid="65433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54339"/>
                                        </p:tgtEl>
                                        <p:attrNameLst>
                                          <p:attrName>style.visibility</p:attrName>
                                        </p:attrNameLst>
                                      </p:cBhvr>
                                      <p:to>
                                        <p:strVal val="visible"/>
                                      </p:to>
                                    </p:set>
                                    <p:animEffect transition="in" filter="wipe(left)">
                                      <p:cBhvr>
                                        <p:cTn id="11" dur="500"/>
                                        <p:tgtEl>
                                          <p:spTgt spid="6543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54340"/>
                                        </p:tgtEl>
                                        <p:attrNameLst>
                                          <p:attrName>style.visibility</p:attrName>
                                        </p:attrNameLst>
                                      </p:cBhvr>
                                      <p:to>
                                        <p:strVal val="visible"/>
                                      </p:to>
                                    </p:set>
                                    <p:animEffect transition="in" filter="wipe(left)">
                                      <p:cBhvr>
                                        <p:cTn id="16" dur="500"/>
                                        <p:tgtEl>
                                          <p:spTgt spid="654340"/>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654341"/>
                                        </p:tgtEl>
                                        <p:attrNameLst>
                                          <p:attrName>style.visibility</p:attrName>
                                        </p:attrNameLst>
                                      </p:cBhvr>
                                      <p:to>
                                        <p:strVal val="visible"/>
                                      </p:to>
                                    </p:set>
                                    <p:animEffect transition="in" filter="wipe(left)">
                                      <p:cBhvr>
                                        <p:cTn id="20" dur="500"/>
                                        <p:tgtEl>
                                          <p:spTgt spid="65434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54342"/>
                                        </p:tgtEl>
                                        <p:attrNameLst>
                                          <p:attrName>style.visibility</p:attrName>
                                        </p:attrNameLst>
                                      </p:cBhvr>
                                      <p:to>
                                        <p:strVal val="visible"/>
                                      </p:to>
                                    </p:set>
                                    <p:animEffect transition="in" filter="wipe(left)">
                                      <p:cBhvr>
                                        <p:cTn id="25" dur="500"/>
                                        <p:tgtEl>
                                          <p:spTgt spid="65434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54344"/>
                                        </p:tgtEl>
                                        <p:attrNameLst>
                                          <p:attrName>style.visibility</p:attrName>
                                        </p:attrNameLst>
                                      </p:cBhvr>
                                      <p:to>
                                        <p:strVal val="visible"/>
                                      </p:to>
                                    </p:set>
                                    <p:animEffect transition="in" filter="wipe(left)">
                                      <p:cBhvr>
                                        <p:cTn id="30" dur="500"/>
                                        <p:tgtEl>
                                          <p:spTgt spid="654344"/>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32" fill="hold" nodeType="clickEffect">
                                  <p:stCondLst>
                                    <p:cond delay="0"/>
                                  </p:stCondLst>
                                  <p:childTnLst>
                                    <p:set>
                                      <p:cBhvr>
                                        <p:cTn id="34" dur="1" fill="hold">
                                          <p:stCondLst>
                                            <p:cond delay="0"/>
                                          </p:stCondLst>
                                        </p:cTn>
                                        <p:tgtEl>
                                          <p:spTgt spid="654346"/>
                                        </p:tgtEl>
                                        <p:attrNameLst>
                                          <p:attrName>style.visibility</p:attrName>
                                        </p:attrNameLst>
                                      </p:cBhvr>
                                      <p:to>
                                        <p:strVal val="visible"/>
                                      </p:to>
                                    </p:set>
                                    <p:animEffect transition="in" filter="box(out)">
                                      <p:cBhvr>
                                        <p:cTn id="35" dur="500"/>
                                        <p:tgtEl>
                                          <p:spTgt spid="654346"/>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499"/>
                                          </p:stCondLst>
                                        </p:cTn>
                                        <p:tgtEl>
                                          <p:spTgt spid="6543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654371"/>
                                        </p:tgtEl>
                                        <p:attrNameLst>
                                          <p:attrName>style.visibility</p:attrName>
                                        </p:attrNameLst>
                                      </p:cBhvr>
                                      <p:to>
                                        <p:strVal val="visible"/>
                                      </p:to>
                                    </p:set>
                                    <p:animEffect transition="in" filter="wipe(left)">
                                      <p:cBhvr>
                                        <p:cTn id="43" dur="500"/>
                                        <p:tgtEl>
                                          <p:spTgt spid="65437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654372"/>
                                        </p:tgtEl>
                                        <p:attrNameLst>
                                          <p:attrName>style.visibility</p:attrName>
                                        </p:attrNameLst>
                                      </p:cBhvr>
                                      <p:to>
                                        <p:strVal val="visible"/>
                                      </p:to>
                                    </p:set>
                                    <p:animEffect transition="in" filter="wipe(left)">
                                      <p:cBhvr>
                                        <p:cTn id="48" dur="500"/>
                                        <p:tgtEl>
                                          <p:spTgt spid="65437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654343"/>
                                        </p:tgtEl>
                                        <p:attrNameLst>
                                          <p:attrName>style.visibility</p:attrName>
                                        </p:attrNameLst>
                                      </p:cBhvr>
                                      <p:to>
                                        <p:strVal val="visible"/>
                                      </p:to>
                                    </p:set>
                                    <p:animEffect transition="in" filter="wipe(left)">
                                      <p:cBhvr>
                                        <p:cTn id="53" dur="500"/>
                                        <p:tgtEl>
                                          <p:spTgt spid="654343"/>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499"/>
                                          </p:stCondLst>
                                        </p:cTn>
                                        <p:tgtEl>
                                          <p:spTgt spid="65435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54373"/>
                                        </p:tgtEl>
                                        <p:attrNameLst>
                                          <p:attrName>style.visibility</p:attrName>
                                        </p:attrNameLst>
                                      </p:cBhvr>
                                      <p:to>
                                        <p:strVal val="visible"/>
                                      </p:to>
                                    </p:set>
                                    <p:animEffect transition="in" filter="wipe(left)">
                                      <p:cBhvr>
                                        <p:cTn id="62" dur="500"/>
                                        <p:tgtEl>
                                          <p:spTgt spid="65437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54374"/>
                                        </p:tgtEl>
                                        <p:attrNameLst>
                                          <p:attrName>style.visibility</p:attrName>
                                        </p:attrNameLst>
                                      </p:cBhvr>
                                      <p:to>
                                        <p:strVal val="visible"/>
                                      </p:to>
                                    </p:set>
                                    <p:animEffect transition="in" filter="wipe(left)">
                                      <p:cBhvr>
                                        <p:cTn id="67" dur="500"/>
                                        <p:tgtEl>
                                          <p:spTgt spid="654374"/>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499"/>
                                          </p:stCondLst>
                                        </p:cTn>
                                        <p:tgtEl>
                                          <p:spTgt spid="654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4338" grpId="0" autoUpdateAnimBg="0"/>
      <p:bldP spid="654339" grpId="0" autoUpdateAnimBg="0"/>
      <p:bldP spid="654341" grpId="0" autoUpdateAnimBg="0"/>
      <p:bldP spid="654342" grpId="0" autoUpdateAnimBg="0"/>
      <p:bldP spid="654343" grpId="0" autoUpdateAnimBg="0"/>
      <p:bldP spid="654344"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8CEFCFCE-6931-4F01-B917-88FC45F5DF77}" type="slidenum">
              <a:rPr lang="en-US" altLang="zh-CN" i="0" u="none" smtClean="0">
                <a:latin typeface="Times New Roman" panose="02020603050405020304" pitchFamily="18" charset="0"/>
              </a:rPr>
              <a:t>68</a:t>
            </a:fld>
            <a:endParaRPr lang="en-US" altLang="zh-CN" i="0" u="none">
              <a:latin typeface="Times New Roman" panose="02020603050405020304" pitchFamily="18" charset="0"/>
            </a:endParaRPr>
          </a:p>
        </p:txBody>
      </p:sp>
      <p:sp>
        <p:nvSpPr>
          <p:cNvPr id="655362" name="Rectangle 2"/>
          <p:cNvSpPr>
            <a:spLocks noChangeArrowheads="1"/>
          </p:cNvSpPr>
          <p:nvPr/>
        </p:nvSpPr>
        <p:spPr bwMode="auto">
          <a:xfrm>
            <a:off x="233363" y="388938"/>
            <a:ext cx="29702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2800" b="1" i="0" u="none">
                <a:solidFill>
                  <a:srgbClr val="FF0000"/>
                </a:solidFill>
                <a:latin typeface="Times New Roman" panose="02020603050405020304" pitchFamily="18" charset="0"/>
                <a:ea typeface="楷体_GB2312" pitchFamily="49" charset="-122"/>
              </a:rPr>
              <a:t>③</a:t>
            </a:r>
            <a:r>
              <a:rPr kumimoji="1" lang="zh-CN" altLang="en-US" sz="2800" b="1" i="0" u="none">
                <a:solidFill>
                  <a:srgbClr val="FF0000"/>
                </a:solidFill>
                <a:latin typeface="Times New Roman" panose="02020603050405020304" pitchFamily="18" charset="0"/>
                <a:ea typeface="楷体_GB2312" pitchFamily="49" charset="-122"/>
              </a:rPr>
              <a:t>阻抗三角形</a:t>
            </a:r>
          </a:p>
        </p:txBody>
      </p:sp>
      <p:graphicFrame>
        <p:nvGraphicFramePr>
          <p:cNvPr id="655363" name="Object 3"/>
          <p:cNvGraphicFramePr>
            <a:graphicFrameLocks noChangeAspect="1"/>
          </p:cNvGraphicFramePr>
          <p:nvPr/>
        </p:nvGraphicFramePr>
        <p:xfrm>
          <a:off x="8050213" y="2786063"/>
          <a:ext cx="347662" cy="514350"/>
        </p:xfrm>
        <a:graphic>
          <a:graphicData uri="http://schemas.openxmlformats.org/presentationml/2006/ole">
            <mc:AlternateContent xmlns:mc="http://schemas.openxmlformats.org/markup-compatibility/2006">
              <mc:Choice xmlns:v="urn:schemas-microsoft-com:vml" Requires="v">
                <p:oleObj name="公式" r:id="rId2" imgW="165100" imgH="165100" progId="Equation.3">
                  <p:embed/>
                </p:oleObj>
              </mc:Choice>
              <mc:Fallback>
                <p:oleObj name="公式" r:id="rId2" imgW="165100" imgH="1651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0213" y="2786063"/>
                        <a:ext cx="347662"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0421" name="Group 4"/>
          <p:cNvGrpSpPr/>
          <p:nvPr/>
        </p:nvGrpSpPr>
        <p:grpSpPr bwMode="auto">
          <a:xfrm>
            <a:off x="5257800" y="692150"/>
            <a:ext cx="3478213" cy="2157413"/>
            <a:chOff x="2695" y="2151"/>
            <a:chExt cx="2191" cy="1359"/>
          </a:xfrm>
        </p:grpSpPr>
        <p:sp>
          <p:nvSpPr>
            <p:cNvPr id="60447" name="Line 5"/>
            <p:cNvSpPr>
              <a:spLocks noChangeShapeType="1"/>
            </p:cNvSpPr>
            <p:nvPr/>
          </p:nvSpPr>
          <p:spPr bwMode="auto">
            <a:xfrm flipV="1">
              <a:off x="4630" y="2376"/>
              <a:ext cx="0" cy="1021"/>
            </a:xfrm>
            <a:prstGeom prst="line">
              <a:avLst/>
            </a:prstGeom>
            <a:noFill/>
            <a:ln w="31750">
              <a:solidFill>
                <a:srgbClr val="00FF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8" name="Line 6"/>
            <p:cNvSpPr>
              <a:spLocks noChangeShapeType="1"/>
            </p:cNvSpPr>
            <p:nvPr/>
          </p:nvSpPr>
          <p:spPr bwMode="auto">
            <a:xfrm flipV="1">
              <a:off x="2695" y="2376"/>
              <a:ext cx="1919" cy="1081"/>
            </a:xfrm>
            <a:prstGeom prst="line">
              <a:avLst/>
            </a:prstGeom>
            <a:noFill/>
            <a:ln w="44450">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9" name="Arc 7"/>
            <p:cNvSpPr/>
            <p:nvPr/>
          </p:nvSpPr>
          <p:spPr bwMode="auto">
            <a:xfrm>
              <a:off x="3006" y="3271"/>
              <a:ext cx="103" cy="239"/>
            </a:xfrm>
            <a:custGeom>
              <a:avLst/>
              <a:gdLst>
                <a:gd name="T0" fmla="*/ 0 w 21044"/>
                <a:gd name="T1" fmla="*/ 0 h 21600"/>
                <a:gd name="T2" fmla="*/ 0 w 21044"/>
                <a:gd name="T3" fmla="*/ 0 h 21600"/>
                <a:gd name="T4" fmla="*/ 0 w 21044"/>
                <a:gd name="T5" fmla="*/ 0 h 21600"/>
                <a:gd name="T6" fmla="*/ 0 60000 65536"/>
                <a:gd name="T7" fmla="*/ 0 60000 65536"/>
                <a:gd name="T8" fmla="*/ 0 60000 65536"/>
              </a:gdLst>
              <a:ahLst/>
              <a:cxnLst>
                <a:cxn ang="T6">
                  <a:pos x="T0" y="T1"/>
                </a:cxn>
                <a:cxn ang="T7">
                  <a:pos x="T2" y="T3"/>
                </a:cxn>
                <a:cxn ang="T8">
                  <a:pos x="T4" y="T5"/>
                </a:cxn>
              </a:cxnLst>
              <a:rect l="0" t="0" r="r" b="b"/>
              <a:pathLst>
                <a:path w="21044" h="21600" fill="none" extrusionOk="0">
                  <a:moveTo>
                    <a:pt x="-1" y="0"/>
                  </a:moveTo>
                  <a:cubicBezTo>
                    <a:pt x="10053" y="0"/>
                    <a:pt x="18777" y="6936"/>
                    <a:pt x="21044" y="16730"/>
                  </a:cubicBezTo>
                </a:path>
                <a:path w="21044" h="21600" stroke="0" extrusionOk="0">
                  <a:moveTo>
                    <a:pt x="-1" y="0"/>
                  </a:moveTo>
                  <a:cubicBezTo>
                    <a:pt x="10053" y="0"/>
                    <a:pt x="18777" y="6936"/>
                    <a:pt x="21044" y="16730"/>
                  </a:cubicBezTo>
                  <a:lnTo>
                    <a:pt x="0" y="21600"/>
                  </a:lnTo>
                  <a:lnTo>
                    <a:pt x="-1" y="0"/>
                  </a:lnTo>
                  <a:close/>
                </a:path>
              </a:pathLst>
            </a:custGeom>
            <a:noFill/>
            <a:ln w="57150" cap="rnd">
              <a:solidFill>
                <a:srgbClr val="33CC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0450" name="Object 8"/>
            <p:cNvGraphicFramePr>
              <a:graphicFrameLocks noChangeAspect="1"/>
            </p:cNvGraphicFramePr>
            <p:nvPr/>
          </p:nvGraphicFramePr>
          <p:xfrm>
            <a:off x="4287" y="2151"/>
            <a:ext cx="266" cy="340"/>
          </p:xfrm>
          <a:graphic>
            <a:graphicData uri="http://schemas.openxmlformats.org/presentationml/2006/ole">
              <mc:AlternateContent xmlns:mc="http://schemas.openxmlformats.org/markup-compatibility/2006">
                <mc:Choice xmlns:v="urn:schemas-microsoft-com:vml" Requires="v">
                  <p:oleObj name="公式" r:id="rId4" imgW="152400" imgH="177800" progId="Equation.3">
                    <p:embed/>
                  </p:oleObj>
                </mc:Choice>
                <mc:Fallback>
                  <p:oleObj name="公式" r:id="rId4" imgW="152400" imgH="1778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7" y="2151"/>
                          <a:ext cx="266"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51" name="Line 9"/>
            <p:cNvSpPr>
              <a:spLocks noChangeShapeType="1"/>
            </p:cNvSpPr>
            <p:nvPr/>
          </p:nvSpPr>
          <p:spPr bwMode="auto">
            <a:xfrm>
              <a:off x="2705" y="3470"/>
              <a:ext cx="1943" cy="0"/>
            </a:xfrm>
            <a:prstGeom prst="line">
              <a:avLst/>
            </a:prstGeom>
            <a:noFill/>
            <a:ln w="44450">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2" name="Line 10"/>
            <p:cNvSpPr>
              <a:spLocks noChangeShapeType="1"/>
            </p:cNvSpPr>
            <p:nvPr/>
          </p:nvSpPr>
          <p:spPr bwMode="auto">
            <a:xfrm flipV="1">
              <a:off x="4638" y="2392"/>
              <a:ext cx="0" cy="1078"/>
            </a:xfrm>
            <a:prstGeom prst="line">
              <a:avLst/>
            </a:prstGeom>
            <a:noFill/>
            <a:ln w="44450">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0453" name="Object 11"/>
            <p:cNvGraphicFramePr>
              <a:graphicFrameLocks noChangeAspect="1"/>
            </p:cNvGraphicFramePr>
            <p:nvPr/>
          </p:nvGraphicFramePr>
          <p:xfrm>
            <a:off x="4639" y="2421"/>
            <a:ext cx="247" cy="390"/>
          </p:xfrm>
          <a:graphic>
            <a:graphicData uri="http://schemas.openxmlformats.org/presentationml/2006/ole">
              <mc:AlternateContent xmlns:mc="http://schemas.openxmlformats.org/markup-compatibility/2006">
                <mc:Choice xmlns:v="urn:schemas-microsoft-com:vml" Requires="v">
                  <p:oleObj name="公式" r:id="rId6" imgW="165100" imgH="203200" progId="Equation.3">
                    <p:embed/>
                  </p:oleObj>
                </mc:Choice>
                <mc:Fallback>
                  <p:oleObj name="公式" r:id="rId6" imgW="165100" imgH="20320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9" y="2421"/>
                          <a:ext cx="247" cy="3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54" name="Object 12"/>
            <p:cNvGraphicFramePr>
              <a:graphicFrameLocks noChangeAspect="1"/>
            </p:cNvGraphicFramePr>
            <p:nvPr/>
          </p:nvGraphicFramePr>
          <p:xfrm>
            <a:off x="3150" y="3197"/>
            <a:ext cx="182" cy="277"/>
          </p:xfrm>
          <a:graphic>
            <a:graphicData uri="http://schemas.openxmlformats.org/presentationml/2006/ole">
              <mc:AlternateContent xmlns:mc="http://schemas.openxmlformats.org/markup-compatibility/2006">
                <mc:Choice xmlns:v="urn:schemas-microsoft-com:vml" Requires="v">
                  <p:oleObj name="Equation" r:id="rId8" imgW="139700" imgH="165100" progId="Equation.3">
                    <p:embed/>
                  </p:oleObj>
                </mc:Choice>
                <mc:Fallback>
                  <p:oleObj name="Equation" r:id="rId8" imgW="139700" imgH="1651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0" y="3197"/>
                          <a:ext cx="182"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0422" name="Group 13"/>
          <p:cNvGrpSpPr/>
          <p:nvPr/>
        </p:nvGrpSpPr>
        <p:grpSpPr bwMode="auto">
          <a:xfrm>
            <a:off x="5276850" y="1109663"/>
            <a:ext cx="2806700" cy="2312987"/>
            <a:chOff x="3427" y="806"/>
            <a:chExt cx="1768" cy="1457"/>
          </a:xfrm>
        </p:grpSpPr>
        <p:sp>
          <p:nvSpPr>
            <p:cNvPr id="60440" name="Line 14"/>
            <p:cNvSpPr>
              <a:spLocks noChangeShapeType="1"/>
            </p:cNvSpPr>
            <p:nvPr/>
          </p:nvSpPr>
          <p:spPr bwMode="auto">
            <a:xfrm flipV="1">
              <a:off x="4833" y="1175"/>
              <a:ext cx="0" cy="640"/>
            </a:xfrm>
            <a:prstGeom prst="line">
              <a:avLst/>
            </a:prstGeom>
            <a:noFill/>
            <a:ln w="31750">
              <a:solidFill>
                <a:srgbClr val="00FF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1" name="Line 15"/>
            <p:cNvSpPr>
              <a:spLocks noChangeShapeType="1"/>
            </p:cNvSpPr>
            <p:nvPr/>
          </p:nvSpPr>
          <p:spPr bwMode="auto">
            <a:xfrm flipV="1">
              <a:off x="3427" y="1043"/>
              <a:ext cx="1418" cy="796"/>
            </a:xfrm>
            <a:prstGeom prst="line">
              <a:avLst/>
            </a:prstGeom>
            <a:noFill/>
            <a:ln w="44450">
              <a:solidFill>
                <a:srgbClr val="00008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0442" name="Object 16"/>
            <p:cNvGraphicFramePr>
              <a:graphicFrameLocks noChangeAspect="1"/>
            </p:cNvGraphicFramePr>
            <p:nvPr/>
          </p:nvGraphicFramePr>
          <p:xfrm>
            <a:off x="4503" y="806"/>
            <a:ext cx="287" cy="314"/>
          </p:xfrm>
          <a:graphic>
            <a:graphicData uri="http://schemas.openxmlformats.org/presentationml/2006/ole">
              <mc:AlternateContent xmlns:mc="http://schemas.openxmlformats.org/markup-compatibility/2006">
                <mc:Choice xmlns:v="urn:schemas-microsoft-com:vml" Requires="v">
                  <p:oleObj name="公式" r:id="rId10" imgW="165100" imgH="203200" progId="Equation.3">
                    <p:embed/>
                  </p:oleObj>
                </mc:Choice>
                <mc:Fallback>
                  <p:oleObj name="公式" r:id="rId10" imgW="165100" imgH="203200"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03" y="806"/>
                          <a:ext cx="287"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43" name="Object 17"/>
            <p:cNvGraphicFramePr>
              <a:graphicFrameLocks noChangeAspect="1"/>
            </p:cNvGraphicFramePr>
            <p:nvPr/>
          </p:nvGraphicFramePr>
          <p:xfrm>
            <a:off x="4674" y="1930"/>
            <a:ext cx="345" cy="333"/>
          </p:xfrm>
          <a:graphic>
            <a:graphicData uri="http://schemas.openxmlformats.org/presentationml/2006/ole">
              <mc:AlternateContent xmlns:mc="http://schemas.openxmlformats.org/markup-compatibility/2006">
                <mc:Choice xmlns:v="urn:schemas-microsoft-com:vml" Requires="v">
                  <p:oleObj name="公式" r:id="rId12" imgW="228600" imgH="228600" progId="Equation.3">
                    <p:embed/>
                  </p:oleObj>
                </mc:Choice>
                <mc:Fallback>
                  <p:oleObj name="公式" r:id="rId12" imgW="228600" imgH="228600"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74" y="1930"/>
                          <a:ext cx="345"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44" name="Line 18"/>
            <p:cNvSpPr>
              <a:spLocks noChangeShapeType="1"/>
            </p:cNvSpPr>
            <p:nvPr/>
          </p:nvSpPr>
          <p:spPr bwMode="auto">
            <a:xfrm>
              <a:off x="3429" y="1861"/>
              <a:ext cx="1418" cy="0"/>
            </a:xfrm>
            <a:prstGeom prst="line">
              <a:avLst/>
            </a:prstGeom>
            <a:noFill/>
            <a:ln w="44450">
              <a:solidFill>
                <a:srgbClr val="00008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5" name="Line 19"/>
            <p:cNvSpPr>
              <a:spLocks noChangeShapeType="1"/>
            </p:cNvSpPr>
            <p:nvPr/>
          </p:nvSpPr>
          <p:spPr bwMode="auto">
            <a:xfrm flipV="1">
              <a:off x="4839" y="1032"/>
              <a:ext cx="0" cy="844"/>
            </a:xfrm>
            <a:prstGeom prst="line">
              <a:avLst/>
            </a:prstGeom>
            <a:noFill/>
            <a:ln w="44450">
              <a:solidFill>
                <a:srgbClr val="00008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0446" name="Object 20"/>
            <p:cNvGraphicFramePr>
              <a:graphicFrameLocks noChangeAspect="1"/>
            </p:cNvGraphicFramePr>
            <p:nvPr/>
          </p:nvGraphicFramePr>
          <p:xfrm>
            <a:off x="4896" y="1002"/>
            <a:ext cx="299" cy="390"/>
          </p:xfrm>
          <a:graphic>
            <a:graphicData uri="http://schemas.openxmlformats.org/presentationml/2006/ole">
              <mc:AlternateContent xmlns:mc="http://schemas.openxmlformats.org/markup-compatibility/2006">
                <mc:Choice xmlns:v="urn:schemas-microsoft-com:vml" Requires="v">
                  <p:oleObj name="公式" r:id="rId14" imgW="241300" imgH="228600" progId="Equation.3">
                    <p:embed/>
                  </p:oleObj>
                </mc:Choice>
                <mc:Fallback>
                  <p:oleObj name="公式" r:id="rId14" imgW="241300" imgH="228600" progId="Equation.3">
                    <p:embed/>
                    <p:pic>
                      <p:nvPicPr>
                        <p:cNvPr id="0"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96" y="1002"/>
                          <a:ext cx="299" cy="3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0423" name="Group 21"/>
          <p:cNvGrpSpPr/>
          <p:nvPr/>
        </p:nvGrpSpPr>
        <p:grpSpPr bwMode="auto">
          <a:xfrm>
            <a:off x="5219700" y="1408113"/>
            <a:ext cx="1852613" cy="1778000"/>
            <a:chOff x="2479" y="1522"/>
            <a:chExt cx="1167" cy="1120"/>
          </a:xfrm>
        </p:grpSpPr>
        <p:sp>
          <p:nvSpPr>
            <p:cNvPr id="60433" name="Line 22"/>
            <p:cNvSpPr>
              <a:spLocks noChangeShapeType="1"/>
            </p:cNvSpPr>
            <p:nvPr/>
          </p:nvSpPr>
          <p:spPr bwMode="auto">
            <a:xfrm flipV="1">
              <a:off x="3446" y="1844"/>
              <a:ext cx="0" cy="510"/>
            </a:xfrm>
            <a:prstGeom prst="line">
              <a:avLst/>
            </a:prstGeom>
            <a:noFill/>
            <a:ln w="31750">
              <a:solidFill>
                <a:srgbClr val="00FF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4" name="Line 23"/>
            <p:cNvSpPr>
              <a:spLocks noChangeShapeType="1"/>
            </p:cNvSpPr>
            <p:nvPr/>
          </p:nvSpPr>
          <p:spPr bwMode="auto">
            <a:xfrm flipV="1">
              <a:off x="2479" y="1844"/>
              <a:ext cx="959" cy="540"/>
            </a:xfrm>
            <a:prstGeom prst="line">
              <a:avLst/>
            </a:prstGeom>
            <a:noFill/>
            <a:ln w="444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0435" name="Object 24"/>
            <p:cNvGraphicFramePr>
              <a:graphicFrameLocks noChangeAspect="1"/>
            </p:cNvGraphicFramePr>
            <p:nvPr/>
          </p:nvGraphicFramePr>
          <p:xfrm>
            <a:off x="3005" y="1522"/>
            <a:ext cx="433" cy="393"/>
          </p:xfrm>
          <a:graphic>
            <a:graphicData uri="http://schemas.openxmlformats.org/presentationml/2006/ole">
              <mc:AlternateContent xmlns:mc="http://schemas.openxmlformats.org/markup-compatibility/2006">
                <mc:Choice xmlns:v="urn:schemas-microsoft-com:vml" Requires="v">
                  <p:oleObj name="公式" r:id="rId16" imgW="203200" imgH="241300" progId="Equation.3">
                    <p:embed/>
                  </p:oleObj>
                </mc:Choice>
                <mc:Fallback>
                  <p:oleObj name="公式" r:id="rId16" imgW="203200" imgH="241300" progId="Equation.3">
                    <p:embed/>
                    <p:pic>
                      <p:nvPicPr>
                        <p:cNvPr id="0" name="Object 2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05" y="1522"/>
                          <a:ext cx="433"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36" name="Line 25"/>
            <p:cNvSpPr>
              <a:spLocks noChangeShapeType="1"/>
            </p:cNvSpPr>
            <p:nvPr/>
          </p:nvSpPr>
          <p:spPr bwMode="auto">
            <a:xfrm>
              <a:off x="2484" y="2391"/>
              <a:ext cx="971" cy="0"/>
            </a:xfrm>
            <a:prstGeom prst="line">
              <a:avLst/>
            </a:prstGeom>
            <a:noFill/>
            <a:ln w="444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7" name="Line 26"/>
            <p:cNvSpPr>
              <a:spLocks noChangeShapeType="1"/>
            </p:cNvSpPr>
            <p:nvPr/>
          </p:nvSpPr>
          <p:spPr bwMode="auto">
            <a:xfrm flipV="1">
              <a:off x="3450" y="1852"/>
              <a:ext cx="0" cy="539"/>
            </a:xfrm>
            <a:prstGeom prst="line">
              <a:avLst/>
            </a:prstGeom>
            <a:noFill/>
            <a:ln w="444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0438" name="Object 27"/>
            <p:cNvGraphicFramePr>
              <a:graphicFrameLocks noChangeAspect="1"/>
            </p:cNvGraphicFramePr>
            <p:nvPr/>
          </p:nvGraphicFramePr>
          <p:xfrm>
            <a:off x="3415" y="1825"/>
            <a:ext cx="231" cy="275"/>
          </p:xfrm>
          <a:graphic>
            <a:graphicData uri="http://schemas.openxmlformats.org/presentationml/2006/ole">
              <mc:AlternateContent xmlns:mc="http://schemas.openxmlformats.org/markup-compatibility/2006">
                <mc:Choice xmlns:v="urn:schemas-microsoft-com:vml" Requires="v">
                  <p:oleObj name="公式" r:id="rId18" imgW="177800" imgH="165100" progId="Equation.3">
                    <p:embed/>
                  </p:oleObj>
                </mc:Choice>
                <mc:Fallback>
                  <p:oleObj name="公式" r:id="rId18" imgW="177800" imgH="165100" progId="Equation.3">
                    <p:embed/>
                    <p:pic>
                      <p:nvPicPr>
                        <p:cNvPr id="0" name="Object 2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15" y="1825"/>
                          <a:ext cx="231"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39" name="Object 28"/>
            <p:cNvGraphicFramePr>
              <a:graphicFrameLocks noChangeAspect="1"/>
            </p:cNvGraphicFramePr>
            <p:nvPr/>
          </p:nvGraphicFramePr>
          <p:xfrm>
            <a:off x="3252" y="2353"/>
            <a:ext cx="208" cy="289"/>
          </p:xfrm>
          <a:graphic>
            <a:graphicData uri="http://schemas.openxmlformats.org/presentationml/2006/ole">
              <mc:AlternateContent xmlns:mc="http://schemas.openxmlformats.org/markup-compatibility/2006">
                <mc:Choice xmlns:v="urn:schemas-microsoft-com:vml" Requires="v">
                  <p:oleObj name="Equation" r:id="rId20" imgW="152400" imgH="165100" progId="Equation.3">
                    <p:embed/>
                  </p:oleObj>
                </mc:Choice>
                <mc:Fallback>
                  <p:oleObj name="Equation" r:id="rId20" imgW="152400" imgH="165100" progId="Equation.3">
                    <p:embed/>
                    <p:pic>
                      <p:nvPicPr>
                        <p:cNvPr id="0" name="Object 2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52" y="2353"/>
                          <a:ext cx="208"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55389" name="Object 29"/>
          <p:cNvGraphicFramePr>
            <a:graphicFrameLocks noChangeAspect="1"/>
          </p:cNvGraphicFramePr>
          <p:nvPr/>
        </p:nvGraphicFramePr>
        <p:xfrm>
          <a:off x="204788" y="2789238"/>
          <a:ext cx="4700587" cy="1287462"/>
        </p:xfrm>
        <a:graphic>
          <a:graphicData uri="http://schemas.openxmlformats.org/presentationml/2006/ole">
            <mc:AlternateContent xmlns:mc="http://schemas.openxmlformats.org/markup-compatibility/2006">
              <mc:Choice xmlns:v="urn:schemas-microsoft-com:vml" Requires="v">
                <p:oleObj name="公式" r:id="rId22" imgW="1839595" imgH="494665" progId="Equation.3">
                  <p:embed/>
                </p:oleObj>
              </mc:Choice>
              <mc:Fallback>
                <p:oleObj name="公式" r:id="rId22" imgW="1839595" imgH="494665" progId="Equation.3">
                  <p:embed/>
                  <p:pic>
                    <p:nvPicPr>
                      <p:cNvPr id="0" name="Object 2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04788" y="2789238"/>
                        <a:ext cx="4700587" cy="1287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390" name="Object 30"/>
          <p:cNvGraphicFramePr>
            <a:graphicFrameLocks noChangeAspect="1"/>
          </p:cNvGraphicFramePr>
          <p:nvPr/>
        </p:nvGraphicFramePr>
        <p:xfrm>
          <a:off x="236538" y="1006475"/>
          <a:ext cx="4308475" cy="1863725"/>
        </p:xfrm>
        <a:graphic>
          <a:graphicData uri="http://schemas.openxmlformats.org/presentationml/2006/ole">
            <mc:AlternateContent xmlns:mc="http://schemas.openxmlformats.org/markup-compatibility/2006">
              <mc:Choice xmlns:v="urn:schemas-microsoft-com:vml" Requires="v">
                <p:oleObj name="公式" r:id="rId24" imgW="1678305" imgH="731520" progId="Equation.3">
                  <p:embed/>
                </p:oleObj>
              </mc:Choice>
              <mc:Fallback>
                <p:oleObj name="公式" r:id="rId24" imgW="1678305" imgH="731520" progId="Equation.3">
                  <p:embed/>
                  <p:pic>
                    <p:nvPicPr>
                      <p:cNvPr id="0" name="Object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36538" y="1006475"/>
                        <a:ext cx="4308475" cy="186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391" name="Line 31"/>
          <p:cNvSpPr>
            <a:spLocks noChangeShapeType="1"/>
          </p:cNvSpPr>
          <p:nvPr/>
        </p:nvSpPr>
        <p:spPr bwMode="auto">
          <a:xfrm>
            <a:off x="190500" y="4221163"/>
            <a:ext cx="8743950" cy="0"/>
          </a:xfrm>
          <a:prstGeom prst="line">
            <a:avLst/>
          </a:prstGeom>
          <a:noFill/>
          <a:ln w="28575">
            <a:solidFill>
              <a:srgbClr val="008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392" name="Rectangle 32"/>
          <p:cNvSpPr>
            <a:spLocks noChangeArrowheads="1"/>
          </p:cNvSpPr>
          <p:nvPr/>
        </p:nvSpPr>
        <p:spPr bwMode="auto">
          <a:xfrm>
            <a:off x="282575" y="4610100"/>
            <a:ext cx="2695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FF0000"/>
                </a:solidFill>
                <a:latin typeface="Times New Roman" panose="02020603050405020304" pitchFamily="18" charset="0"/>
                <a:ea typeface="楷体_GB2312" pitchFamily="49" charset="-122"/>
              </a:rPr>
              <a:t>功率因数计算：</a:t>
            </a:r>
          </a:p>
        </p:txBody>
      </p:sp>
      <p:graphicFrame>
        <p:nvGraphicFramePr>
          <p:cNvPr id="655393" name="Object 33"/>
          <p:cNvGraphicFramePr>
            <a:graphicFrameLocks noChangeAspect="1"/>
          </p:cNvGraphicFramePr>
          <p:nvPr/>
        </p:nvGraphicFramePr>
        <p:xfrm>
          <a:off x="3228975" y="4322763"/>
          <a:ext cx="3719513" cy="1338262"/>
        </p:xfrm>
        <a:graphic>
          <a:graphicData uri="http://schemas.openxmlformats.org/presentationml/2006/ole">
            <mc:AlternateContent xmlns:mc="http://schemas.openxmlformats.org/markup-compatibility/2006">
              <mc:Choice xmlns:v="urn:schemas-microsoft-com:vml" Requires="v">
                <p:oleObj name="公式" r:id="rId26" imgW="1495425" imgH="462280" progId="Equation.3">
                  <p:embed/>
                </p:oleObj>
              </mc:Choice>
              <mc:Fallback>
                <p:oleObj name="公式" r:id="rId26" imgW="1495425" imgH="462280" progId="Equation.3">
                  <p:embed/>
                  <p:pic>
                    <p:nvPicPr>
                      <p:cNvPr id="0" name="Object 3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228975" y="4322763"/>
                        <a:ext cx="3719513"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394" name="Object 34"/>
          <p:cNvGraphicFramePr>
            <a:graphicFrameLocks noChangeAspect="1"/>
          </p:cNvGraphicFramePr>
          <p:nvPr/>
        </p:nvGraphicFramePr>
        <p:xfrm>
          <a:off x="625475" y="5719763"/>
          <a:ext cx="390525" cy="441325"/>
        </p:xfrm>
        <a:graphic>
          <a:graphicData uri="http://schemas.openxmlformats.org/presentationml/2006/ole">
            <mc:AlternateContent xmlns:mc="http://schemas.openxmlformats.org/markup-compatibility/2006">
              <mc:Choice xmlns:v="urn:schemas-microsoft-com:vml" Requires="v">
                <p:oleObj name="Equation" r:id="rId28" imgW="107315" imgH="128905" progId="Equation.3">
                  <p:embed/>
                </p:oleObj>
              </mc:Choice>
              <mc:Fallback>
                <p:oleObj name="Equation" r:id="rId28" imgW="107315" imgH="128905" progId="Equation.3">
                  <p:embed/>
                  <p:pic>
                    <p:nvPicPr>
                      <p:cNvPr id="0" name="Object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25475" y="5719763"/>
                        <a:ext cx="39052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395" name="Rectangle 35"/>
          <p:cNvSpPr>
            <a:spLocks noChangeArrowheads="1"/>
          </p:cNvSpPr>
          <p:nvPr/>
        </p:nvSpPr>
        <p:spPr bwMode="auto">
          <a:xfrm>
            <a:off x="928688" y="5603875"/>
            <a:ext cx="3117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800" b="1" i="0" u="none">
                <a:solidFill>
                  <a:schemeClr val="accent2"/>
                </a:solidFill>
                <a:latin typeface="Times New Roman" panose="02020603050405020304" pitchFamily="18" charset="0"/>
                <a:ea typeface="楷体_GB2312" pitchFamily="49" charset="-122"/>
              </a:rPr>
              <a:t>—— </a:t>
            </a:r>
            <a:r>
              <a:rPr kumimoji="1" lang="zh-CN" altLang="en-US" sz="2800" b="1" i="0" u="none">
                <a:solidFill>
                  <a:srgbClr val="CC0066"/>
                </a:solidFill>
                <a:latin typeface="Times New Roman" panose="02020603050405020304" pitchFamily="18" charset="0"/>
                <a:ea typeface="楷体_GB2312" pitchFamily="49" charset="-122"/>
              </a:rPr>
              <a:t>功率因数角</a:t>
            </a:r>
            <a:r>
              <a:rPr kumimoji="1" lang="zh-CN" altLang="en-US" sz="2800" b="1" i="0" u="none">
                <a:solidFill>
                  <a:schemeClr val="accent2"/>
                </a:solidFill>
                <a:latin typeface="Times New Roman" panose="02020603050405020304" pitchFamily="18" charset="0"/>
                <a:ea typeface="楷体_GB2312" pitchFamily="49" charset="-122"/>
              </a:rPr>
              <a:t>、</a:t>
            </a:r>
          </a:p>
        </p:txBody>
      </p:sp>
      <p:sp>
        <p:nvSpPr>
          <p:cNvPr id="655396" name="Rectangle 36"/>
          <p:cNvSpPr>
            <a:spLocks noChangeArrowheads="1"/>
          </p:cNvSpPr>
          <p:nvPr/>
        </p:nvSpPr>
        <p:spPr bwMode="auto">
          <a:xfrm>
            <a:off x="3849688" y="5619750"/>
            <a:ext cx="1962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CC0066"/>
                </a:solidFill>
                <a:latin typeface="Times New Roman" panose="02020603050405020304" pitchFamily="18" charset="0"/>
                <a:ea typeface="楷体_GB2312" pitchFamily="49" charset="-122"/>
              </a:rPr>
              <a:t>相位差角、</a:t>
            </a:r>
          </a:p>
        </p:txBody>
      </p:sp>
      <p:sp>
        <p:nvSpPr>
          <p:cNvPr id="655397" name="Rectangle 37"/>
          <p:cNvSpPr>
            <a:spLocks noChangeArrowheads="1"/>
          </p:cNvSpPr>
          <p:nvPr/>
        </p:nvSpPr>
        <p:spPr bwMode="auto">
          <a:xfrm>
            <a:off x="5761038" y="5638800"/>
            <a:ext cx="1606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CC0066"/>
                </a:solidFill>
                <a:latin typeface="Times New Roman" panose="02020603050405020304" pitchFamily="18" charset="0"/>
                <a:ea typeface="楷体_GB2312" pitchFamily="49" charset="-122"/>
              </a:rPr>
              <a:t>阻抗角。</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553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55362"/>
                                        </p:tgtEl>
                                        <p:attrNameLst>
                                          <p:attrName>style.visibility</p:attrName>
                                        </p:attrNameLst>
                                      </p:cBhvr>
                                      <p:to>
                                        <p:strVal val="visible"/>
                                      </p:to>
                                    </p:set>
                                    <p:animEffect transition="in" filter="wipe(left)">
                                      <p:cBhvr>
                                        <p:cTn id="11" dur="500"/>
                                        <p:tgtEl>
                                          <p:spTgt spid="65536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55390"/>
                                        </p:tgtEl>
                                        <p:attrNameLst>
                                          <p:attrName>style.visibility</p:attrName>
                                        </p:attrNameLst>
                                      </p:cBhvr>
                                      <p:to>
                                        <p:strVal val="visible"/>
                                      </p:to>
                                    </p:set>
                                    <p:animEffect transition="in" filter="wipe(left)">
                                      <p:cBhvr>
                                        <p:cTn id="16" dur="500"/>
                                        <p:tgtEl>
                                          <p:spTgt spid="65539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55389"/>
                                        </p:tgtEl>
                                        <p:attrNameLst>
                                          <p:attrName>style.visibility</p:attrName>
                                        </p:attrNameLst>
                                      </p:cBhvr>
                                      <p:to>
                                        <p:strVal val="visible"/>
                                      </p:to>
                                    </p:set>
                                    <p:animEffect transition="in" filter="wipe(left)">
                                      <p:cBhvr>
                                        <p:cTn id="21" dur="500"/>
                                        <p:tgtEl>
                                          <p:spTgt spid="655389"/>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655391"/>
                                        </p:tgtEl>
                                        <p:attrNameLst>
                                          <p:attrName>style.visibility</p:attrName>
                                        </p:attrNameLst>
                                      </p:cBhvr>
                                      <p:to>
                                        <p:strVal val="visible"/>
                                      </p:to>
                                    </p:set>
                                    <p:animEffect transition="in" filter="wipe(left)">
                                      <p:cBhvr>
                                        <p:cTn id="25" dur="500"/>
                                        <p:tgtEl>
                                          <p:spTgt spid="65539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55392"/>
                                        </p:tgtEl>
                                        <p:attrNameLst>
                                          <p:attrName>style.visibility</p:attrName>
                                        </p:attrNameLst>
                                      </p:cBhvr>
                                      <p:to>
                                        <p:strVal val="visible"/>
                                      </p:to>
                                    </p:set>
                                    <p:animEffect transition="in" filter="wipe(left)">
                                      <p:cBhvr>
                                        <p:cTn id="30" dur="500"/>
                                        <p:tgtEl>
                                          <p:spTgt spid="65539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55393"/>
                                        </p:tgtEl>
                                        <p:attrNameLst>
                                          <p:attrName>style.visibility</p:attrName>
                                        </p:attrNameLst>
                                      </p:cBhvr>
                                      <p:to>
                                        <p:strVal val="visible"/>
                                      </p:to>
                                    </p:set>
                                    <p:animEffect transition="in" filter="wipe(left)">
                                      <p:cBhvr>
                                        <p:cTn id="35" dur="500"/>
                                        <p:tgtEl>
                                          <p:spTgt spid="65539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655394"/>
                                        </p:tgtEl>
                                        <p:attrNameLst>
                                          <p:attrName>style.visibility</p:attrName>
                                        </p:attrNameLst>
                                      </p:cBhvr>
                                      <p:to>
                                        <p:strVal val="visible"/>
                                      </p:to>
                                    </p:set>
                                    <p:animEffect transition="in" filter="wipe(left)">
                                      <p:cBhvr>
                                        <p:cTn id="40" dur="500"/>
                                        <p:tgtEl>
                                          <p:spTgt spid="65539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55395"/>
                                        </p:tgtEl>
                                        <p:attrNameLst>
                                          <p:attrName>style.visibility</p:attrName>
                                        </p:attrNameLst>
                                      </p:cBhvr>
                                      <p:to>
                                        <p:strVal val="visible"/>
                                      </p:to>
                                    </p:set>
                                    <p:animEffect transition="in" filter="wipe(left)">
                                      <p:cBhvr>
                                        <p:cTn id="45" dur="500"/>
                                        <p:tgtEl>
                                          <p:spTgt spid="65539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655396"/>
                                        </p:tgtEl>
                                        <p:attrNameLst>
                                          <p:attrName>style.visibility</p:attrName>
                                        </p:attrNameLst>
                                      </p:cBhvr>
                                      <p:to>
                                        <p:strVal val="visible"/>
                                      </p:to>
                                    </p:set>
                                    <p:animEffect transition="in" filter="wipe(left)">
                                      <p:cBhvr>
                                        <p:cTn id="50" dur="500"/>
                                        <p:tgtEl>
                                          <p:spTgt spid="65539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55397"/>
                                        </p:tgtEl>
                                        <p:attrNameLst>
                                          <p:attrName>style.visibility</p:attrName>
                                        </p:attrNameLst>
                                      </p:cBhvr>
                                      <p:to>
                                        <p:strVal val="visible"/>
                                      </p:to>
                                    </p:set>
                                    <p:animEffect transition="in" filter="wipe(left)">
                                      <p:cBhvr>
                                        <p:cTn id="55" dur="500"/>
                                        <p:tgtEl>
                                          <p:spTgt spid="655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62" grpId="0" autoUpdateAnimBg="0"/>
      <p:bldP spid="655391" grpId="0" animBg="1"/>
      <p:bldP spid="655392" grpId="0" autoUpdateAnimBg="0"/>
      <p:bldP spid="655395" grpId="0" autoUpdateAnimBg="0"/>
      <p:bldP spid="655396" grpId="0" autoUpdateAnimBg="0"/>
      <p:bldP spid="655397"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1" name="Group 2"/>
          <p:cNvGrpSpPr/>
          <p:nvPr/>
        </p:nvGrpSpPr>
        <p:grpSpPr bwMode="auto">
          <a:xfrm>
            <a:off x="323850" y="476250"/>
            <a:ext cx="669925" cy="685800"/>
            <a:chOff x="192" y="168"/>
            <a:chExt cx="422" cy="432"/>
          </a:xfrm>
        </p:grpSpPr>
        <p:sp>
          <p:nvSpPr>
            <p:cNvPr id="63545" name="Oval 3"/>
            <p:cNvSpPr>
              <a:spLocks noChangeArrowheads="1"/>
            </p:cNvSpPr>
            <p:nvPr/>
          </p:nvSpPr>
          <p:spPr bwMode="auto">
            <a:xfrm>
              <a:off x="192" y="168"/>
              <a:ext cx="422" cy="432"/>
            </a:xfrm>
            <a:prstGeom prst="ellipse">
              <a:avLst/>
            </a:prstGeom>
            <a:solidFill>
              <a:srgbClr val="FFFFCC"/>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46" name="Rectangle 4"/>
            <p:cNvSpPr>
              <a:spLocks noChangeArrowheads="1"/>
            </p:cNvSpPr>
            <p:nvPr/>
          </p:nvSpPr>
          <p:spPr bwMode="auto">
            <a:xfrm>
              <a:off x="192" y="175"/>
              <a:ext cx="37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r>
                <a:rPr kumimoji="1" lang="zh-CN" altLang="en-US" sz="3600" b="1" i="0" u="none">
                  <a:solidFill>
                    <a:srgbClr val="FF0000"/>
                  </a:solidFill>
                  <a:latin typeface="Times New Roman" panose="02020603050405020304" pitchFamily="18" charset="0"/>
                  <a:ea typeface="楷体_GB2312" pitchFamily="49" charset="-122"/>
                </a:rPr>
                <a:t>例</a:t>
              </a:r>
              <a:endParaRPr kumimoji="1" lang="zh-CN" altLang="en-US" sz="3600" b="1" i="0" u="none">
                <a:latin typeface="Times New Roman" panose="02020603050405020304" pitchFamily="18" charset="0"/>
                <a:ea typeface="楷体_GB2312" pitchFamily="49" charset="-122"/>
              </a:endParaRPr>
            </a:p>
          </p:txBody>
        </p:sp>
      </p:grpSp>
      <p:sp>
        <p:nvSpPr>
          <p:cNvPr id="63492" name="Rectangle 5"/>
          <p:cNvSpPr>
            <a:spLocks noChangeArrowheads="1"/>
          </p:cNvSpPr>
          <p:nvPr/>
        </p:nvSpPr>
        <p:spPr bwMode="auto">
          <a:xfrm>
            <a:off x="1220788" y="517525"/>
            <a:ext cx="37449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en-US" altLang="zh-CN" sz="2800" b="1" u="none" dirty="0">
                <a:solidFill>
                  <a:schemeClr val="accent2"/>
                </a:solidFill>
                <a:latin typeface="Times New Roman" panose="02020603050405020304" pitchFamily="18" charset="0"/>
              </a:rPr>
              <a:t>RLC</a:t>
            </a:r>
            <a:r>
              <a:rPr kumimoji="1" lang="zh-CN" altLang="en-US" sz="2800" b="1" i="0" u="none" dirty="0">
                <a:solidFill>
                  <a:schemeClr val="accent2"/>
                </a:solidFill>
                <a:latin typeface="Times New Roman" panose="02020603050405020304" pitchFamily="18" charset="0"/>
                <a:ea typeface="楷体_GB2312" pitchFamily="49" charset="-122"/>
              </a:rPr>
              <a:t>串联电路，已知：</a:t>
            </a:r>
          </a:p>
        </p:txBody>
      </p:sp>
      <p:sp>
        <p:nvSpPr>
          <p:cNvPr id="63493" name="Rectangle 6"/>
          <p:cNvSpPr>
            <a:spLocks noChangeArrowheads="1"/>
          </p:cNvSpPr>
          <p:nvPr/>
        </p:nvSpPr>
        <p:spPr bwMode="auto">
          <a:xfrm>
            <a:off x="1316038" y="893763"/>
            <a:ext cx="54022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en-US" altLang="zh-CN" sz="2800" b="1" u="none">
                <a:solidFill>
                  <a:schemeClr val="accent2"/>
                </a:solidFill>
                <a:latin typeface="Times New Roman" panose="02020603050405020304" pitchFamily="18" charset="0"/>
              </a:rPr>
              <a:t>R</a:t>
            </a:r>
            <a:r>
              <a:rPr kumimoji="1" lang="en-US" altLang="zh-CN" sz="2800" b="1" i="0" u="none">
                <a:solidFill>
                  <a:schemeClr val="accent2"/>
                </a:solidFill>
                <a:latin typeface="Times New Roman" panose="02020603050405020304" pitchFamily="18" charset="0"/>
              </a:rPr>
              <a:t>=30Ω</a:t>
            </a:r>
            <a:r>
              <a:rPr kumimoji="1" lang="zh-CN" altLang="en-US" sz="2800" b="1" i="0" u="none">
                <a:solidFill>
                  <a:schemeClr val="accent2"/>
                </a:solidFill>
                <a:latin typeface="Times New Roman" panose="02020603050405020304" pitchFamily="18" charset="0"/>
              </a:rPr>
              <a:t>，</a:t>
            </a:r>
            <a:r>
              <a:rPr kumimoji="1" lang="en-US" altLang="zh-CN" sz="2800" b="1" u="none">
                <a:solidFill>
                  <a:schemeClr val="accent2"/>
                </a:solidFill>
                <a:latin typeface="Times New Roman" panose="02020603050405020304" pitchFamily="18" charset="0"/>
              </a:rPr>
              <a:t>L</a:t>
            </a:r>
            <a:r>
              <a:rPr kumimoji="1" lang="en-US" altLang="zh-CN" sz="2800" b="1" i="0" u="none">
                <a:solidFill>
                  <a:schemeClr val="accent2"/>
                </a:solidFill>
                <a:latin typeface="Times New Roman" panose="02020603050405020304" pitchFamily="18" charset="0"/>
              </a:rPr>
              <a:t>=254mH </a:t>
            </a:r>
            <a:r>
              <a:rPr kumimoji="1" lang="zh-CN" altLang="en-US" sz="2800" b="1" i="0" u="none">
                <a:solidFill>
                  <a:schemeClr val="accent2"/>
                </a:solidFill>
                <a:latin typeface="Times New Roman" panose="02020603050405020304" pitchFamily="18" charset="0"/>
              </a:rPr>
              <a:t>，</a:t>
            </a:r>
            <a:r>
              <a:rPr kumimoji="1" lang="en-US" altLang="zh-CN" sz="2800" b="1" u="none">
                <a:solidFill>
                  <a:schemeClr val="accent2"/>
                </a:solidFill>
                <a:latin typeface="Times New Roman" panose="02020603050405020304" pitchFamily="18" charset="0"/>
              </a:rPr>
              <a:t>C</a:t>
            </a:r>
            <a:r>
              <a:rPr kumimoji="1" lang="en-US" altLang="zh-CN" sz="2800" b="1" i="0" u="none">
                <a:solidFill>
                  <a:schemeClr val="accent2"/>
                </a:solidFill>
                <a:latin typeface="Times New Roman" panose="02020603050405020304" pitchFamily="18" charset="0"/>
              </a:rPr>
              <a:t>=80μF</a:t>
            </a:r>
            <a:r>
              <a:rPr kumimoji="1" lang="zh-CN" altLang="en-US" sz="2800" b="1" i="0" u="none">
                <a:solidFill>
                  <a:schemeClr val="accent2"/>
                </a:solidFill>
                <a:latin typeface="Times New Roman" panose="02020603050405020304" pitchFamily="18" charset="0"/>
              </a:rPr>
              <a:t>。</a:t>
            </a:r>
          </a:p>
        </p:txBody>
      </p:sp>
      <p:sp>
        <p:nvSpPr>
          <p:cNvPr id="63494" name="Rectangle 7"/>
          <p:cNvSpPr>
            <a:spLocks noChangeArrowheads="1"/>
          </p:cNvSpPr>
          <p:nvPr/>
        </p:nvSpPr>
        <p:spPr bwMode="auto">
          <a:xfrm>
            <a:off x="355600" y="1287463"/>
            <a:ext cx="4578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chemeClr val="accent2"/>
                </a:solidFill>
                <a:latin typeface="Times New Roman" panose="02020603050405020304" pitchFamily="18" charset="0"/>
                <a:ea typeface="楷体_GB2312" pitchFamily="49" charset="-122"/>
              </a:rPr>
              <a:t>计算：①感抗、容抗及阻抗 </a:t>
            </a:r>
          </a:p>
        </p:txBody>
      </p:sp>
      <p:sp>
        <p:nvSpPr>
          <p:cNvPr id="63495" name="Rectangle 8"/>
          <p:cNvSpPr>
            <a:spLocks noChangeArrowheads="1"/>
          </p:cNvSpPr>
          <p:nvPr/>
        </p:nvSpPr>
        <p:spPr bwMode="auto">
          <a:xfrm>
            <a:off x="7597775" y="1800225"/>
            <a:ext cx="1376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en-US" altLang="zh-CN" sz="2800" b="1" i="0" u="none">
                <a:solidFill>
                  <a:schemeClr val="accent2"/>
                </a:solidFill>
                <a:latin typeface="Times New Roman" panose="02020603050405020304" pitchFamily="18" charset="0"/>
                <a:cs typeface="Times New Roman" panose="02020603050405020304" pitchFamily="18" charset="0"/>
              </a:rPr>
              <a:t>⑤</a:t>
            </a:r>
            <a:r>
              <a:rPr kumimoji="1" lang="en-US" altLang="zh-CN" sz="2800" b="1" u="none">
                <a:solidFill>
                  <a:schemeClr val="accent2"/>
                </a:solidFill>
                <a:latin typeface="Times New Roman" panose="02020603050405020304" pitchFamily="18" charset="0"/>
              </a:rPr>
              <a:t>P</a:t>
            </a:r>
            <a:r>
              <a:rPr kumimoji="1" lang="zh-CN" altLang="en-US" sz="2800" b="1" i="0" u="none">
                <a:solidFill>
                  <a:schemeClr val="accent2"/>
                </a:solidFill>
                <a:latin typeface="Times New Roman" panose="02020603050405020304" pitchFamily="18" charset="0"/>
              </a:rPr>
              <a:t>及</a:t>
            </a:r>
            <a:r>
              <a:rPr kumimoji="1" lang="en-US" altLang="zh-CN" sz="2800" b="1" u="none">
                <a:solidFill>
                  <a:schemeClr val="accent2"/>
                </a:solidFill>
                <a:latin typeface="Times New Roman" panose="02020603050405020304" pitchFamily="18" charset="0"/>
              </a:rPr>
              <a:t>Q</a:t>
            </a:r>
            <a:endParaRPr kumimoji="1" lang="en-US" altLang="zh-CN" sz="2800" b="1" i="0" u="none">
              <a:solidFill>
                <a:schemeClr val="accent2"/>
              </a:solidFill>
              <a:latin typeface="Times New Roman" panose="02020603050405020304" pitchFamily="18" charset="0"/>
            </a:endParaRPr>
          </a:p>
        </p:txBody>
      </p:sp>
      <p:sp>
        <p:nvSpPr>
          <p:cNvPr id="63496" name="Rectangle 9"/>
          <p:cNvSpPr>
            <a:spLocks noChangeArrowheads="1"/>
          </p:cNvSpPr>
          <p:nvPr/>
        </p:nvSpPr>
        <p:spPr bwMode="auto">
          <a:xfrm>
            <a:off x="4086225"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63497" name="Object 10"/>
          <p:cNvGraphicFramePr>
            <a:graphicFrameLocks noChangeAspect="1"/>
          </p:cNvGraphicFramePr>
          <p:nvPr/>
        </p:nvGraphicFramePr>
        <p:xfrm>
          <a:off x="4729163" y="461963"/>
          <a:ext cx="4233862" cy="566737"/>
        </p:xfrm>
        <a:graphic>
          <a:graphicData uri="http://schemas.openxmlformats.org/presentationml/2006/ole">
            <mc:AlternateContent xmlns:mc="http://schemas.openxmlformats.org/markup-compatibility/2006">
              <mc:Choice xmlns:v="urn:schemas-microsoft-com:vml" Requires="v">
                <p:oleObj name="公式" r:id="rId2" imgW="1957705" imgH="215265" progId="Equation.3">
                  <p:embed/>
                </p:oleObj>
              </mc:Choice>
              <mc:Fallback>
                <p:oleObj name="公式" r:id="rId2" imgW="1957705" imgH="215265" progId="Equation.3">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163" y="461963"/>
                        <a:ext cx="4233862"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498" name="Rectangle 11"/>
          <p:cNvSpPr>
            <a:spLocks noChangeArrowheads="1"/>
          </p:cNvSpPr>
          <p:nvPr/>
        </p:nvSpPr>
        <p:spPr bwMode="auto">
          <a:xfrm>
            <a:off x="5048250" y="1281113"/>
            <a:ext cx="25669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2800" b="1" i="0" u="none">
                <a:solidFill>
                  <a:schemeClr val="accent2"/>
                </a:solidFill>
                <a:latin typeface="楷体_GB2312" pitchFamily="49" charset="-122"/>
                <a:ea typeface="楷体_GB2312" pitchFamily="49" charset="-122"/>
              </a:rPr>
              <a:t>②</a:t>
            </a:r>
            <a:r>
              <a:rPr kumimoji="1" lang="zh-CN" altLang="en-US" sz="2800" b="1" i="0" u="none">
                <a:solidFill>
                  <a:schemeClr val="accent2"/>
                </a:solidFill>
                <a:latin typeface="楷体_GB2312" pitchFamily="49" charset="-122"/>
                <a:ea typeface="楷体_GB2312" pitchFamily="49" charset="-122"/>
              </a:rPr>
              <a:t>电流的</a:t>
            </a:r>
            <a:r>
              <a:rPr kumimoji="1" lang="en-US" altLang="zh-CN" sz="2800" b="1" u="none">
                <a:solidFill>
                  <a:schemeClr val="accent2"/>
                </a:solidFill>
                <a:latin typeface="Times New Roman" panose="02020603050405020304" pitchFamily="18" charset="0"/>
                <a:ea typeface="楷体_GB2312" pitchFamily="49" charset="-122"/>
              </a:rPr>
              <a:t>I </a:t>
            </a:r>
            <a:r>
              <a:rPr kumimoji="1" lang="zh-CN" altLang="en-US" sz="2800" b="1" i="0" u="none">
                <a:solidFill>
                  <a:schemeClr val="accent2"/>
                </a:solidFill>
                <a:latin typeface="楷体_GB2312" pitchFamily="49" charset="-122"/>
                <a:ea typeface="楷体_GB2312" pitchFamily="49" charset="-122"/>
              </a:rPr>
              <a:t>及</a:t>
            </a:r>
            <a:r>
              <a:rPr kumimoji="1" lang="en-US" altLang="zh-CN" sz="2800" b="1" u="none">
                <a:solidFill>
                  <a:schemeClr val="accent2"/>
                </a:solidFill>
                <a:latin typeface="Times New Roman" panose="02020603050405020304" pitchFamily="18" charset="0"/>
                <a:ea typeface="楷体_GB2312" pitchFamily="49" charset="-122"/>
              </a:rPr>
              <a:t>i</a:t>
            </a:r>
          </a:p>
        </p:txBody>
      </p:sp>
      <p:sp>
        <p:nvSpPr>
          <p:cNvPr id="63499" name="Rectangle 12"/>
          <p:cNvSpPr>
            <a:spLocks noChangeArrowheads="1"/>
          </p:cNvSpPr>
          <p:nvPr/>
        </p:nvSpPr>
        <p:spPr bwMode="auto">
          <a:xfrm>
            <a:off x="5275263" y="1830388"/>
            <a:ext cx="2336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en-US" altLang="zh-CN" sz="2800" b="1" i="0" u="none">
                <a:solidFill>
                  <a:schemeClr val="accent2"/>
                </a:solidFill>
                <a:latin typeface="Times New Roman" panose="02020603050405020304" pitchFamily="18" charset="0"/>
              </a:rPr>
              <a:t>④</a:t>
            </a:r>
            <a:r>
              <a:rPr kumimoji="1" lang="zh-CN" altLang="en-US" sz="2800" b="1" i="0" u="none">
                <a:solidFill>
                  <a:schemeClr val="accent2"/>
                </a:solidFill>
                <a:latin typeface="楷体_GB2312" pitchFamily="49" charset="-122"/>
                <a:ea typeface="楷体_GB2312" pitchFamily="49" charset="-122"/>
              </a:rPr>
              <a:t>作出相量图</a:t>
            </a:r>
          </a:p>
        </p:txBody>
      </p:sp>
      <p:sp>
        <p:nvSpPr>
          <p:cNvPr id="63500" name="Rectangle 13"/>
          <p:cNvSpPr>
            <a:spLocks noChangeArrowheads="1"/>
          </p:cNvSpPr>
          <p:nvPr/>
        </p:nvSpPr>
        <p:spPr bwMode="auto">
          <a:xfrm>
            <a:off x="263525" y="1831975"/>
            <a:ext cx="5032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en-US" altLang="zh-CN" sz="2800" b="1" i="0" u="none">
                <a:solidFill>
                  <a:schemeClr val="accent2"/>
                </a:solidFill>
                <a:latin typeface="宋体" panose="02010600030101010101" pitchFamily="2" charset="-122"/>
              </a:rPr>
              <a:t>③ </a:t>
            </a:r>
            <a:r>
              <a:rPr kumimoji="1" lang="en-US" altLang="zh-CN" sz="2800" b="1" u="none">
                <a:solidFill>
                  <a:schemeClr val="accent2"/>
                </a:solidFill>
                <a:latin typeface="Times New Roman" panose="02020603050405020304" pitchFamily="18" charset="0"/>
              </a:rPr>
              <a:t>U</a:t>
            </a:r>
            <a:r>
              <a:rPr kumimoji="1" lang="en-US" altLang="zh-CN" sz="2800" b="1" u="none" baseline="-30000">
                <a:solidFill>
                  <a:schemeClr val="accent2"/>
                </a:solidFill>
                <a:latin typeface="Times New Roman" panose="02020603050405020304" pitchFamily="18" charset="0"/>
              </a:rPr>
              <a:t>R</a:t>
            </a:r>
            <a:r>
              <a:rPr kumimoji="1" lang="zh-CN" altLang="en-US" sz="2800" b="1" u="none">
                <a:solidFill>
                  <a:schemeClr val="accent2"/>
                </a:solidFill>
                <a:latin typeface="Times New Roman" panose="02020603050405020304" pitchFamily="18" charset="0"/>
              </a:rPr>
              <a:t>、</a:t>
            </a:r>
            <a:r>
              <a:rPr kumimoji="1" lang="en-US" altLang="zh-CN" sz="2800" b="1" u="none">
                <a:solidFill>
                  <a:schemeClr val="accent2"/>
                </a:solidFill>
                <a:latin typeface="Times New Roman" panose="02020603050405020304" pitchFamily="18" charset="0"/>
              </a:rPr>
              <a:t>U</a:t>
            </a:r>
            <a:r>
              <a:rPr kumimoji="1" lang="en-US" altLang="zh-CN" sz="2800" b="1" u="none" baseline="-30000">
                <a:solidFill>
                  <a:schemeClr val="accent2"/>
                </a:solidFill>
                <a:latin typeface="Times New Roman" panose="02020603050405020304" pitchFamily="18" charset="0"/>
              </a:rPr>
              <a:t>L</a:t>
            </a:r>
            <a:r>
              <a:rPr kumimoji="1" lang="zh-CN" altLang="en-US" sz="2800" b="1" u="none">
                <a:solidFill>
                  <a:schemeClr val="accent2"/>
                </a:solidFill>
                <a:latin typeface="Times New Roman" panose="02020603050405020304" pitchFamily="18" charset="0"/>
              </a:rPr>
              <a:t>、</a:t>
            </a:r>
            <a:r>
              <a:rPr kumimoji="1" lang="en-US" altLang="zh-CN" sz="2800" b="1" u="none">
                <a:solidFill>
                  <a:schemeClr val="accent2"/>
                </a:solidFill>
                <a:latin typeface="Times New Roman" panose="02020603050405020304" pitchFamily="18" charset="0"/>
              </a:rPr>
              <a:t>U</a:t>
            </a:r>
            <a:r>
              <a:rPr kumimoji="1" lang="en-US" altLang="zh-CN" sz="2800" b="1" u="none" baseline="-30000">
                <a:solidFill>
                  <a:schemeClr val="accent2"/>
                </a:solidFill>
                <a:latin typeface="Times New Roman" panose="02020603050405020304" pitchFamily="18" charset="0"/>
              </a:rPr>
              <a:t>C</a:t>
            </a:r>
            <a:r>
              <a:rPr kumimoji="1" lang="zh-CN" altLang="en-US" sz="2800" b="1" i="0" u="none" baseline="-30000">
                <a:solidFill>
                  <a:schemeClr val="accent2"/>
                </a:solidFill>
                <a:latin typeface="Times New Roman" panose="02020603050405020304" pitchFamily="18" charset="0"/>
              </a:rPr>
              <a:t>、</a:t>
            </a:r>
            <a:r>
              <a:rPr kumimoji="1" lang="zh-CN" altLang="en-US" sz="2800" b="1" i="0" u="none">
                <a:solidFill>
                  <a:schemeClr val="accent2"/>
                </a:solidFill>
                <a:latin typeface="Times New Roman" panose="02020603050405020304" pitchFamily="18" charset="0"/>
              </a:rPr>
              <a:t>及</a:t>
            </a:r>
            <a:r>
              <a:rPr kumimoji="1" lang="en-US" altLang="zh-CN" sz="2800" b="1" u="none">
                <a:solidFill>
                  <a:schemeClr val="accent2"/>
                </a:solidFill>
                <a:latin typeface="Times New Roman" panose="02020603050405020304" pitchFamily="18" charset="0"/>
              </a:rPr>
              <a:t>u</a:t>
            </a:r>
            <a:r>
              <a:rPr kumimoji="1" lang="en-US" altLang="zh-CN" sz="2800" b="1" u="none" baseline="-30000">
                <a:solidFill>
                  <a:schemeClr val="accent2"/>
                </a:solidFill>
                <a:latin typeface="Times New Roman" panose="02020603050405020304" pitchFamily="18" charset="0"/>
              </a:rPr>
              <a:t>R</a:t>
            </a:r>
            <a:r>
              <a:rPr kumimoji="1" lang="zh-CN" altLang="en-US" sz="2800" b="1" u="none">
                <a:solidFill>
                  <a:schemeClr val="accent2"/>
                </a:solidFill>
                <a:latin typeface="Times New Roman" panose="02020603050405020304" pitchFamily="18" charset="0"/>
              </a:rPr>
              <a:t>、</a:t>
            </a:r>
            <a:r>
              <a:rPr kumimoji="1" lang="en-US" altLang="zh-CN" sz="2800" b="1" u="none">
                <a:solidFill>
                  <a:schemeClr val="accent2"/>
                </a:solidFill>
                <a:latin typeface="Times New Roman" panose="02020603050405020304" pitchFamily="18" charset="0"/>
              </a:rPr>
              <a:t>u</a:t>
            </a:r>
            <a:r>
              <a:rPr kumimoji="1" lang="en-US" altLang="zh-CN" sz="2800" b="1" u="none" baseline="-30000">
                <a:solidFill>
                  <a:schemeClr val="accent2"/>
                </a:solidFill>
                <a:latin typeface="Times New Roman" panose="02020603050405020304" pitchFamily="18" charset="0"/>
              </a:rPr>
              <a:t>L</a:t>
            </a:r>
            <a:r>
              <a:rPr kumimoji="1" lang="zh-CN" altLang="en-US" sz="2800" b="1" u="none">
                <a:solidFill>
                  <a:schemeClr val="accent2"/>
                </a:solidFill>
                <a:latin typeface="Times New Roman" panose="02020603050405020304" pitchFamily="18" charset="0"/>
              </a:rPr>
              <a:t>、</a:t>
            </a:r>
            <a:r>
              <a:rPr kumimoji="1" lang="en-US" altLang="zh-CN" sz="2800" b="1" u="none">
                <a:solidFill>
                  <a:schemeClr val="accent2"/>
                </a:solidFill>
                <a:latin typeface="Times New Roman" panose="02020603050405020304" pitchFamily="18" charset="0"/>
              </a:rPr>
              <a:t>u</a:t>
            </a:r>
            <a:r>
              <a:rPr kumimoji="1" lang="en-US" altLang="zh-CN" sz="2800" b="1" u="none" baseline="-30000">
                <a:solidFill>
                  <a:schemeClr val="accent2"/>
                </a:solidFill>
                <a:latin typeface="Times New Roman" panose="02020603050405020304" pitchFamily="18" charset="0"/>
              </a:rPr>
              <a:t>C</a:t>
            </a:r>
          </a:p>
        </p:txBody>
      </p:sp>
      <p:grpSp>
        <p:nvGrpSpPr>
          <p:cNvPr id="660494" name="Group 14"/>
          <p:cNvGrpSpPr/>
          <p:nvPr/>
        </p:nvGrpSpPr>
        <p:grpSpPr bwMode="auto">
          <a:xfrm>
            <a:off x="265113" y="2405063"/>
            <a:ext cx="7475537" cy="669925"/>
            <a:chOff x="167" y="1450"/>
            <a:chExt cx="4607" cy="376"/>
          </a:xfrm>
        </p:grpSpPr>
        <p:sp>
          <p:nvSpPr>
            <p:cNvPr id="63543" name="Rectangle 15"/>
            <p:cNvSpPr>
              <a:spLocks noChangeArrowheads="1"/>
            </p:cNvSpPr>
            <p:nvPr/>
          </p:nvSpPr>
          <p:spPr bwMode="auto">
            <a:xfrm>
              <a:off x="167" y="1450"/>
              <a:ext cx="57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b="1" i="0" u="none">
                  <a:solidFill>
                    <a:schemeClr val="accent2"/>
                  </a:solidFill>
                  <a:latin typeface="Times New Roman" panose="02020603050405020304" pitchFamily="18" charset="0"/>
                </a:rPr>
                <a:t>解：</a:t>
              </a:r>
              <a:r>
                <a:rPr kumimoji="1" lang="zh-CN" altLang="en-US" sz="3200" i="0" u="none">
                  <a:solidFill>
                    <a:schemeClr val="accent2"/>
                  </a:solidFill>
                  <a:latin typeface="宋体" panose="02010600030101010101" pitchFamily="2" charset="-122"/>
                </a:rPr>
                <a:t> </a:t>
              </a:r>
              <a:endParaRPr kumimoji="1" lang="zh-CN" altLang="en-US" sz="3200" i="0" u="none">
                <a:solidFill>
                  <a:schemeClr val="accent2"/>
                </a:solidFill>
                <a:latin typeface="Times New Roman" panose="02020603050405020304" pitchFamily="18" charset="0"/>
              </a:endParaRPr>
            </a:p>
          </p:txBody>
        </p:sp>
        <p:sp>
          <p:nvSpPr>
            <p:cNvPr id="63544" name="Rectangle 16"/>
            <p:cNvSpPr>
              <a:spLocks noChangeArrowheads="1"/>
            </p:cNvSpPr>
            <p:nvPr/>
          </p:nvSpPr>
          <p:spPr bwMode="auto">
            <a:xfrm>
              <a:off x="588" y="1501"/>
              <a:ext cx="418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3200" b="1" i="0" u="none">
                  <a:solidFill>
                    <a:srgbClr val="0000FF"/>
                  </a:solidFill>
                  <a:latin typeface="Times New Roman" panose="02020603050405020304" pitchFamily="18" charset="0"/>
                </a:rPr>
                <a:t>①</a:t>
              </a:r>
              <a:r>
                <a:rPr kumimoji="1" lang="zh-CN" altLang="en-US" sz="3200" b="1" i="0" u="none">
                  <a:solidFill>
                    <a:srgbClr val="0000FF"/>
                  </a:solidFill>
                  <a:latin typeface="Times New Roman" panose="02020603050405020304" pitchFamily="18" charset="0"/>
                  <a:ea typeface="楷体_GB2312" pitchFamily="49" charset="-122"/>
                </a:rPr>
                <a:t>感抗</a:t>
              </a:r>
              <a:r>
                <a:rPr kumimoji="1" lang="zh-CN" altLang="en-US" sz="2800" b="1" i="0" u="none">
                  <a:solidFill>
                    <a:schemeClr val="accent2"/>
                  </a:solidFill>
                  <a:latin typeface="Times New Roman" panose="02020603050405020304" pitchFamily="18" charset="0"/>
                  <a:ea typeface="楷体_GB2312" pitchFamily="49" charset="-122"/>
                </a:rPr>
                <a:t>  </a:t>
              </a:r>
              <a:r>
                <a:rPr kumimoji="1" lang="en-US" altLang="zh-CN" sz="2800" b="1" u="none">
                  <a:solidFill>
                    <a:schemeClr val="accent2"/>
                  </a:solidFill>
                  <a:latin typeface="Times New Roman" panose="02020603050405020304" pitchFamily="18" charset="0"/>
                </a:rPr>
                <a:t>X</a:t>
              </a:r>
              <a:r>
                <a:rPr kumimoji="1" lang="en-US" altLang="zh-CN" sz="2800" b="1" u="none" baseline="-30000">
                  <a:solidFill>
                    <a:schemeClr val="accent2"/>
                  </a:solidFill>
                  <a:latin typeface="Times New Roman" panose="02020603050405020304" pitchFamily="18" charset="0"/>
                </a:rPr>
                <a:t>L</a:t>
              </a:r>
              <a:r>
                <a:rPr kumimoji="1" lang="en-US" altLang="zh-CN" sz="2800" b="1" u="none">
                  <a:solidFill>
                    <a:schemeClr val="accent2"/>
                  </a:solidFill>
                  <a:latin typeface="Times New Roman" panose="02020603050405020304" pitchFamily="18" charset="0"/>
                </a:rPr>
                <a:t>=ωL=</a:t>
              </a:r>
              <a:r>
                <a:rPr kumimoji="1" lang="en-US" altLang="zh-CN" sz="2800" b="1" i="0" u="none">
                  <a:solidFill>
                    <a:schemeClr val="accent2"/>
                  </a:solidFill>
                  <a:latin typeface="Times New Roman" panose="02020603050405020304" pitchFamily="18" charset="0"/>
                </a:rPr>
                <a:t>314×254×10</a:t>
              </a:r>
              <a:r>
                <a:rPr kumimoji="1" lang="en-US" altLang="zh-CN" sz="2800" b="1" i="0" u="none" baseline="30000">
                  <a:solidFill>
                    <a:schemeClr val="accent2"/>
                  </a:solidFill>
                  <a:latin typeface="Times New Roman" panose="02020603050405020304" pitchFamily="18" charset="0"/>
                </a:rPr>
                <a:t>-3</a:t>
              </a:r>
              <a:r>
                <a:rPr kumimoji="1" lang="en-US" altLang="zh-CN" sz="2800" b="1" i="0" u="none">
                  <a:solidFill>
                    <a:schemeClr val="accent2"/>
                  </a:solidFill>
                  <a:latin typeface="Times New Roman" panose="02020603050405020304" pitchFamily="18" charset="0"/>
                </a:rPr>
                <a:t>=80Ω </a:t>
              </a:r>
            </a:p>
          </p:txBody>
        </p:sp>
      </p:grpSp>
      <p:sp>
        <p:nvSpPr>
          <p:cNvPr id="63502" name="Rectangle 17"/>
          <p:cNvSpPr>
            <a:spLocks noChangeArrowheads="1"/>
          </p:cNvSpPr>
          <p:nvPr/>
        </p:nvSpPr>
        <p:spPr bwMode="auto">
          <a:xfrm>
            <a:off x="3629025" y="3257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660498" name="Group 18"/>
          <p:cNvGrpSpPr/>
          <p:nvPr/>
        </p:nvGrpSpPr>
        <p:grpSpPr bwMode="auto">
          <a:xfrm>
            <a:off x="379413" y="3427412"/>
            <a:ext cx="6076950" cy="1004888"/>
            <a:chOff x="838" y="1864"/>
            <a:chExt cx="3494" cy="633"/>
          </a:xfrm>
        </p:grpSpPr>
        <p:graphicFrame>
          <p:nvGraphicFramePr>
            <p:cNvPr id="63541" name="Object 19"/>
            <p:cNvGraphicFramePr>
              <a:graphicFrameLocks noChangeAspect="1"/>
            </p:cNvGraphicFramePr>
            <p:nvPr/>
          </p:nvGraphicFramePr>
          <p:xfrm>
            <a:off x="1453" y="1864"/>
            <a:ext cx="2879" cy="633"/>
          </p:xfrm>
          <a:graphic>
            <a:graphicData uri="http://schemas.openxmlformats.org/presentationml/2006/ole">
              <mc:AlternateContent xmlns:mc="http://schemas.openxmlformats.org/markup-compatibility/2006">
                <mc:Choice xmlns:v="urn:schemas-microsoft-com:vml" Requires="v">
                  <p:oleObj name="公式" r:id="rId4" imgW="2388235" imgH="408940" progId="Equation.3">
                    <p:embed/>
                  </p:oleObj>
                </mc:Choice>
                <mc:Fallback>
                  <p:oleObj name="公式" r:id="rId4" imgW="2388235" imgH="408940" progId="Equation.3">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3" y="1864"/>
                          <a:ext cx="2879"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542" name="Rectangle 20"/>
            <p:cNvSpPr>
              <a:spLocks noChangeArrowheads="1"/>
            </p:cNvSpPr>
            <p:nvPr/>
          </p:nvSpPr>
          <p:spPr bwMode="auto">
            <a:xfrm>
              <a:off x="838" y="1966"/>
              <a:ext cx="57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容抗</a:t>
              </a:r>
            </a:p>
          </p:txBody>
        </p:sp>
      </p:grpSp>
      <p:sp>
        <p:nvSpPr>
          <p:cNvPr id="63504" name="Rectangle 21"/>
          <p:cNvSpPr>
            <a:spLocks noChangeArrowheads="1"/>
          </p:cNvSpPr>
          <p:nvPr/>
        </p:nvSpPr>
        <p:spPr bwMode="auto">
          <a:xfrm>
            <a:off x="3686175"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660502" name="Group 22"/>
          <p:cNvGrpSpPr/>
          <p:nvPr/>
        </p:nvGrpSpPr>
        <p:grpSpPr bwMode="auto">
          <a:xfrm>
            <a:off x="282976" y="5073650"/>
            <a:ext cx="5951538" cy="784225"/>
            <a:chOff x="773" y="2483"/>
            <a:chExt cx="3749" cy="494"/>
          </a:xfrm>
        </p:grpSpPr>
        <p:graphicFrame>
          <p:nvGraphicFramePr>
            <p:cNvPr id="63539" name="Object 23"/>
            <p:cNvGraphicFramePr>
              <a:graphicFrameLocks noChangeAspect="1"/>
            </p:cNvGraphicFramePr>
            <p:nvPr/>
          </p:nvGraphicFramePr>
          <p:xfrm>
            <a:off x="1371" y="2483"/>
            <a:ext cx="3151" cy="494"/>
          </p:xfrm>
          <a:graphic>
            <a:graphicData uri="http://schemas.openxmlformats.org/presentationml/2006/ole">
              <mc:AlternateContent xmlns:mc="http://schemas.openxmlformats.org/markup-compatibility/2006">
                <mc:Choice xmlns:v="urn:schemas-microsoft-com:vml" Requires="v">
                  <p:oleObj name="公式" r:id="rId6" imgW="2140585" imgH="290195" progId="Equation.3">
                    <p:embed/>
                  </p:oleObj>
                </mc:Choice>
                <mc:Fallback>
                  <p:oleObj name="公式" r:id="rId6" imgW="2140585" imgH="290195" progId="Equation.3">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 y="2483"/>
                          <a:ext cx="3151"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540" name="Rectangle 24"/>
            <p:cNvSpPr>
              <a:spLocks noChangeArrowheads="1"/>
            </p:cNvSpPr>
            <p:nvPr/>
          </p:nvSpPr>
          <p:spPr bwMode="auto">
            <a:xfrm>
              <a:off x="773" y="2516"/>
              <a:ext cx="63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阻抗</a:t>
              </a:r>
            </a:p>
          </p:txBody>
        </p:sp>
      </p:grpSp>
      <p:sp>
        <p:nvSpPr>
          <p:cNvPr id="63506" name="Rectangle 25"/>
          <p:cNvSpPr>
            <a:spLocks noChangeArrowheads="1"/>
          </p:cNvSpPr>
          <p:nvPr/>
        </p:nvSpPr>
        <p:spPr bwMode="auto">
          <a:xfrm>
            <a:off x="4167188"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3508" name="Rectangle 29"/>
          <p:cNvSpPr>
            <a:spLocks noChangeArrowheads="1"/>
          </p:cNvSpPr>
          <p:nvPr/>
        </p:nvSpPr>
        <p:spPr bwMode="auto">
          <a:xfrm>
            <a:off x="3862388" y="3257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660510" name="Group 30"/>
          <p:cNvGrpSpPr/>
          <p:nvPr/>
        </p:nvGrpSpPr>
        <p:grpSpPr bwMode="auto">
          <a:xfrm>
            <a:off x="6591300" y="3184525"/>
            <a:ext cx="2387600" cy="2373313"/>
            <a:chOff x="696" y="1248"/>
            <a:chExt cx="1504" cy="1495"/>
          </a:xfrm>
        </p:grpSpPr>
        <p:sp>
          <p:nvSpPr>
            <p:cNvPr id="63510" name="Rectangle 31"/>
            <p:cNvSpPr>
              <a:spLocks noChangeArrowheads="1"/>
            </p:cNvSpPr>
            <p:nvPr/>
          </p:nvSpPr>
          <p:spPr bwMode="auto">
            <a:xfrm>
              <a:off x="696" y="1852"/>
              <a:ext cx="285"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en-US" altLang="zh-CN" sz="2800" b="1" u="none">
                  <a:solidFill>
                    <a:schemeClr val="accent2"/>
                  </a:solidFill>
                  <a:latin typeface="Times New Roman" panose="02020603050405020304" pitchFamily="18" charset="0"/>
                </a:rPr>
                <a:t>u</a:t>
              </a:r>
              <a:endParaRPr kumimoji="1" lang="en-US" altLang="zh-CN" sz="2800" b="1" i="0" u="none">
                <a:solidFill>
                  <a:schemeClr val="accent2"/>
                </a:solidFill>
                <a:latin typeface="Times New Roman" panose="02020603050405020304" pitchFamily="18" charset="0"/>
              </a:endParaRPr>
            </a:p>
          </p:txBody>
        </p:sp>
        <p:sp>
          <p:nvSpPr>
            <p:cNvPr id="63511" name="Line 32"/>
            <p:cNvSpPr>
              <a:spLocks noChangeShapeType="1"/>
            </p:cNvSpPr>
            <p:nvPr/>
          </p:nvSpPr>
          <p:spPr bwMode="auto">
            <a:xfrm flipH="1">
              <a:off x="979" y="1566"/>
              <a:ext cx="0" cy="907"/>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2" name="Line 33"/>
            <p:cNvSpPr>
              <a:spLocks noChangeShapeType="1"/>
            </p:cNvSpPr>
            <p:nvPr/>
          </p:nvSpPr>
          <p:spPr bwMode="auto">
            <a:xfrm>
              <a:off x="1754" y="1388"/>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3" name="Line 34"/>
            <p:cNvSpPr>
              <a:spLocks noChangeShapeType="1"/>
            </p:cNvSpPr>
            <p:nvPr/>
          </p:nvSpPr>
          <p:spPr bwMode="auto">
            <a:xfrm>
              <a:off x="1776" y="1860"/>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4" name="Line 35"/>
            <p:cNvSpPr>
              <a:spLocks noChangeShapeType="1"/>
            </p:cNvSpPr>
            <p:nvPr/>
          </p:nvSpPr>
          <p:spPr bwMode="auto">
            <a:xfrm>
              <a:off x="1842" y="2335"/>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5" name="Line 36"/>
            <p:cNvSpPr>
              <a:spLocks noChangeShapeType="1"/>
            </p:cNvSpPr>
            <p:nvPr/>
          </p:nvSpPr>
          <p:spPr bwMode="auto">
            <a:xfrm flipH="1">
              <a:off x="1635" y="2173"/>
              <a:ext cx="0" cy="27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16" name="Line 37"/>
            <p:cNvSpPr>
              <a:spLocks noChangeShapeType="1"/>
            </p:cNvSpPr>
            <p:nvPr/>
          </p:nvSpPr>
          <p:spPr bwMode="auto">
            <a:xfrm flipH="1">
              <a:off x="1635" y="2525"/>
              <a:ext cx="0" cy="19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17" name="Line 38"/>
            <p:cNvSpPr>
              <a:spLocks noChangeShapeType="1"/>
            </p:cNvSpPr>
            <p:nvPr/>
          </p:nvSpPr>
          <p:spPr bwMode="auto">
            <a:xfrm>
              <a:off x="1496" y="2438"/>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18" name="Line 39"/>
            <p:cNvSpPr>
              <a:spLocks noChangeShapeType="1"/>
            </p:cNvSpPr>
            <p:nvPr/>
          </p:nvSpPr>
          <p:spPr bwMode="auto">
            <a:xfrm>
              <a:off x="1496" y="2525"/>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19" name="Line 40"/>
            <p:cNvSpPr>
              <a:spLocks noChangeShapeType="1"/>
            </p:cNvSpPr>
            <p:nvPr/>
          </p:nvSpPr>
          <p:spPr bwMode="auto">
            <a:xfrm>
              <a:off x="1635" y="1314"/>
              <a:ext cx="12" cy="50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63520" name="Rectangle 41"/>
            <p:cNvSpPr>
              <a:spLocks noChangeArrowheads="1"/>
            </p:cNvSpPr>
            <p:nvPr/>
          </p:nvSpPr>
          <p:spPr bwMode="auto">
            <a:xfrm>
              <a:off x="1579" y="1458"/>
              <a:ext cx="98" cy="206"/>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21" name="Line 42"/>
            <p:cNvSpPr>
              <a:spLocks noChangeShapeType="1"/>
            </p:cNvSpPr>
            <p:nvPr/>
          </p:nvSpPr>
          <p:spPr bwMode="auto">
            <a:xfrm flipH="1">
              <a:off x="943" y="1314"/>
              <a:ext cx="6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22" name="Line 43"/>
            <p:cNvSpPr>
              <a:spLocks noChangeShapeType="1"/>
            </p:cNvSpPr>
            <p:nvPr/>
          </p:nvSpPr>
          <p:spPr bwMode="auto">
            <a:xfrm flipH="1">
              <a:off x="943" y="2706"/>
              <a:ext cx="6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23" name="Text Box 44"/>
            <p:cNvSpPr txBox="1">
              <a:spLocks noChangeArrowheads="1"/>
            </p:cNvSpPr>
            <p:nvPr/>
          </p:nvSpPr>
          <p:spPr bwMode="auto">
            <a:xfrm>
              <a:off x="1283" y="1381"/>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R</a:t>
              </a:r>
              <a:endParaRPr kumimoji="1" lang="en-US" altLang="zh-CN" sz="2400" b="1" i="0" u="none">
                <a:latin typeface="Times New Roman" panose="02020603050405020304" pitchFamily="18" charset="0"/>
              </a:endParaRPr>
            </a:p>
          </p:txBody>
        </p:sp>
        <p:sp>
          <p:nvSpPr>
            <p:cNvPr id="63524" name="Text Box 45"/>
            <p:cNvSpPr txBox="1">
              <a:spLocks noChangeArrowheads="1"/>
            </p:cNvSpPr>
            <p:nvPr/>
          </p:nvSpPr>
          <p:spPr bwMode="auto">
            <a:xfrm>
              <a:off x="1308" y="1818"/>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L</a:t>
              </a:r>
            </a:p>
          </p:txBody>
        </p:sp>
        <p:sp>
          <p:nvSpPr>
            <p:cNvPr id="63525" name="Text Box 46"/>
            <p:cNvSpPr txBox="1">
              <a:spLocks noChangeArrowheads="1"/>
            </p:cNvSpPr>
            <p:nvPr/>
          </p:nvSpPr>
          <p:spPr bwMode="auto">
            <a:xfrm>
              <a:off x="1221" y="234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C</a:t>
              </a:r>
              <a:endParaRPr kumimoji="1" lang="en-US" altLang="zh-CN" sz="2400" b="1" i="0" u="none">
                <a:latin typeface="Times New Roman" panose="02020603050405020304" pitchFamily="18" charset="0"/>
              </a:endParaRPr>
            </a:p>
          </p:txBody>
        </p:sp>
        <p:graphicFrame>
          <p:nvGraphicFramePr>
            <p:cNvPr id="63526" name="Object 47"/>
            <p:cNvGraphicFramePr>
              <a:graphicFrameLocks noChangeAspect="1"/>
            </p:cNvGraphicFramePr>
            <p:nvPr/>
          </p:nvGraphicFramePr>
          <p:xfrm>
            <a:off x="1780" y="1325"/>
            <a:ext cx="365" cy="411"/>
          </p:xfrm>
          <a:graphic>
            <a:graphicData uri="http://schemas.openxmlformats.org/presentationml/2006/ole">
              <mc:AlternateContent xmlns:mc="http://schemas.openxmlformats.org/markup-compatibility/2006">
                <mc:Choice xmlns:v="urn:schemas-microsoft-com:vml" Requires="v">
                  <p:oleObj name="公式" r:id="rId8" imgW="190500" imgH="215900" progId="Equation.3">
                    <p:embed/>
                  </p:oleObj>
                </mc:Choice>
                <mc:Fallback>
                  <p:oleObj name="公式" r:id="rId8" imgW="190500" imgH="215900" progId="Equation.3">
                    <p:embed/>
                    <p:pic>
                      <p:nvPicPr>
                        <p:cNvPr id="0" name="Object 4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80" y="1325"/>
                          <a:ext cx="365" cy="4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27" name="Object 48"/>
            <p:cNvGraphicFramePr>
              <a:graphicFrameLocks noChangeAspect="1"/>
            </p:cNvGraphicFramePr>
            <p:nvPr/>
          </p:nvGraphicFramePr>
          <p:xfrm>
            <a:off x="1798" y="1778"/>
            <a:ext cx="317" cy="385"/>
          </p:xfrm>
          <a:graphic>
            <a:graphicData uri="http://schemas.openxmlformats.org/presentationml/2006/ole">
              <mc:AlternateContent xmlns:mc="http://schemas.openxmlformats.org/markup-compatibility/2006">
                <mc:Choice xmlns:v="urn:schemas-microsoft-com:vml" Requires="v">
                  <p:oleObj name="公式" r:id="rId10" imgW="177800" imgH="215900" progId="Equation.3">
                    <p:embed/>
                  </p:oleObj>
                </mc:Choice>
                <mc:Fallback>
                  <p:oleObj name="公式" r:id="rId10" imgW="177800" imgH="215900" progId="Equation.3">
                    <p:embed/>
                    <p:pic>
                      <p:nvPicPr>
                        <p:cNvPr id="0" name="Object 4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8" y="1778"/>
                          <a:ext cx="317"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28" name="Object 49"/>
            <p:cNvGraphicFramePr>
              <a:graphicFrameLocks noChangeAspect="1"/>
            </p:cNvGraphicFramePr>
            <p:nvPr/>
          </p:nvGraphicFramePr>
          <p:xfrm>
            <a:off x="1850" y="2256"/>
            <a:ext cx="350" cy="421"/>
          </p:xfrm>
          <a:graphic>
            <a:graphicData uri="http://schemas.openxmlformats.org/presentationml/2006/ole">
              <mc:AlternateContent xmlns:mc="http://schemas.openxmlformats.org/markup-compatibility/2006">
                <mc:Choice xmlns:v="urn:schemas-microsoft-com:vml" Requires="v">
                  <p:oleObj name="公式" r:id="rId12" imgW="190500" imgH="228600" progId="Equation.3">
                    <p:embed/>
                  </p:oleObj>
                </mc:Choice>
                <mc:Fallback>
                  <p:oleObj name="公式" r:id="rId12" imgW="190500" imgH="228600" progId="Equation.3">
                    <p:embed/>
                    <p:pic>
                      <p:nvPicPr>
                        <p:cNvPr id="0" name="Object 4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0" y="2256"/>
                          <a:ext cx="350" cy="4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3529" name="Group 50"/>
            <p:cNvGrpSpPr/>
            <p:nvPr/>
          </p:nvGrpSpPr>
          <p:grpSpPr bwMode="auto">
            <a:xfrm>
              <a:off x="1624" y="1792"/>
              <a:ext cx="91" cy="363"/>
              <a:chOff x="433" y="3084"/>
              <a:chExt cx="95" cy="612"/>
            </a:xfrm>
          </p:grpSpPr>
          <p:sp>
            <p:nvSpPr>
              <p:cNvPr id="63534" name="AutoShape 51"/>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35" name="AutoShape 52"/>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36" name="AutoShape 53"/>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63530" name="Text Box 54"/>
            <p:cNvSpPr txBox="1">
              <a:spLocks noChangeArrowheads="1"/>
            </p:cNvSpPr>
            <p:nvPr/>
          </p:nvSpPr>
          <p:spPr bwMode="auto">
            <a:xfrm>
              <a:off x="1117" y="1248"/>
              <a:ext cx="178"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lnSpc>
                  <a:spcPct val="120000"/>
                </a:lnSpc>
              </a:pPr>
              <a:r>
                <a:rPr kumimoji="1" lang="en-US" altLang="zh-CN" sz="2800" b="1" u="none">
                  <a:solidFill>
                    <a:schemeClr val="accent2"/>
                  </a:solidFill>
                  <a:latin typeface="Times New Roman" panose="02020603050405020304" pitchFamily="18" charset="0"/>
                </a:rPr>
                <a:t>i</a:t>
              </a:r>
            </a:p>
          </p:txBody>
        </p:sp>
        <p:sp useBgFill="1">
          <p:nvSpPr>
            <p:cNvPr id="63531" name="Oval 55"/>
            <p:cNvSpPr>
              <a:spLocks noChangeArrowheads="1"/>
            </p:cNvSpPr>
            <p:nvPr/>
          </p:nvSpPr>
          <p:spPr bwMode="auto">
            <a:xfrm>
              <a:off x="900" y="2652"/>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63532" name="Oval 56"/>
            <p:cNvSpPr>
              <a:spLocks noChangeArrowheads="1"/>
            </p:cNvSpPr>
            <p:nvPr/>
          </p:nvSpPr>
          <p:spPr bwMode="auto">
            <a:xfrm>
              <a:off x="900" y="1248"/>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33" name="Line 57"/>
            <p:cNvSpPr>
              <a:spLocks noChangeShapeType="1"/>
            </p:cNvSpPr>
            <p:nvPr/>
          </p:nvSpPr>
          <p:spPr bwMode="auto">
            <a:xfrm>
              <a:off x="1127" y="1313"/>
              <a:ext cx="265"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605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60494"/>
                                        </p:tgtEl>
                                        <p:attrNameLst>
                                          <p:attrName>style.visibility</p:attrName>
                                        </p:attrNameLst>
                                      </p:cBhvr>
                                      <p:to>
                                        <p:strVal val="visible"/>
                                      </p:to>
                                    </p:set>
                                    <p:animEffect transition="in" filter="wipe(left)">
                                      <p:cBhvr>
                                        <p:cTn id="11" dur="500"/>
                                        <p:tgtEl>
                                          <p:spTgt spid="66049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60498"/>
                                        </p:tgtEl>
                                        <p:attrNameLst>
                                          <p:attrName>style.visibility</p:attrName>
                                        </p:attrNameLst>
                                      </p:cBhvr>
                                      <p:to>
                                        <p:strVal val="visible"/>
                                      </p:to>
                                    </p:set>
                                    <p:animEffect transition="in" filter="wipe(left)">
                                      <p:cBhvr>
                                        <p:cTn id="16" dur="500"/>
                                        <p:tgtEl>
                                          <p:spTgt spid="66049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60502"/>
                                        </p:tgtEl>
                                        <p:attrNameLst>
                                          <p:attrName>style.visibility</p:attrName>
                                        </p:attrNameLst>
                                      </p:cBhvr>
                                      <p:to>
                                        <p:strVal val="visible"/>
                                      </p:to>
                                    </p:set>
                                    <p:animEffect transition="in" filter="wipe(left)">
                                      <p:cBhvr>
                                        <p:cTn id="21" dur="500"/>
                                        <p:tgtEl>
                                          <p:spTgt spid="660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1F2893AE-114E-4795-8A5D-05D19A470E92}" type="slidenum">
              <a:rPr lang="en-US" altLang="zh-CN" i="0" u="none" smtClean="0">
                <a:latin typeface="Times New Roman" panose="02020603050405020304" pitchFamily="18" charset="0"/>
              </a:rPr>
              <a:t>7</a:t>
            </a:fld>
            <a:endParaRPr lang="en-US" altLang="zh-CN" i="0" u="none">
              <a:latin typeface="Times New Roman" panose="02020603050405020304" pitchFamily="18" charset="0"/>
            </a:endParaRPr>
          </a:p>
        </p:txBody>
      </p:sp>
      <p:sp>
        <p:nvSpPr>
          <p:cNvPr id="860164" name="Text Box 4"/>
          <p:cNvSpPr txBox="1">
            <a:spLocks noChangeArrowheads="1"/>
          </p:cNvSpPr>
          <p:nvPr/>
        </p:nvSpPr>
        <p:spPr bwMode="auto">
          <a:xfrm>
            <a:off x="539750" y="404813"/>
            <a:ext cx="68246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3200" b="1" i="0" u="none">
                <a:solidFill>
                  <a:srgbClr val="FF0000"/>
                </a:solidFill>
                <a:latin typeface="Times New Roman" panose="02020603050405020304" pitchFamily="18" charset="0"/>
                <a:ea typeface="楷体_GB2312" pitchFamily="49" charset="-122"/>
              </a:rPr>
              <a:t>3.1.1  </a:t>
            </a:r>
            <a:r>
              <a:rPr kumimoji="1" lang="zh-CN" altLang="en-US" sz="3200" b="1" i="0" u="none">
                <a:solidFill>
                  <a:srgbClr val="FF0000"/>
                </a:solidFill>
                <a:latin typeface="Times New Roman" panose="02020603050405020304" pitchFamily="18" charset="0"/>
                <a:ea typeface="楷体_GB2312" pitchFamily="49" charset="-122"/>
              </a:rPr>
              <a:t>瞬时值、最大值及有效值</a:t>
            </a:r>
          </a:p>
        </p:txBody>
      </p:sp>
      <p:sp>
        <p:nvSpPr>
          <p:cNvPr id="860165" name="Text Box 5"/>
          <p:cNvSpPr txBox="1">
            <a:spLocks noChangeArrowheads="1"/>
          </p:cNvSpPr>
          <p:nvPr/>
        </p:nvSpPr>
        <p:spPr bwMode="auto">
          <a:xfrm>
            <a:off x="971550" y="981075"/>
            <a:ext cx="5238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rgbClr val="0000FF"/>
                </a:solidFill>
                <a:latin typeface="楷体_GB2312" pitchFamily="49" charset="-122"/>
                <a:ea typeface="楷体_GB2312" pitchFamily="49" charset="-122"/>
              </a:rPr>
              <a:t>反映正弦量变化大小的物理量</a:t>
            </a:r>
          </a:p>
        </p:txBody>
      </p:sp>
      <p:grpSp>
        <p:nvGrpSpPr>
          <p:cNvPr id="860166" name="Group 6"/>
          <p:cNvGrpSpPr/>
          <p:nvPr/>
        </p:nvGrpSpPr>
        <p:grpSpPr bwMode="auto">
          <a:xfrm>
            <a:off x="749300" y="1604963"/>
            <a:ext cx="3338513" cy="528637"/>
            <a:chOff x="98" y="761"/>
            <a:chExt cx="2103" cy="333"/>
          </a:xfrm>
        </p:grpSpPr>
        <p:sp>
          <p:nvSpPr>
            <p:cNvPr id="7184" name="Rectangle 7"/>
            <p:cNvSpPr>
              <a:spLocks noChangeArrowheads="1"/>
            </p:cNvSpPr>
            <p:nvPr/>
          </p:nvSpPr>
          <p:spPr bwMode="auto">
            <a:xfrm>
              <a:off x="98" y="761"/>
              <a:ext cx="11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800" b="1" i="0" u="none">
                  <a:solidFill>
                    <a:srgbClr val="FF0000"/>
                  </a:solidFill>
                  <a:latin typeface="楷体_GB2312" pitchFamily="49" charset="-122"/>
                  <a:ea typeface="楷体_GB2312" pitchFamily="49" charset="-122"/>
                </a:rPr>
                <a:t>1. </a:t>
              </a:r>
              <a:r>
                <a:rPr kumimoji="1" lang="zh-CN" altLang="en-US" sz="2800" b="1" i="0" u="none">
                  <a:solidFill>
                    <a:srgbClr val="FF0000"/>
                  </a:solidFill>
                  <a:latin typeface="楷体_GB2312" pitchFamily="49" charset="-122"/>
                  <a:ea typeface="楷体_GB2312" pitchFamily="49" charset="-122"/>
                </a:rPr>
                <a:t>瞬时值</a:t>
              </a:r>
            </a:p>
          </p:txBody>
        </p:sp>
        <p:graphicFrame>
          <p:nvGraphicFramePr>
            <p:cNvPr id="7185" name="Object 8"/>
            <p:cNvGraphicFramePr>
              <a:graphicFrameLocks noChangeAspect="1"/>
            </p:cNvGraphicFramePr>
            <p:nvPr/>
          </p:nvGraphicFramePr>
          <p:xfrm>
            <a:off x="1192" y="779"/>
            <a:ext cx="1009" cy="315"/>
          </p:xfrm>
          <a:graphic>
            <a:graphicData uri="http://schemas.openxmlformats.org/presentationml/2006/ole">
              <mc:AlternateContent xmlns:mc="http://schemas.openxmlformats.org/markup-compatibility/2006">
                <mc:Choice xmlns:v="urn:schemas-microsoft-com:vml" Requires="v">
                  <p:oleObj name="公式" r:id="rId2" imgW="581025" imgH="150495" progId="Equation.3">
                    <p:embed/>
                  </p:oleObj>
                </mc:Choice>
                <mc:Fallback>
                  <p:oleObj name="公式" r:id="rId2" imgW="581025" imgH="150495" progId="Equation.3">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 y="779"/>
                          <a:ext cx="1009"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860169" name="Group 9"/>
          <p:cNvGrpSpPr/>
          <p:nvPr/>
        </p:nvGrpSpPr>
        <p:grpSpPr bwMode="auto">
          <a:xfrm>
            <a:off x="684213" y="2636838"/>
            <a:ext cx="4572000" cy="635000"/>
            <a:chOff x="116" y="1524"/>
            <a:chExt cx="2764" cy="400"/>
          </a:xfrm>
        </p:grpSpPr>
        <p:sp>
          <p:nvSpPr>
            <p:cNvPr id="7182" name="Rectangle 10"/>
            <p:cNvSpPr>
              <a:spLocks noChangeArrowheads="1"/>
            </p:cNvSpPr>
            <p:nvPr/>
          </p:nvSpPr>
          <p:spPr bwMode="auto">
            <a:xfrm>
              <a:off x="116" y="1536"/>
              <a:ext cx="107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800" b="1" i="0" u="none">
                  <a:solidFill>
                    <a:srgbClr val="FF0000"/>
                  </a:solidFill>
                  <a:latin typeface="楷体_GB2312" pitchFamily="49" charset="-122"/>
                  <a:ea typeface="楷体_GB2312" pitchFamily="49" charset="-122"/>
                </a:rPr>
                <a:t>2. </a:t>
              </a:r>
              <a:r>
                <a:rPr kumimoji="1" lang="zh-CN" altLang="en-US" sz="2800" b="1" i="0" u="none">
                  <a:solidFill>
                    <a:srgbClr val="FF0000"/>
                  </a:solidFill>
                  <a:latin typeface="楷体_GB2312" pitchFamily="49" charset="-122"/>
                  <a:ea typeface="楷体_GB2312" pitchFamily="49" charset="-122"/>
                </a:rPr>
                <a:t>最大值</a:t>
              </a:r>
            </a:p>
          </p:txBody>
        </p:sp>
        <p:graphicFrame>
          <p:nvGraphicFramePr>
            <p:cNvPr id="7183" name="Object 11"/>
            <p:cNvGraphicFramePr>
              <a:graphicFrameLocks noChangeAspect="1"/>
            </p:cNvGraphicFramePr>
            <p:nvPr/>
          </p:nvGraphicFramePr>
          <p:xfrm>
            <a:off x="1165" y="1524"/>
            <a:ext cx="1715" cy="400"/>
          </p:xfrm>
          <a:graphic>
            <a:graphicData uri="http://schemas.openxmlformats.org/presentationml/2006/ole">
              <mc:AlternateContent xmlns:mc="http://schemas.openxmlformats.org/markup-compatibility/2006">
                <mc:Choice xmlns:v="urn:schemas-microsoft-com:vml" Requires="v">
                  <p:oleObj name="公式" r:id="rId4" imgW="935990" imgH="204470" progId="Equation.3">
                    <p:embed/>
                  </p:oleObj>
                </mc:Choice>
                <mc:Fallback>
                  <p:oleObj name="公式" r:id="rId4" imgW="935990" imgH="204470"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5" y="1524"/>
                          <a:ext cx="1715"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860172" name="Group 12"/>
          <p:cNvGrpSpPr/>
          <p:nvPr/>
        </p:nvGrpSpPr>
        <p:grpSpPr bwMode="auto">
          <a:xfrm>
            <a:off x="611188" y="4581525"/>
            <a:ext cx="4030662" cy="555625"/>
            <a:chOff x="144" y="2609"/>
            <a:chExt cx="2341" cy="350"/>
          </a:xfrm>
        </p:grpSpPr>
        <p:sp>
          <p:nvSpPr>
            <p:cNvPr id="7180" name="Rectangle 13"/>
            <p:cNvSpPr>
              <a:spLocks noChangeArrowheads="1"/>
            </p:cNvSpPr>
            <p:nvPr/>
          </p:nvSpPr>
          <p:spPr bwMode="auto">
            <a:xfrm>
              <a:off x="144" y="2609"/>
              <a:ext cx="10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800" b="1" i="0" u="none">
                  <a:solidFill>
                    <a:srgbClr val="FF0000"/>
                  </a:solidFill>
                  <a:latin typeface="楷体_GB2312" pitchFamily="49" charset="-122"/>
                  <a:ea typeface="楷体_GB2312" pitchFamily="49" charset="-122"/>
                </a:rPr>
                <a:t>3. </a:t>
              </a:r>
              <a:r>
                <a:rPr kumimoji="1" lang="zh-CN" altLang="en-US" sz="2800" b="1" i="0" u="none">
                  <a:solidFill>
                    <a:srgbClr val="FF0000"/>
                  </a:solidFill>
                  <a:latin typeface="楷体_GB2312" pitchFamily="49" charset="-122"/>
                  <a:ea typeface="楷体_GB2312" pitchFamily="49" charset="-122"/>
                </a:rPr>
                <a:t>有效值</a:t>
              </a:r>
            </a:p>
          </p:txBody>
        </p:sp>
        <p:graphicFrame>
          <p:nvGraphicFramePr>
            <p:cNvPr id="7181" name="Object 14"/>
            <p:cNvGraphicFramePr>
              <a:graphicFrameLocks noChangeAspect="1"/>
            </p:cNvGraphicFramePr>
            <p:nvPr/>
          </p:nvGraphicFramePr>
          <p:xfrm>
            <a:off x="1214" y="2628"/>
            <a:ext cx="1271" cy="331"/>
          </p:xfrm>
          <a:graphic>
            <a:graphicData uri="http://schemas.openxmlformats.org/presentationml/2006/ole">
              <mc:AlternateContent xmlns:mc="http://schemas.openxmlformats.org/markup-compatibility/2006">
                <mc:Choice xmlns:v="urn:schemas-microsoft-com:vml" Requires="v">
                  <p:oleObj name="公式" r:id="rId6" imgW="677545" imgH="150495" progId="Equation.3">
                    <p:embed/>
                  </p:oleObj>
                </mc:Choice>
                <mc:Fallback>
                  <p:oleObj name="公式" r:id="rId6" imgW="677545" imgH="150495"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4" y="2628"/>
                          <a:ext cx="1271"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860175" name="Rectangle 15"/>
          <p:cNvSpPr>
            <a:spLocks noChangeArrowheads="1"/>
          </p:cNvSpPr>
          <p:nvPr/>
        </p:nvSpPr>
        <p:spPr bwMode="auto">
          <a:xfrm>
            <a:off x="611188" y="2205038"/>
            <a:ext cx="6753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zh-CN" altLang="en-US" sz="2400" b="1" i="0" u="none">
                <a:solidFill>
                  <a:srgbClr val="0000FF"/>
                </a:solidFill>
                <a:latin typeface="楷体_GB2312" pitchFamily="49" charset="-122"/>
                <a:ea typeface="楷体_GB2312" pitchFamily="49" charset="-122"/>
              </a:rPr>
              <a:t>正弦量任意瞬间的值，用</a:t>
            </a:r>
            <a:r>
              <a:rPr kumimoji="1" lang="zh-CN" altLang="en-US" sz="2400" b="1" i="0" u="none">
                <a:solidFill>
                  <a:srgbClr val="FF0000"/>
                </a:solidFill>
                <a:latin typeface="楷体_GB2312" pitchFamily="49" charset="-122"/>
                <a:ea typeface="楷体_GB2312" pitchFamily="49" charset="-122"/>
              </a:rPr>
              <a:t>小写字母</a:t>
            </a:r>
            <a:r>
              <a:rPr kumimoji="1" lang="zh-CN" altLang="en-US" sz="2400" b="1" i="0" u="none">
                <a:solidFill>
                  <a:srgbClr val="0000FF"/>
                </a:solidFill>
                <a:latin typeface="楷体_GB2312" pitchFamily="49" charset="-122"/>
                <a:ea typeface="楷体_GB2312" pitchFamily="49" charset="-122"/>
              </a:rPr>
              <a:t>表示。</a:t>
            </a:r>
            <a:r>
              <a:rPr kumimoji="1" lang="zh-CN" altLang="en-US" sz="2400" b="1" i="0" u="none">
                <a:latin typeface="楷体_GB2312" pitchFamily="49" charset="-122"/>
                <a:ea typeface="楷体_GB2312" pitchFamily="49" charset="-122"/>
              </a:rPr>
              <a:t> </a:t>
            </a:r>
          </a:p>
        </p:txBody>
      </p:sp>
      <p:sp>
        <p:nvSpPr>
          <p:cNvPr id="860176" name="Rectangle 16"/>
          <p:cNvSpPr>
            <a:spLocks noChangeArrowheads="1"/>
          </p:cNvSpPr>
          <p:nvPr/>
        </p:nvSpPr>
        <p:spPr bwMode="auto">
          <a:xfrm>
            <a:off x="827088" y="5300663"/>
            <a:ext cx="4686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zh-CN" altLang="en-US" sz="2400" b="1" i="0" u="none">
                <a:solidFill>
                  <a:srgbClr val="0000FF"/>
                </a:solidFill>
                <a:latin typeface="楷体_GB2312" pitchFamily="49" charset="-122"/>
                <a:ea typeface="楷体_GB2312" pitchFamily="49" charset="-122"/>
              </a:rPr>
              <a:t>有效值用</a:t>
            </a:r>
            <a:r>
              <a:rPr kumimoji="1" lang="zh-CN" altLang="en-US" sz="2400" b="1" i="0" u="none">
                <a:solidFill>
                  <a:srgbClr val="FF0000"/>
                </a:solidFill>
                <a:latin typeface="楷体_GB2312" pitchFamily="49" charset="-122"/>
                <a:ea typeface="楷体_GB2312" pitchFamily="49" charset="-122"/>
              </a:rPr>
              <a:t>大写字母</a:t>
            </a:r>
            <a:r>
              <a:rPr kumimoji="1" lang="zh-CN" altLang="en-US" sz="2400" b="1" i="0" u="none">
                <a:solidFill>
                  <a:srgbClr val="0000FF"/>
                </a:solidFill>
                <a:latin typeface="楷体_GB2312" pitchFamily="49" charset="-122"/>
                <a:ea typeface="楷体_GB2312" pitchFamily="49" charset="-122"/>
              </a:rPr>
              <a:t>表示</a:t>
            </a:r>
          </a:p>
        </p:txBody>
      </p:sp>
      <p:sp>
        <p:nvSpPr>
          <p:cNvPr id="860177" name="Rectangle 17"/>
          <p:cNvSpPr>
            <a:spLocks noChangeArrowheads="1"/>
          </p:cNvSpPr>
          <p:nvPr/>
        </p:nvSpPr>
        <p:spPr bwMode="auto">
          <a:xfrm>
            <a:off x="468313" y="3357563"/>
            <a:ext cx="7777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zh-CN" altLang="en-US" sz="2400" b="1" i="0" u="none">
                <a:solidFill>
                  <a:srgbClr val="0000FF"/>
                </a:solidFill>
                <a:latin typeface="Times New Roman" panose="02020603050405020304" pitchFamily="18" charset="0"/>
                <a:ea typeface="楷体_GB2312" pitchFamily="49" charset="-122"/>
              </a:rPr>
              <a:t>最大的瞬时值，即幅值。用</a:t>
            </a:r>
            <a:r>
              <a:rPr kumimoji="1" lang="zh-CN" altLang="en-US" sz="2400" b="1" i="0" u="none">
                <a:solidFill>
                  <a:srgbClr val="FF0000"/>
                </a:solidFill>
                <a:latin typeface="Times New Roman" panose="02020603050405020304" pitchFamily="18" charset="0"/>
                <a:ea typeface="楷体_GB2312" pitchFamily="49" charset="-122"/>
              </a:rPr>
              <a:t>大写字母加下标</a:t>
            </a:r>
            <a:r>
              <a:rPr kumimoji="1" lang="en-US" altLang="zh-CN" sz="2400" b="1" u="none">
                <a:solidFill>
                  <a:srgbClr val="FF0000"/>
                </a:solidFill>
                <a:latin typeface="Times New Roman" panose="02020603050405020304" pitchFamily="18" charset="0"/>
                <a:ea typeface="楷体_GB2312" pitchFamily="49" charset="-122"/>
              </a:rPr>
              <a:t>m</a:t>
            </a:r>
            <a:r>
              <a:rPr kumimoji="1" lang="zh-CN" altLang="en-US" sz="2400" b="1" i="0" u="none">
                <a:solidFill>
                  <a:srgbClr val="0000FF"/>
                </a:solidFill>
                <a:latin typeface="Times New Roman" panose="02020603050405020304" pitchFamily="18" charset="0"/>
                <a:ea typeface="楷体_GB2312" pitchFamily="49" charset="-122"/>
              </a:rPr>
              <a:t>表示。</a:t>
            </a:r>
          </a:p>
        </p:txBody>
      </p:sp>
      <p:sp>
        <p:nvSpPr>
          <p:cNvPr id="860178" name="Rectangle 18"/>
          <p:cNvSpPr>
            <a:spLocks noChangeArrowheads="1"/>
          </p:cNvSpPr>
          <p:nvPr/>
        </p:nvSpPr>
        <p:spPr bwMode="auto">
          <a:xfrm>
            <a:off x="539750" y="3933825"/>
            <a:ext cx="691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zh-CN" altLang="en-US" sz="2400" b="1" i="0" u="none">
                <a:solidFill>
                  <a:srgbClr val="0000FF"/>
                </a:solidFill>
                <a:latin typeface="楷体_GB2312" pitchFamily="49" charset="-122"/>
                <a:ea typeface="楷体_GB2312" pitchFamily="49" charset="-122"/>
              </a:rPr>
              <a:t>瞬时值、最大值只能反映正弦量某一瞬间的大小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0164"/>
                                        </p:tgtEl>
                                        <p:attrNameLst>
                                          <p:attrName>style.visibility</p:attrName>
                                        </p:attrNameLst>
                                      </p:cBhvr>
                                      <p:to>
                                        <p:strVal val="visible"/>
                                      </p:to>
                                    </p:set>
                                    <p:animEffect transition="in" filter="wipe(left)">
                                      <p:cBhvr>
                                        <p:cTn id="7" dur="500"/>
                                        <p:tgtEl>
                                          <p:spTgt spid="8601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60165"/>
                                        </p:tgtEl>
                                        <p:attrNameLst>
                                          <p:attrName>style.visibility</p:attrName>
                                        </p:attrNameLst>
                                      </p:cBhvr>
                                      <p:to>
                                        <p:strVal val="visible"/>
                                      </p:to>
                                    </p:set>
                                    <p:animEffect transition="in" filter="wipe(left)">
                                      <p:cBhvr>
                                        <p:cTn id="12" dur="500"/>
                                        <p:tgtEl>
                                          <p:spTgt spid="8601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60166"/>
                                        </p:tgtEl>
                                        <p:attrNameLst>
                                          <p:attrName>style.visibility</p:attrName>
                                        </p:attrNameLst>
                                      </p:cBhvr>
                                      <p:to>
                                        <p:strVal val="visible"/>
                                      </p:to>
                                    </p:set>
                                    <p:animEffect transition="in" filter="wipe(left)">
                                      <p:cBhvr>
                                        <p:cTn id="17" dur="500"/>
                                        <p:tgtEl>
                                          <p:spTgt spid="8601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60175"/>
                                        </p:tgtEl>
                                        <p:attrNameLst>
                                          <p:attrName>style.visibility</p:attrName>
                                        </p:attrNameLst>
                                      </p:cBhvr>
                                      <p:to>
                                        <p:strVal val="visible"/>
                                      </p:to>
                                    </p:set>
                                    <p:animEffect transition="in" filter="wipe(left)">
                                      <p:cBhvr>
                                        <p:cTn id="22" dur="500"/>
                                        <p:tgtEl>
                                          <p:spTgt spid="8601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60169"/>
                                        </p:tgtEl>
                                        <p:attrNameLst>
                                          <p:attrName>style.visibility</p:attrName>
                                        </p:attrNameLst>
                                      </p:cBhvr>
                                      <p:to>
                                        <p:strVal val="visible"/>
                                      </p:to>
                                    </p:set>
                                    <p:animEffect transition="in" filter="wipe(left)">
                                      <p:cBhvr>
                                        <p:cTn id="27" dur="500"/>
                                        <p:tgtEl>
                                          <p:spTgt spid="86016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60177"/>
                                        </p:tgtEl>
                                        <p:attrNameLst>
                                          <p:attrName>style.visibility</p:attrName>
                                        </p:attrNameLst>
                                      </p:cBhvr>
                                      <p:to>
                                        <p:strVal val="visible"/>
                                      </p:to>
                                    </p:set>
                                    <p:animEffect transition="in" filter="wipe(left)">
                                      <p:cBhvr>
                                        <p:cTn id="32" dur="500"/>
                                        <p:tgtEl>
                                          <p:spTgt spid="86017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60178"/>
                                        </p:tgtEl>
                                        <p:attrNameLst>
                                          <p:attrName>style.visibility</p:attrName>
                                        </p:attrNameLst>
                                      </p:cBhvr>
                                      <p:to>
                                        <p:strVal val="visible"/>
                                      </p:to>
                                    </p:set>
                                    <p:animEffect transition="in" filter="wipe(left)">
                                      <p:cBhvr>
                                        <p:cTn id="37" dur="500"/>
                                        <p:tgtEl>
                                          <p:spTgt spid="86017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60172"/>
                                        </p:tgtEl>
                                        <p:attrNameLst>
                                          <p:attrName>style.visibility</p:attrName>
                                        </p:attrNameLst>
                                      </p:cBhvr>
                                      <p:to>
                                        <p:strVal val="visible"/>
                                      </p:to>
                                    </p:set>
                                    <p:animEffect transition="in" filter="wipe(left)">
                                      <p:cBhvr>
                                        <p:cTn id="42" dur="500"/>
                                        <p:tgtEl>
                                          <p:spTgt spid="86017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60176"/>
                                        </p:tgtEl>
                                        <p:attrNameLst>
                                          <p:attrName>style.visibility</p:attrName>
                                        </p:attrNameLst>
                                      </p:cBhvr>
                                      <p:to>
                                        <p:strVal val="visible"/>
                                      </p:to>
                                    </p:set>
                                    <p:animEffect transition="in" filter="wipe(left)">
                                      <p:cBhvr>
                                        <p:cTn id="47" dur="500"/>
                                        <p:tgtEl>
                                          <p:spTgt spid="860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64" grpId="0" autoUpdateAnimBg="0"/>
      <p:bldP spid="860165" grpId="0" autoUpdateAnimBg="0"/>
      <p:bldP spid="860175" grpId="0" autoUpdateAnimBg="0"/>
      <p:bldP spid="860176" grpId="0" autoUpdateAnimBg="0"/>
      <p:bldP spid="860177" grpId="0" autoUpdateAnimBg="0"/>
      <p:bldP spid="860178"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FB84BB3C-1131-48E3-B34A-3B0D1FB2E9B7}" type="slidenum">
              <a:rPr lang="en-US" altLang="zh-CN" i="0" u="none" smtClean="0">
                <a:latin typeface="Times New Roman" panose="02020603050405020304" pitchFamily="18" charset="0"/>
              </a:rPr>
              <a:t>70</a:t>
            </a:fld>
            <a:endParaRPr lang="en-US" altLang="zh-CN" i="0" u="none">
              <a:latin typeface="Times New Roman" panose="02020603050405020304" pitchFamily="18" charset="0"/>
            </a:endParaRPr>
          </a:p>
        </p:txBody>
      </p:sp>
      <p:graphicFrame>
        <p:nvGraphicFramePr>
          <p:cNvPr id="661506" name="Object 2"/>
          <p:cNvGraphicFramePr>
            <a:graphicFrameLocks noChangeAspect="1"/>
          </p:cNvGraphicFramePr>
          <p:nvPr/>
        </p:nvGraphicFramePr>
        <p:xfrm>
          <a:off x="318891" y="3298552"/>
          <a:ext cx="7853510" cy="1800200"/>
        </p:xfrm>
        <a:graphic>
          <a:graphicData uri="http://schemas.openxmlformats.org/presentationml/2006/ole">
            <mc:AlternateContent xmlns:mc="http://schemas.openxmlformats.org/markup-compatibility/2006">
              <mc:Choice xmlns:v="urn:schemas-microsoft-com:vml" Requires="v">
                <p:oleObj name="公式" r:id="rId2" imgW="56997600" imgH="12801600" progId="Equation.3">
                  <p:embed/>
                </p:oleObj>
              </mc:Choice>
              <mc:Fallback>
                <p:oleObj name="公式" r:id="rId2" imgW="56997600" imgH="12801600" progId="Equation.3">
                  <p:embed/>
                  <p:pic>
                    <p:nvPicPr>
                      <p:cNvPr id="0" name="Object 2"/>
                      <p:cNvPicPr>
                        <a:picLocks noChangeAspect="1" noChangeArrowheads="1"/>
                      </p:cNvPicPr>
                      <p:nvPr/>
                    </p:nvPicPr>
                    <p:blipFill>
                      <a:blip r:embed="rId3"/>
                      <a:srcRect/>
                      <a:stretch>
                        <a:fillRect/>
                      </a:stretch>
                    </p:blipFill>
                    <p:spPr bwMode="auto">
                      <a:xfrm>
                        <a:off x="318891" y="3298552"/>
                        <a:ext cx="7853510" cy="1800200"/>
                      </a:xfrm>
                      <a:prstGeom prst="rect">
                        <a:avLst/>
                      </a:prstGeom>
                      <a:noFill/>
                      <a:ln>
                        <a:noFill/>
                      </a:ln>
                    </p:spPr>
                  </p:pic>
                </p:oleObj>
              </mc:Fallback>
            </mc:AlternateContent>
          </a:graphicData>
        </a:graphic>
      </p:graphicFrame>
      <p:graphicFrame>
        <p:nvGraphicFramePr>
          <p:cNvPr id="661507" name="Object 3"/>
          <p:cNvGraphicFramePr>
            <a:graphicFrameLocks noChangeAspect="1"/>
          </p:cNvGraphicFramePr>
          <p:nvPr/>
        </p:nvGraphicFramePr>
        <p:xfrm>
          <a:off x="179512" y="2132856"/>
          <a:ext cx="7572375" cy="1022350"/>
        </p:xfrm>
        <a:graphic>
          <a:graphicData uri="http://schemas.openxmlformats.org/presentationml/2006/ole">
            <mc:AlternateContent xmlns:mc="http://schemas.openxmlformats.org/markup-compatibility/2006">
              <mc:Choice xmlns:v="urn:schemas-microsoft-com:vml" Requires="v">
                <p:oleObj name="公式" r:id="rId4" imgW="65836800" imgH="9753600" progId="Equation.3">
                  <p:embed/>
                </p:oleObj>
              </mc:Choice>
              <mc:Fallback>
                <p:oleObj name="公式" r:id="rId4" imgW="65836800" imgH="9753600" progId="Equation.3">
                  <p:embed/>
                  <p:pic>
                    <p:nvPicPr>
                      <p:cNvPr id="0" name="Object 3"/>
                      <p:cNvPicPr>
                        <a:picLocks noChangeAspect="1" noChangeArrowheads="1"/>
                      </p:cNvPicPr>
                      <p:nvPr/>
                    </p:nvPicPr>
                    <p:blipFill>
                      <a:blip r:embed="rId5"/>
                      <a:srcRect/>
                      <a:stretch>
                        <a:fillRect/>
                      </a:stretch>
                    </p:blipFill>
                    <p:spPr bwMode="auto">
                      <a:xfrm>
                        <a:off x="179512" y="2132856"/>
                        <a:ext cx="7572375"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2" name="Group 26"/>
          <p:cNvGrpSpPr/>
          <p:nvPr/>
        </p:nvGrpSpPr>
        <p:grpSpPr bwMode="auto">
          <a:xfrm>
            <a:off x="400510" y="404664"/>
            <a:ext cx="5235575" cy="1222375"/>
            <a:chOff x="527" y="2955"/>
            <a:chExt cx="3503" cy="770"/>
          </a:xfrm>
        </p:grpSpPr>
        <p:graphicFrame>
          <p:nvGraphicFramePr>
            <p:cNvPr id="33" name="Object 27"/>
            <p:cNvGraphicFramePr>
              <a:graphicFrameLocks noChangeAspect="1"/>
            </p:cNvGraphicFramePr>
            <p:nvPr/>
          </p:nvGraphicFramePr>
          <p:xfrm>
            <a:off x="2241" y="2955"/>
            <a:ext cx="1789" cy="770"/>
          </p:xfrm>
          <a:graphic>
            <a:graphicData uri="http://schemas.openxmlformats.org/presentationml/2006/ole">
              <mc:AlternateContent xmlns:mc="http://schemas.openxmlformats.org/markup-compatibility/2006">
                <mc:Choice xmlns:v="urn:schemas-microsoft-com:vml" Requires="v">
                  <p:oleObj name="公式" r:id="rId6" imgW="939800" imgH="457200" progId="Equation.3">
                    <p:embed/>
                  </p:oleObj>
                </mc:Choice>
                <mc:Fallback>
                  <p:oleObj name="公式" r:id="rId6" imgW="939800" imgH="457200" progId="Equation.3">
                    <p:embed/>
                    <p:pic>
                      <p:nvPicPr>
                        <p:cNvPr id="0" name="图片 647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1" y="2955"/>
                          <a:ext cx="1789" cy="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Rectangle 28"/>
            <p:cNvSpPr>
              <a:spLocks noChangeArrowheads="1"/>
            </p:cNvSpPr>
            <p:nvPr/>
          </p:nvSpPr>
          <p:spPr bwMode="auto">
            <a:xfrm>
              <a:off x="527" y="3132"/>
              <a:ext cx="173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200" b="1" i="0" u="none">
                  <a:solidFill>
                    <a:srgbClr val="0000FF"/>
                  </a:solidFill>
                  <a:latin typeface="宋体" panose="02010600030101010101" pitchFamily="2" charset="-122"/>
                </a:rPr>
                <a:t>②</a:t>
              </a:r>
              <a:r>
                <a:rPr kumimoji="1" lang="zh-CN" altLang="en-US" sz="3200" b="1" i="0" u="none">
                  <a:solidFill>
                    <a:srgbClr val="0000FF"/>
                  </a:solidFill>
                  <a:latin typeface="楷体_GB2312" pitchFamily="49" charset="-122"/>
                  <a:ea typeface="楷体_GB2312" pitchFamily="49" charset="-122"/>
                </a:rPr>
                <a:t>电流的</a:t>
              </a:r>
              <a:r>
                <a:rPr kumimoji="1" lang="en-US" altLang="zh-CN" sz="3200" b="1" u="none">
                  <a:solidFill>
                    <a:srgbClr val="0000FF"/>
                  </a:solidFill>
                  <a:latin typeface="Times New Roman" panose="02020603050405020304" pitchFamily="18" charset="0"/>
                  <a:ea typeface="楷体_GB2312" pitchFamily="49" charset="-122"/>
                </a:rPr>
                <a:t>I </a:t>
              </a:r>
              <a:r>
                <a:rPr kumimoji="1" lang="zh-CN" altLang="en-US" sz="3200" b="1" i="0" u="none">
                  <a:solidFill>
                    <a:srgbClr val="0000FF"/>
                  </a:solidFill>
                  <a:latin typeface="楷体_GB2312" pitchFamily="49" charset="-122"/>
                  <a:ea typeface="楷体_GB2312" pitchFamily="49" charset="-122"/>
                </a:rPr>
                <a:t>及</a:t>
              </a:r>
              <a:r>
                <a:rPr kumimoji="1" lang="en-US" altLang="zh-CN" sz="3200" b="1" u="none">
                  <a:solidFill>
                    <a:srgbClr val="0000FF"/>
                  </a:solidFill>
                  <a:latin typeface="Times New Roman" panose="02020603050405020304" pitchFamily="18" charset="0"/>
                  <a:ea typeface="楷体_GB2312" pitchFamily="49" charset="-122"/>
                </a:rPr>
                <a:t>i</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61507"/>
                                        </p:tgtEl>
                                        <p:attrNameLst>
                                          <p:attrName>style.visibility</p:attrName>
                                        </p:attrNameLst>
                                      </p:cBhvr>
                                      <p:to>
                                        <p:strVal val="visible"/>
                                      </p:to>
                                    </p:set>
                                    <p:animEffect transition="in" filter="wipe(left)">
                                      <p:cBhvr>
                                        <p:cTn id="12" dur="500"/>
                                        <p:tgtEl>
                                          <p:spTgt spid="66150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61506"/>
                                        </p:tgtEl>
                                        <p:attrNameLst>
                                          <p:attrName>style.visibility</p:attrName>
                                        </p:attrNameLst>
                                      </p:cBhvr>
                                      <p:to>
                                        <p:strVal val="visible"/>
                                      </p:to>
                                    </p:set>
                                    <p:animEffect transition="in" filter="wipe(left)">
                                      <p:cBhvr>
                                        <p:cTn id="17" dur="500"/>
                                        <p:tgtEl>
                                          <p:spTgt spid="66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82709DD1-7881-46A9-942B-7C737E587BE1}" type="slidenum">
              <a:rPr lang="en-US" altLang="zh-CN" i="0" u="none" smtClean="0">
                <a:latin typeface="Times New Roman" panose="02020603050405020304" pitchFamily="18" charset="0"/>
              </a:rPr>
              <a:t>71</a:t>
            </a:fld>
            <a:endParaRPr lang="en-US" altLang="zh-CN" i="0" u="none">
              <a:latin typeface="Times New Roman" panose="02020603050405020304" pitchFamily="18" charset="0"/>
            </a:endParaRPr>
          </a:p>
        </p:txBody>
      </p:sp>
      <p:sp>
        <p:nvSpPr>
          <p:cNvPr id="662530" name="Rectangle 2"/>
          <p:cNvSpPr>
            <a:spLocks noChangeArrowheads="1"/>
          </p:cNvSpPr>
          <p:nvPr/>
        </p:nvSpPr>
        <p:spPr bwMode="auto">
          <a:xfrm>
            <a:off x="266701" y="5239494"/>
            <a:ext cx="30495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3600" b="1" u="none">
                <a:solidFill>
                  <a:schemeClr val="accent2"/>
                </a:solidFill>
                <a:latin typeface="Times New Roman" panose="02020603050405020304" pitchFamily="18" charset="0"/>
              </a:rPr>
              <a:t>P=I</a:t>
            </a:r>
            <a:r>
              <a:rPr kumimoji="1" lang="en-US" altLang="zh-CN" sz="3600" b="1" i="0" u="none" baseline="30000">
                <a:solidFill>
                  <a:schemeClr val="accent2"/>
                </a:solidFill>
                <a:latin typeface="Times New Roman" panose="02020603050405020304" pitchFamily="18" charset="0"/>
              </a:rPr>
              <a:t>2</a:t>
            </a:r>
            <a:r>
              <a:rPr kumimoji="1" lang="en-US" altLang="zh-CN" sz="3600" b="1" u="none">
                <a:solidFill>
                  <a:schemeClr val="accent2"/>
                </a:solidFill>
                <a:latin typeface="Times New Roman" panose="02020603050405020304" pitchFamily="18" charset="0"/>
              </a:rPr>
              <a:t>R=</a:t>
            </a:r>
            <a:r>
              <a:rPr kumimoji="1" lang="en-US" altLang="zh-CN" sz="3600" b="1" i="0" u="none">
                <a:solidFill>
                  <a:schemeClr val="accent2"/>
                </a:solidFill>
                <a:latin typeface="Times New Roman" panose="02020603050405020304" pitchFamily="18" charset="0"/>
              </a:rPr>
              <a:t>583W                 </a:t>
            </a:r>
          </a:p>
        </p:txBody>
      </p:sp>
      <p:graphicFrame>
        <p:nvGraphicFramePr>
          <p:cNvPr id="662531" name="Object 3"/>
          <p:cNvGraphicFramePr>
            <a:graphicFrameLocks noChangeAspect="1"/>
          </p:cNvGraphicFramePr>
          <p:nvPr/>
        </p:nvGraphicFramePr>
        <p:xfrm>
          <a:off x="3030538" y="5209331"/>
          <a:ext cx="5903913" cy="671513"/>
        </p:xfrm>
        <a:graphic>
          <a:graphicData uri="http://schemas.openxmlformats.org/presentationml/2006/ole">
            <mc:AlternateContent xmlns:mc="http://schemas.openxmlformats.org/markup-compatibility/2006">
              <mc:Choice xmlns:v="urn:schemas-microsoft-com:vml" Requires="v">
                <p:oleObj name="公式" r:id="rId2" imgW="2495550" imgH="204470" progId="Equation.3">
                  <p:embed/>
                </p:oleObj>
              </mc:Choice>
              <mc:Fallback>
                <p:oleObj name="公式" r:id="rId2" imgW="2495550" imgH="20447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538" y="5209331"/>
                        <a:ext cx="5903913"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2532" name="Rectangle 4"/>
          <p:cNvSpPr>
            <a:spLocks noChangeArrowheads="1"/>
          </p:cNvSpPr>
          <p:nvPr/>
        </p:nvSpPr>
        <p:spPr bwMode="auto">
          <a:xfrm>
            <a:off x="236538" y="4725144"/>
            <a:ext cx="2565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3200" b="1" i="0" u="none">
                <a:solidFill>
                  <a:schemeClr val="accent2"/>
                </a:solidFill>
                <a:latin typeface="Times New Roman" panose="02020603050405020304" pitchFamily="18" charset="0"/>
                <a:cs typeface="Times New Roman" panose="02020603050405020304" pitchFamily="18" charset="0"/>
              </a:rPr>
              <a:t>⑤ </a:t>
            </a:r>
            <a:r>
              <a:rPr kumimoji="1" lang="en-US" altLang="zh-CN" sz="3200" b="1" u="none">
                <a:solidFill>
                  <a:schemeClr val="accent2"/>
                </a:solidFill>
                <a:latin typeface="Times New Roman" panose="02020603050405020304" pitchFamily="18" charset="0"/>
              </a:rPr>
              <a:t>P </a:t>
            </a:r>
            <a:r>
              <a:rPr kumimoji="1" lang="zh-CN" altLang="en-US" sz="3200" b="1" i="0" u="none">
                <a:solidFill>
                  <a:schemeClr val="accent2"/>
                </a:solidFill>
                <a:latin typeface="Times New Roman" panose="02020603050405020304" pitchFamily="18" charset="0"/>
              </a:rPr>
              <a:t>及 </a:t>
            </a:r>
            <a:r>
              <a:rPr kumimoji="1" lang="en-US" altLang="zh-CN" sz="3200" b="1" u="none">
                <a:solidFill>
                  <a:schemeClr val="accent2"/>
                </a:solidFill>
                <a:latin typeface="Times New Roman" panose="02020603050405020304" pitchFamily="18" charset="0"/>
              </a:rPr>
              <a:t>Q</a:t>
            </a:r>
            <a:endParaRPr kumimoji="1" lang="en-US" altLang="zh-CN" sz="3200" b="1" i="0" u="none">
              <a:solidFill>
                <a:schemeClr val="accent2"/>
              </a:solidFill>
              <a:latin typeface="Times New Roman" panose="02020603050405020304" pitchFamily="18" charset="0"/>
            </a:endParaRPr>
          </a:p>
        </p:txBody>
      </p:sp>
      <p:sp>
        <p:nvSpPr>
          <p:cNvPr id="20" name="Rectangle 4"/>
          <p:cNvSpPr>
            <a:spLocks noChangeArrowheads="1"/>
          </p:cNvSpPr>
          <p:nvPr/>
        </p:nvSpPr>
        <p:spPr bwMode="auto">
          <a:xfrm>
            <a:off x="292904" y="4174696"/>
            <a:ext cx="2495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en-US" altLang="zh-CN" sz="2800" b="1" i="0" u="none" dirty="0">
                <a:solidFill>
                  <a:srgbClr val="0000FF"/>
                </a:solidFill>
                <a:latin typeface="Times New Roman" panose="02020603050405020304" pitchFamily="18" charset="0"/>
              </a:rPr>
              <a:t>④</a:t>
            </a:r>
            <a:r>
              <a:rPr kumimoji="1" lang="en-US" altLang="zh-CN" sz="2800" b="1" i="0" u="none" dirty="0">
                <a:solidFill>
                  <a:srgbClr val="0000FF"/>
                </a:solidFill>
                <a:latin typeface="宋体" panose="02010600030101010101" pitchFamily="2" charset="-122"/>
              </a:rPr>
              <a:t> </a:t>
            </a:r>
            <a:r>
              <a:rPr kumimoji="1" lang="zh-CN" altLang="en-US" sz="2800" b="1" i="0" u="none" dirty="0">
                <a:solidFill>
                  <a:srgbClr val="0000FF"/>
                </a:solidFill>
                <a:latin typeface="楷体_GB2312" pitchFamily="49" charset="-122"/>
                <a:ea typeface="楷体_GB2312" pitchFamily="49" charset="-122"/>
              </a:rPr>
              <a:t>作出相量图</a:t>
            </a:r>
          </a:p>
        </p:txBody>
      </p:sp>
      <p:grpSp>
        <p:nvGrpSpPr>
          <p:cNvPr id="21" name="Group 5"/>
          <p:cNvGrpSpPr/>
          <p:nvPr/>
        </p:nvGrpSpPr>
        <p:grpSpPr bwMode="auto">
          <a:xfrm>
            <a:off x="6424345" y="774432"/>
            <a:ext cx="2703513" cy="3937000"/>
            <a:chOff x="3428" y="1519"/>
            <a:chExt cx="1703" cy="2480"/>
          </a:xfrm>
        </p:grpSpPr>
        <p:sp useBgFill="1">
          <p:nvSpPr>
            <p:cNvPr id="22" name="Text Box 6"/>
            <p:cNvSpPr txBox="1">
              <a:spLocks noChangeArrowheads="1"/>
            </p:cNvSpPr>
            <p:nvPr/>
          </p:nvSpPr>
          <p:spPr bwMode="auto">
            <a:xfrm>
              <a:off x="4399" y="3135"/>
              <a:ext cx="525" cy="186"/>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a:r>
                <a:rPr lang="en-US" altLang="zh-CN" sz="2000" i="0" u="none">
                  <a:latin typeface="Times New Roman" panose="02020603050405020304" pitchFamily="18" charset="0"/>
                </a:rPr>
                <a:t>23.1˚</a:t>
              </a:r>
            </a:p>
          </p:txBody>
        </p:sp>
        <p:sp>
          <p:nvSpPr>
            <p:cNvPr id="23" name="Line 7"/>
            <p:cNvSpPr>
              <a:spLocks noChangeShapeType="1"/>
            </p:cNvSpPr>
            <p:nvPr/>
          </p:nvSpPr>
          <p:spPr bwMode="auto">
            <a:xfrm flipV="1">
              <a:off x="3855" y="3139"/>
              <a:ext cx="1049" cy="12"/>
            </a:xfrm>
            <a:prstGeom prst="line">
              <a:avLst/>
            </a:prstGeom>
            <a:noFill/>
            <a:ln w="25400">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4" name="Line 8"/>
            <p:cNvSpPr>
              <a:spLocks noChangeShapeType="1"/>
            </p:cNvSpPr>
            <p:nvPr/>
          </p:nvSpPr>
          <p:spPr bwMode="auto">
            <a:xfrm flipH="1">
              <a:off x="3900" y="1589"/>
              <a:ext cx="355" cy="1544"/>
            </a:xfrm>
            <a:prstGeom prst="line">
              <a:avLst/>
            </a:prstGeom>
            <a:noFill/>
            <a:ln w="38100">
              <a:solidFill>
                <a:srgbClr val="993366"/>
              </a:solidFill>
              <a:round/>
              <a:headEnd type="triangle" w="med"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useBgFill="1">
          <p:nvSpPr>
            <p:cNvPr id="25" name="Text Box 9"/>
            <p:cNvSpPr txBox="1">
              <a:spLocks noChangeArrowheads="1"/>
            </p:cNvSpPr>
            <p:nvPr/>
          </p:nvSpPr>
          <p:spPr bwMode="auto">
            <a:xfrm>
              <a:off x="4131" y="2958"/>
              <a:ext cx="301" cy="149"/>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a:r>
                <a:rPr lang="en-US" altLang="zh-CN" sz="2000" i="0" u="none">
                  <a:latin typeface="Times New Roman" panose="02020603050405020304" pitchFamily="18" charset="0"/>
                </a:rPr>
                <a:t>30˚</a:t>
              </a:r>
            </a:p>
          </p:txBody>
        </p:sp>
        <p:sp>
          <p:nvSpPr>
            <p:cNvPr id="26" name="Freeform 10"/>
            <p:cNvSpPr/>
            <p:nvPr/>
          </p:nvSpPr>
          <p:spPr bwMode="auto">
            <a:xfrm>
              <a:off x="4031" y="3033"/>
              <a:ext cx="46" cy="120"/>
            </a:xfrm>
            <a:custGeom>
              <a:avLst/>
              <a:gdLst>
                <a:gd name="T0" fmla="*/ 0 w 57"/>
                <a:gd name="T1" fmla="*/ 0 h 150"/>
                <a:gd name="T2" fmla="*/ 16 w 57"/>
                <a:gd name="T3" fmla="*/ 18 h 150"/>
                <a:gd name="T4" fmla="*/ 19 w 57"/>
                <a:gd name="T5" fmla="*/ 50 h 150"/>
                <a:gd name="T6" fmla="*/ 0 60000 65536"/>
                <a:gd name="T7" fmla="*/ 0 60000 65536"/>
                <a:gd name="T8" fmla="*/ 0 60000 65536"/>
              </a:gdLst>
              <a:ahLst/>
              <a:cxnLst>
                <a:cxn ang="T6">
                  <a:pos x="T0" y="T1"/>
                </a:cxn>
                <a:cxn ang="T7">
                  <a:pos x="T2" y="T3"/>
                </a:cxn>
                <a:cxn ang="T8">
                  <a:pos x="T4" y="T5"/>
                </a:cxn>
              </a:cxnLst>
              <a:rect l="0" t="0" r="r" b="b"/>
              <a:pathLst>
                <a:path w="57" h="150">
                  <a:moveTo>
                    <a:pt x="0" y="0"/>
                  </a:moveTo>
                  <a:cubicBezTo>
                    <a:pt x="8" y="9"/>
                    <a:pt x="39" y="28"/>
                    <a:pt x="48" y="53"/>
                  </a:cubicBezTo>
                  <a:cubicBezTo>
                    <a:pt x="57" y="78"/>
                    <a:pt x="54" y="130"/>
                    <a:pt x="55" y="150"/>
                  </a:cubicBezTo>
                </a:path>
              </a:pathLst>
            </a:custGeom>
            <a:noFill/>
            <a:ln w="25400" cap="flat" cmpd="sng">
              <a:solidFill>
                <a:srgbClr val="33CCCC"/>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27" name="Freeform 11"/>
            <p:cNvSpPr/>
            <p:nvPr/>
          </p:nvSpPr>
          <p:spPr bwMode="auto">
            <a:xfrm>
              <a:off x="4262" y="3153"/>
              <a:ext cx="25" cy="102"/>
            </a:xfrm>
            <a:custGeom>
              <a:avLst/>
              <a:gdLst>
                <a:gd name="T0" fmla="*/ 2 w 31"/>
                <a:gd name="T1" fmla="*/ 0 h 127"/>
                <a:gd name="T2" fmla="*/ 10 w 31"/>
                <a:gd name="T3" fmla="*/ 20 h 127"/>
                <a:gd name="T4" fmla="*/ 0 w 31"/>
                <a:gd name="T5" fmla="*/ 43 h 127"/>
                <a:gd name="T6" fmla="*/ 0 60000 65536"/>
                <a:gd name="T7" fmla="*/ 0 60000 65536"/>
                <a:gd name="T8" fmla="*/ 0 60000 65536"/>
              </a:gdLst>
              <a:ahLst/>
              <a:cxnLst>
                <a:cxn ang="T6">
                  <a:pos x="T0" y="T1"/>
                </a:cxn>
                <a:cxn ang="T7">
                  <a:pos x="T2" y="T3"/>
                </a:cxn>
                <a:cxn ang="T8">
                  <a:pos x="T4" y="T5"/>
                </a:cxn>
              </a:cxnLst>
              <a:rect l="0" t="0" r="r" b="b"/>
              <a:pathLst>
                <a:path w="31" h="127">
                  <a:moveTo>
                    <a:pt x="7" y="0"/>
                  </a:moveTo>
                  <a:cubicBezTo>
                    <a:pt x="11" y="10"/>
                    <a:pt x="31" y="39"/>
                    <a:pt x="30" y="60"/>
                  </a:cubicBezTo>
                  <a:cubicBezTo>
                    <a:pt x="29" y="81"/>
                    <a:pt x="6" y="113"/>
                    <a:pt x="0" y="127"/>
                  </a:cubicBezTo>
                </a:path>
              </a:pathLst>
            </a:custGeom>
            <a:noFill/>
            <a:ln w="25400" cap="flat" cmpd="sng">
              <a:solidFill>
                <a:srgbClr val="00FFFF"/>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graphicFrame>
          <p:nvGraphicFramePr>
            <p:cNvPr id="28" name="Object 12"/>
            <p:cNvGraphicFramePr>
              <a:graphicFrameLocks noChangeAspect="1"/>
            </p:cNvGraphicFramePr>
            <p:nvPr/>
          </p:nvGraphicFramePr>
          <p:xfrm>
            <a:off x="4940" y="3324"/>
            <a:ext cx="191" cy="260"/>
          </p:xfrm>
          <a:graphic>
            <a:graphicData uri="http://schemas.openxmlformats.org/presentationml/2006/ole">
              <mc:AlternateContent xmlns:mc="http://schemas.openxmlformats.org/markup-compatibility/2006">
                <mc:Choice xmlns:v="urn:schemas-microsoft-com:vml" Requires="v">
                  <p:oleObj name="公式" r:id="rId4" imgW="127000" imgH="190500" progId="Equation.3">
                    <p:embed/>
                  </p:oleObj>
                </mc:Choice>
                <mc:Fallback>
                  <p:oleObj name="公式" r:id="rId4" imgW="127000" imgH="190500" progId="Equation.3">
                    <p:embed/>
                    <p:pic>
                      <p:nvPicPr>
                        <p:cNvPr id="0" name="图片 659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0" y="3324"/>
                          <a:ext cx="19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13"/>
            <p:cNvGraphicFramePr>
              <a:graphicFrameLocks noChangeAspect="1"/>
            </p:cNvGraphicFramePr>
            <p:nvPr/>
          </p:nvGraphicFramePr>
          <p:xfrm>
            <a:off x="4650" y="2452"/>
            <a:ext cx="180" cy="235"/>
          </p:xfrm>
          <a:graphic>
            <a:graphicData uri="http://schemas.openxmlformats.org/presentationml/2006/ole">
              <mc:AlternateContent xmlns:mc="http://schemas.openxmlformats.org/markup-compatibility/2006">
                <mc:Choice xmlns:v="urn:schemas-microsoft-com:vml" Requires="v">
                  <p:oleObj name="公式" r:id="rId6" imgW="165100" imgH="203200" progId="Equation.3">
                    <p:embed/>
                  </p:oleObj>
                </mc:Choice>
                <mc:Fallback>
                  <p:oleObj name="公式" r:id="rId6" imgW="165100" imgH="203200" progId="Equation.3">
                    <p:embed/>
                    <p:pic>
                      <p:nvPicPr>
                        <p:cNvPr id="0" name="图片 659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0" y="2452"/>
                          <a:ext cx="18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14"/>
            <p:cNvGraphicFramePr>
              <a:graphicFrameLocks noChangeAspect="1"/>
            </p:cNvGraphicFramePr>
            <p:nvPr/>
          </p:nvGraphicFramePr>
          <p:xfrm>
            <a:off x="3428" y="3577"/>
            <a:ext cx="323" cy="422"/>
          </p:xfrm>
          <a:graphic>
            <a:graphicData uri="http://schemas.openxmlformats.org/presentationml/2006/ole">
              <mc:AlternateContent xmlns:mc="http://schemas.openxmlformats.org/markup-compatibility/2006">
                <mc:Choice xmlns:v="urn:schemas-microsoft-com:vml" Requires="v">
                  <p:oleObj name="公式" r:id="rId8" imgW="165100" imgH="228600" progId="Equation.3">
                    <p:embed/>
                  </p:oleObj>
                </mc:Choice>
                <mc:Fallback>
                  <p:oleObj name="公式" r:id="rId8" imgW="165100" imgH="228600" progId="Equation.3">
                    <p:embed/>
                    <p:pic>
                      <p:nvPicPr>
                        <p:cNvPr id="0" name="图片 6595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8" y="3577"/>
                          <a:ext cx="323"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15"/>
            <p:cNvGraphicFramePr>
              <a:graphicFrameLocks noChangeAspect="1"/>
            </p:cNvGraphicFramePr>
            <p:nvPr/>
          </p:nvGraphicFramePr>
          <p:xfrm>
            <a:off x="4288" y="3337"/>
            <a:ext cx="252" cy="290"/>
          </p:xfrm>
          <a:graphic>
            <a:graphicData uri="http://schemas.openxmlformats.org/presentationml/2006/ole">
              <mc:AlternateContent xmlns:mc="http://schemas.openxmlformats.org/markup-compatibility/2006">
                <mc:Choice xmlns:v="urn:schemas-microsoft-com:vml" Requires="v">
                  <p:oleObj name="Equation" r:id="rId10" imgW="215900" imgH="228600" progId="Equation.3">
                    <p:embed/>
                  </p:oleObj>
                </mc:Choice>
                <mc:Fallback>
                  <p:oleObj name="Equation" r:id="rId10" imgW="215900" imgH="228600" progId="Equation.3">
                    <p:embed/>
                    <p:pic>
                      <p:nvPicPr>
                        <p:cNvPr id="0" name="图片 6596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88" y="3337"/>
                          <a:ext cx="25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16"/>
            <p:cNvGraphicFramePr>
              <a:graphicFrameLocks noChangeAspect="1"/>
            </p:cNvGraphicFramePr>
            <p:nvPr/>
          </p:nvGraphicFramePr>
          <p:xfrm>
            <a:off x="3816" y="1519"/>
            <a:ext cx="334" cy="440"/>
          </p:xfrm>
          <a:graphic>
            <a:graphicData uri="http://schemas.openxmlformats.org/presentationml/2006/ole">
              <mc:AlternateContent xmlns:mc="http://schemas.openxmlformats.org/markup-compatibility/2006">
                <mc:Choice xmlns:v="urn:schemas-microsoft-com:vml" Requires="v">
                  <p:oleObj name="公式" r:id="rId12" imgW="128905" imgH="193675" progId="Equation.3">
                    <p:embed/>
                  </p:oleObj>
                </mc:Choice>
                <mc:Fallback>
                  <p:oleObj name="公式" r:id="rId12" imgW="128905" imgH="193675" progId="Equation.3">
                    <p:embed/>
                    <p:pic>
                      <p:nvPicPr>
                        <p:cNvPr id="0" name="图片 6596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6" y="1519"/>
                          <a:ext cx="334"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 name="Line 17"/>
            <p:cNvSpPr>
              <a:spLocks noChangeShapeType="1"/>
            </p:cNvSpPr>
            <p:nvPr/>
          </p:nvSpPr>
          <p:spPr bwMode="auto">
            <a:xfrm flipH="1">
              <a:off x="3746" y="3113"/>
              <a:ext cx="153" cy="657"/>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18"/>
            <p:cNvSpPr>
              <a:spLocks noChangeShapeType="1"/>
            </p:cNvSpPr>
            <p:nvPr/>
          </p:nvSpPr>
          <p:spPr bwMode="auto">
            <a:xfrm>
              <a:off x="3876" y="3156"/>
              <a:ext cx="1032" cy="30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19"/>
            <p:cNvSpPr>
              <a:spLocks noChangeShapeType="1"/>
            </p:cNvSpPr>
            <p:nvPr/>
          </p:nvSpPr>
          <p:spPr bwMode="auto">
            <a:xfrm flipV="1">
              <a:off x="3912" y="2568"/>
              <a:ext cx="732" cy="576"/>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20"/>
            <p:cNvSpPr>
              <a:spLocks noChangeShapeType="1"/>
            </p:cNvSpPr>
            <p:nvPr/>
          </p:nvSpPr>
          <p:spPr bwMode="auto">
            <a:xfrm flipH="1">
              <a:off x="4476" y="2616"/>
              <a:ext cx="156" cy="696"/>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21"/>
            <p:cNvSpPr>
              <a:spLocks noChangeShapeType="1"/>
            </p:cNvSpPr>
            <p:nvPr/>
          </p:nvSpPr>
          <p:spPr bwMode="auto">
            <a:xfrm flipH="1">
              <a:off x="4142" y="1637"/>
              <a:ext cx="189" cy="813"/>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8" name="Object 22"/>
            <p:cNvGraphicFramePr>
              <a:graphicFrameLocks noChangeAspect="1"/>
            </p:cNvGraphicFramePr>
            <p:nvPr/>
          </p:nvGraphicFramePr>
          <p:xfrm>
            <a:off x="4184" y="2005"/>
            <a:ext cx="323" cy="422"/>
          </p:xfrm>
          <a:graphic>
            <a:graphicData uri="http://schemas.openxmlformats.org/presentationml/2006/ole">
              <mc:AlternateContent xmlns:mc="http://schemas.openxmlformats.org/markup-compatibility/2006">
                <mc:Choice xmlns:v="urn:schemas-microsoft-com:vml" Requires="v">
                  <p:oleObj name="公式" r:id="rId14" imgW="165100" imgH="228600" progId="Equation.3">
                    <p:embed/>
                  </p:oleObj>
                </mc:Choice>
                <mc:Fallback>
                  <p:oleObj name="公式" r:id="rId14" imgW="165100" imgH="228600" progId="Equation.3">
                    <p:embed/>
                    <p:pic>
                      <p:nvPicPr>
                        <p:cNvPr id="0" name="图片 6596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84" y="2005"/>
                          <a:ext cx="323"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 name="Line 23"/>
            <p:cNvSpPr>
              <a:spLocks noChangeShapeType="1"/>
            </p:cNvSpPr>
            <p:nvPr/>
          </p:nvSpPr>
          <p:spPr bwMode="auto">
            <a:xfrm>
              <a:off x="3888" y="3156"/>
              <a:ext cx="552" cy="156"/>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24"/>
            <p:cNvSpPr>
              <a:spLocks noChangeShapeType="1"/>
            </p:cNvSpPr>
            <p:nvPr/>
          </p:nvSpPr>
          <p:spPr bwMode="auto">
            <a:xfrm>
              <a:off x="4080" y="2436"/>
              <a:ext cx="540" cy="144"/>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 name="Rectangle 25"/>
          <p:cNvSpPr>
            <a:spLocks noChangeArrowheads="1"/>
          </p:cNvSpPr>
          <p:nvPr/>
        </p:nvSpPr>
        <p:spPr bwMode="auto">
          <a:xfrm>
            <a:off x="328345" y="550594"/>
            <a:ext cx="50403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en-US" altLang="zh-CN" sz="2800" b="1" i="0" u="none">
                <a:solidFill>
                  <a:srgbClr val="0000FF"/>
                </a:solidFill>
                <a:latin typeface="宋体" panose="02010600030101010101" pitchFamily="2" charset="-122"/>
              </a:rPr>
              <a:t>③ </a:t>
            </a:r>
            <a:r>
              <a:rPr kumimoji="1" lang="en-US" altLang="zh-CN" sz="2800" b="1" u="none">
                <a:solidFill>
                  <a:srgbClr val="0000FF"/>
                </a:solidFill>
                <a:latin typeface="Times New Roman" panose="02020603050405020304" pitchFamily="18" charset="0"/>
              </a:rPr>
              <a:t>U</a:t>
            </a:r>
            <a:r>
              <a:rPr kumimoji="1" lang="en-US" altLang="zh-CN" sz="2800" b="1" u="none" baseline="-30000">
                <a:solidFill>
                  <a:srgbClr val="0000FF"/>
                </a:solidFill>
                <a:latin typeface="Times New Roman" panose="02020603050405020304" pitchFamily="18" charset="0"/>
              </a:rPr>
              <a:t>R</a:t>
            </a:r>
            <a:r>
              <a:rPr kumimoji="1" lang="zh-CN" altLang="en-US" sz="2800" b="1" u="none">
                <a:solidFill>
                  <a:srgbClr val="0000FF"/>
                </a:solidFill>
                <a:latin typeface="Times New Roman" panose="02020603050405020304" pitchFamily="18" charset="0"/>
              </a:rPr>
              <a:t>、</a:t>
            </a:r>
            <a:r>
              <a:rPr kumimoji="1" lang="en-US" altLang="zh-CN" sz="2800" b="1" u="none">
                <a:solidFill>
                  <a:srgbClr val="0000FF"/>
                </a:solidFill>
                <a:latin typeface="Times New Roman" panose="02020603050405020304" pitchFamily="18" charset="0"/>
              </a:rPr>
              <a:t>U</a:t>
            </a:r>
            <a:r>
              <a:rPr kumimoji="1" lang="en-US" altLang="zh-CN" sz="2800" b="1" u="none" baseline="-30000">
                <a:solidFill>
                  <a:srgbClr val="0000FF"/>
                </a:solidFill>
                <a:latin typeface="Times New Roman" panose="02020603050405020304" pitchFamily="18" charset="0"/>
              </a:rPr>
              <a:t>L</a:t>
            </a:r>
            <a:r>
              <a:rPr kumimoji="1" lang="zh-CN" altLang="en-US" sz="2800" b="1" u="none">
                <a:solidFill>
                  <a:srgbClr val="0000FF"/>
                </a:solidFill>
                <a:latin typeface="Times New Roman" panose="02020603050405020304" pitchFamily="18" charset="0"/>
              </a:rPr>
              <a:t>、</a:t>
            </a:r>
            <a:r>
              <a:rPr kumimoji="1" lang="en-US" altLang="zh-CN" sz="2800" b="1" u="none">
                <a:solidFill>
                  <a:srgbClr val="0000FF"/>
                </a:solidFill>
                <a:latin typeface="Times New Roman" panose="02020603050405020304" pitchFamily="18" charset="0"/>
              </a:rPr>
              <a:t>U</a:t>
            </a:r>
            <a:r>
              <a:rPr kumimoji="1" lang="en-US" altLang="zh-CN" sz="2800" b="1" u="none" baseline="-30000">
                <a:solidFill>
                  <a:srgbClr val="0000FF"/>
                </a:solidFill>
                <a:latin typeface="Times New Roman" panose="02020603050405020304" pitchFamily="18" charset="0"/>
              </a:rPr>
              <a:t>C</a:t>
            </a:r>
            <a:r>
              <a:rPr kumimoji="1" lang="zh-CN" altLang="en-US" sz="2800" b="1" i="0" u="none" baseline="-30000">
                <a:solidFill>
                  <a:srgbClr val="0000FF"/>
                </a:solidFill>
                <a:latin typeface="Times New Roman" panose="02020603050405020304" pitchFamily="18" charset="0"/>
              </a:rPr>
              <a:t>、</a:t>
            </a:r>
            <a:r>
              <a:rPr kumimoji="1" lang="zh-CN" altLang="en-US" sz="2800" b="1" i="0" u="none">
                <a:solidFill>
                  <a:srgbClr val="0000FF"/>
                </a:solidFill>
                <a:latin typeface="Times New Roman" panose="02020603050405020304" pitchFamily="18" charset="0"/>
              </a:rPr>
              <a:t>及</a:t>
            </a:r>
            <a:r>
              <a:rPr kumimoji="1" lang="en-US" altLang="zh-CN" sz="2800" b="1" u="none">
                <a:solidFill>
                  <a:srgbClr val="0000FF"/>
                </a:solidFill>
                <a:latin typeface="Times New Roman" panose="02020603050405020304" pitchFamily="18" charset="0"/>
              </a:rPr>
              <a:t>u</a:t>
            </a:r>
            <a:r>
              <a:rPr kumimoji="1" lang="en-US" altLang="zh-CN" sz="2800" b="1" u="none" baseline="-30000">
                <a:solidFill>
                  <a:srgbClr val="0000FF"/>
                </a:solidFill>
                <a:latin typeface="Times New Roman" panose="02020603050405020304" pitchFamily="18" charset="0"/>
              </a:rPr>
              <a:t>R</a:t>
            </a:r>
            <a:r>
              <a:rPr kumimoji="1" lang="zh-CN" altLang="en-US" sz="2800" b="1" u="none">
                <a:solidFill>
                  <a:srgbClr val="0000FF"/>
                </a:solidFill>
                <a:latin typeface="Times New Roman" panose="02020603050405020304" pitchFamily="18" charset="0"/>
              </a:rPr>
              <a:t>、</a:t>
            </a:r>
            <a:r>
              <a:rPr kumimoji="1" lang="en-US" altLang="zh-CN" sz="2800" b="1" u="none">
                <a:solidFill>
                  <a:srgbClr val="0000FF"/>
                </a:solidFill>
                <a:latin typeface="Times New Roman" panose="02020603050405020304" pitchFamily="18" charset="0"/>
              </a:rPr>
              <a:t>u</a:t>
            </a:r>
            <a:r>
              <a:rPr kumimoji="1" lang="en-US" altLang="zh-CN" sz="2800" b="1" u="none" baseline="-30000">
                <a:solidFill>
                  <a:srgbClr val="0000FF"/>
                </a:solidFill>
                <a:latin typeface="Times New Roman" panose="02020603050405020304" pitchFamily="18" charset="0"/>
              </a:rPr>
              <a:t>L</a:t>
            </a:r>
            <a:r>
              <a:rPr kumimoji="1" lang="zh-CN" altLang="en-US" sz="2800" b="1" u="none">
                <a:solidFill>
                  <a:srgbClr val="0000FF"/>
                </a:solidFill>
                <a:latin typeface="Times New Roman" panose="02020603050405020304" pitchFamily="18" charset="0"/>
              </a:rPr>
              <a:t>、</a:t>
            </a:r>
            <a:r>
              <a:rPr kumimoji="1" lang="en-US" altLang="zh-CN" sz="2800" b="1" u="none">
                <a:solidFill>
                  <a:srgbClr val="0000FF"/>
                </a:solidFill>
                <a:latin typeface="Times New Roman" panose="02020603050405020304" pitchFamily="18" charset="0"/>
              </a:rPr>
              <a:t>u</a:t>
            </a:r>
            <a:r>
              <a:rPr kumimoji="1" lang="en-US" altLang="zh-CN" sz="2800" b="1" u="none" baseline="-30000">
                <a:solidFill>
                  <a:srgbClr val="0000FF"/>
                </a:solidFill>
                <a:latin typeface="Times New Roman" panose="02020603050405020304" pitchFamily="18" charset="0"/>
              </a:rPr>
              <a:t>C</a:t>
            </a:r>
          </a:p>
        </p:txBody>
      </p:sp>
      <p:sp>
        <p:nvSpPr>
          <p:cNvPr id="42" name="Rectangle 26"/>
          <p:cNvSpPr>
            <a:spLocks noChangeArrowheads="1"/>
          </p:cNvSpPr>
          <p:nvPr/>
        </p:nvSpPr>
        <p:spPr bwMode="auto">
          <a:xfrm>
            <a:off x="431533" y="1106219"/>
            <a:ext cx="554355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kumimoji="1" lang="en-US" altLang="zh-CN" sz="2800" b="1" u="none" dirty="0">
                <a:solidFill>
                  <a:schemeClr val="accent2"/>
                </a:solidFill>
                <a:latin typeface="Times New Roman" panose="02020603050405020304" pitchFamily="18" charset="0"/>
              </a:rPr>
              <a:t>U</a:t>
            </a:r>
            <a:r>
              <a:rPr kumimoji="1" lang="en-US" altLang="zh-CN" sz="2800" b="1" u="none" baseline="-30000" dirty="0">
                <a:solidFill>
                  <a:schemeClr val="accent2"/>
                </a:solidFill>
                <a:latin typeface="Times New Roman" panose="02020603050405020304" pitchFamily="18" charset="0"/>
              </a:rPr>
              <a:t>R</a:t>
            </a:r>
            <a:r>
              <a:rPr kumimoji="1" lang="en-US" altLang="zh-CN" sz="2800" b="1" u="none" dirty="0">
                <a:solidFill>
                  <a:schemeClr val="accent2"/>
                </a:solidFill>
                <a:latin typeface="Times New Roman" panose="02020603050405020304" pitchFamily="18" charset="0"/>
              </a:rPr>
              <a:t>=IR=</a:t>
            </a:r>
            <a:r>
              <a:rPr kumimoji="1" lang="en-US" altLang="zh-CN" sz="2800" b="1" i="0" u="none" dirty="0">
                <a:solidFill>
                  <a:schemeClr val="accent2"/>
                </a:solidFill>
                <a:latin typeface="Times New Roman" panose="02020603050405020304" pitchFamily="18" charset="0"/>
              </a:rPr>
              <a:t>132V </a:t>
            </a:r>
            <a:r>
              <a:rPr kumimoji="1" lang="zh-CN" altLang="en-US" sz="2800" b="1" i="0" u="none" dirty="0">
                <a:solidFill>
                  <a:schemeClr val="accent2"/>
                </a:solidFill>
                <a:latin typeface="Times New Roman" panose="02020603050405020304" pitchFamily="18" charset="0"/>
              </a:rPr>
              <a:t>；</a:t>
            </a:r>
            <a:r>
              <a:rPr kumimoji="1" lang="en-US" altLang="zh-CN" sz="2800" b="1" u="none" dirty="0">
                <a:solidFill>
                  <a:schemeClr val="accent2"/>
                </a:solidFill>
                <a:latin typeface="Times New Roman" panose="02020603050405020304" pitchFamily="18" charset="0"/>
              </a:rPr>
              <a:t>U</a:t>
            </a:r>
            <a:r>
              <a:rPr kumimoji="1" lang="en-US" altLang="zh-CN" sz="2800" b="1" u="none" baseline="-30000" dirty="0">
                <a:solidFill>
                  <a:schemeClr val="accent2"/>
                </a:solidFill>
                <a:latin typeface="Times New Roman" panose="02020603050405020304" pitchFamily="18" charset="0"/>
              </a:rPr>
              <a:t>L</a:t>
            </a:r>
            <a:r>
              <a:rPr kumimoji="1" lang="en-US" altLang="zh-CN" sz="2800" b="1" u="none" dirty="0">
                <a:solidFill>
                  <a:schemeClr val="accent2"/>
                </a:solidFill>
                <a:latin typeface="Times New Roman" panose="02020603050405020304" pitchFamily="18" charset="0"/>
              </a:rPr>
              <a:t>=IX</a:t>
            </a:r>
            <a:r>
              <a:rPr kumimoji="1" lang="en-US" altLang="zh-CN" sz="2800" b="1" u="none" baseline="-30000" dirty="0">
                <a:solidFill>
                  <a:schemeClr val="accent2"/>
                </a:solidFill>
                <a:latin typeface="Times New Roman" panose="02020603050405020304" pitchFamily="18" charset="0"/>
              </a:rPr>
              <a:t>L</a:t>
            </a:r>
            <a:r>
              <a:rPr kumimoji="1" lang="en-US" altLang="zh-CN" sz="2800" b="1" u="none" dirty="0">
                <a:solidFill>
                  <a:schemeClr val="accent2"/>
                </a:solidFill>
                <a:latin typeface="Times New Roman" panose="02020603050405020304" pitchFamily="18" charset="0"/>
              </a:rPr>
              <a:t>=</a:t>
            </a:r>
            <a:r>
              <a:rPr kumimoji="1" lang="en-US" altLang="zh-CN" sz="2800" b="1" i="0" u="none" dirty="0">
                <a:solidFill>
                  <a:schemeClr val="accent2"/>
                </a:solidFill>
                <a:latin typeface="Times New Roman" panose="02020603050405020304" pitchFamily="18" charset="0"/>
              </a:rPr>
              <a:t>352V</a:t>
            </a:r>
            <a:r>
              <a:rPr kumimoji="1" lang="zh-CN" altLang="en-US" sz="2800" b="1" i="0" u="none" dirty="0">
                <a:solidFill>
                  <a:schemeClr val="accent2"/>
                </a:solidFill>
                <a:latin typeface="Times New Roman" panose="02020603050405020304" pitchFamily="18" charset="0"/>
              </a:rPr>
              <a:t>；</a:t>
            </a:r>
          </a:p>
          <a:p>
            <a:pPr algn="just">
              <a:lnSpc>
                <a:spcPct val="120000"/>
              </a:lnSpc>
            </a:pPr>
            <a:r>
              <a:rPr kumimoji="1" lang="en-US" altLang="zh-CN" sz="2800" b="1" u="none" dirty="0">
                <a:solidFill>
                  <a:schemeClr val="accent2"/>
                </a:solidFill>
                <a:latin typeface="Times New Roman" panose="02020603050405020304" pitchFamily="18" charset="0"/>
              </a:rPr>
              <a:t>U</a:t>
            </a:r>
            <a:r>
              <a:rPr kumimoji="1" lang="en-US" altLang="zh-CN" sz="2800" b="1" u="none" baseline="-30000" dirty="0">
                <a:solidFill>
                  <a:schemeClr val="accent2"/>
                </a:solidFill>
                <a:latin typeface="Times New Roman" panose="02020603050405020304" pitchFamily="18" charset="0"/>
              </a:rPr>
              <a:t>C</a:t>
            </a:r>
            <a:r>
              <a:rPr kumimoji="1" lang="en-US" altLang="zh-CN" sz="2800" b="1" u="none" dirty="0">
                <a:solidFill>
                  <a:schemeClr val="accent2"/>
                </a:solidFill>
                <a:latin typeface="Times New Roman" panose="02020603050405020304" pitchFamily="18" charset="0"/>
              </a:rPr>
              <a:t>=IX</a:t>
            </a:r>
            <a:r>
              <a:rPr kumimoji="1" lang="en-US" altLang="zh-CN" sz="2800" b="1" u="none" baseline="-30000" dirty="0">
                <a:solidFill>
                  <a:schemeClr val="accent2"/>
                </a:solidFill>
                <a:latin typeface="Times New Roman" panose="02020603050405020304" pitchFamily="18" charset="0"/>
              </a:rPr>
              <a:t>C</a:t>
            </a:r>
            <a:r>
              <a:rPr kumimoji="1" lang="en-US" altLang="zh-CN" sz="2800" b="1" u="none" dirty="0">
                <a:solidFill>
                  <a:schemeClr val="accent2"/>
                </a:solidFill>
                <a:latin typeface="Times New Roman" panose="02020603050405020304" pitchFamily="18" charset="0"/>
              </a:rPr>
              <a:t>=</a:t>
            </a:r>
            <a:r>
              <a:rPr kumimoji="1" lang="en-US" altLang="zh-CN" sz="2800" b="1" i="0" u="none" dirty="0">
                <a:solidFill>
                  <a:schemeClr val="accent2"/>
                </a:solidFill>
                <a:latin typeface="Times New Roman" panose="02020603050405020304" pitchFamily="18" charset="0"/>
              </a:rPr>
              <a:t>176V</a:t>
            </a:r>
          </a:p>
        </p:txBody>
      </p:sp>
      <p:graphicFrame>
        <p:nvGraphicFramePr>
          <p:cNvPr id="43" name="Object 27"/>
          <p:cNvGraphicFramePr>
            <a:graphicFrameLocks noChangeAspect="1"/>
          </p:cNvGraphicFramePr>
          <p:nvPr/>
        </p:nvGraphicFramePr>
        <p:xfrm>
          <a:off x="434708" y="2109519"/>
          <a:ext cx="5640387" cy="674688"/>
        </p:xfrm>
        <a:graphic>
          <a:graphicData uri="http://schemas.openxmlformats.org/presentationml/2006/ole">
            <mc:AlternateContent xmlns:mc="http://schemas.openxmlformats.org/markup-compatibility/2006">
              <mc:Choice xmlns:v="urn:schemas-microsoft-com:vml" Requires="v">
                <p:oleObj name="公式" r:id="rId15" imgW="1955800" imgH="241300" progId="Equation.3">
                  <p:embed/>
                </p:oleObj>
              </mc:Choice>
              <mc:Fallback>
                <p:oleObj name="公式" r:id="rId15" imgW="1955800" imgH="241300" progId="Equation.3">
                  <p:embed/>
                  <p:pic>
                    <p:nvPicPr>
                      <p:cNvPr id="0" name="图片 6596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4708" y="2109519"/>
                        <a:ext cx="5640387"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 name="Object 28"/>
          <p:cNvGraphicFramePr>
            <a:graphicFrameLocks noChangeAspect="1"/>
          </p:cNvGraphicFramePr>
          <p:nvPr/>
        </p:nvGraphicFramePr>
        <p:xfrm>
          <a:off x="414070" y="2838182"/>
          <a:ext cx="5616575" cy="620712"/>
        </p:xfrm>
        <a:graphic>
          <a:graphicData uri="http://schemas.openxmlformats.org/presentationml/2006/ole">
            <mc:AlternateContent xmlns:mc="http://schemas.openxmlformats.org/markup-compatibility/2006">
              <mc:Choice xmlns:v="urn:schemas-microsoft-com:vml" Requires="v">
                <p:oleObj name="公式" r:id="rId17" imgW="1968500" imgH="241300" progId="Equation.3">
                  <p:embed/>
                </p:oleObj>
              </mc:Choice>
              <mc:Fallback>
                <p:oleObj name="公式" r:id="rId17" imgW="1968500" imgH="241300" progId="Equation.3">
                  <p:embed/>
                  <p:pic>
                    <p:nvPicPr>
                      <p:cNvPr id="0" name="图片 6596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4070" y="2838182"/>
                        <a:ext cx="5616575"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 name="Object 29"/>
          <p:cNvGraphicFramePr>
            <a:graphicFrameLocks noChangeAspect="1"/>
          </p:cNvGraphicFramePr>
          <p:nvPr/>
        </p:nvGraphicFramePr>
        <p:xfrm>
          <a:off x="412483" y="3527157"/>
          <a:ext cx="6010275" cy="714375"/>
        </p:xfrm>
        <a:graphic>
          <a:graphicData uri="http://schemas.openxmlformats.org/presentationml/2006/ole">
            <mc:AlternateContent xmlns:mc="http://schemas.openxmlformats.org/markup-compatibility/2006">
              <mc:Choice xmlns:v="urn:schemas-microsoft-com:vml" Requires="v">
                <p:oleObj name="公式" r:id="rId19" imgW="2032000" imgH="254000" progId="Equation.3">
                  <p:embed/>
                </p:oleObj>
              </mc:Choice>
              <mc:Fallback>
                <p:oleObj name="公式" r:id="rId19" imgW="2032000" imgH="254000" progId="Equation.3">
                  <p:embed/>
                  <p:pic>
                    <p:nvPicPr>
                      <p:cNvPr id="0" name="图片 6596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2483" y="3527157"/>
                        <a:ext cx="60102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62532"/>
                                        </p:tgtEl>
                                        <p:attrNameLst>
                                          <p:attrName>style.visibility</p:attrName>
                                        </p:attrNameLst>
                                      </p:cBhvr>
                                      <p:to>
                                        <p:strVal val="visible"/>
                                      </p:to>
                                    </p:set>
                                    <p:animEffect transition="in" filter="wipe(left)">
                                      <p:cBhvr>
                                        <p:cTn id="41" dur="500"/>
                                        <p:tgtEl>
                                          <p:spTgt spid="6625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62530"/>
                                        </p:tgtEl>
                                        <p:attrNameLst>
                                          <p:attrName>style.visibility</p:attrName>
                                        </p:attrNameLst>
                                      </p:cBhvr>
                                      <p:to>
                                        <p:strVal val="visible"/>
                                      </p:to>
                                    </p:set>
                                    <p:animEffect transition="in" filter="wipe(left)">
                                      <p:cBhvr>
                                        <p:cTn id="46" dur="500"/>
                                        <p:tgtEl>
                                          <p:spTgt spid="66253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662531"/>
                                        </p:tgtEl>
                                        <p:attrNameLst>
                                          <p:attrName>style.visibility</p:attrName>
                                        </p:attrNameLst>
                                      </p:cBhvr>
                                      <p:to>
                                        <p:strVal val="visible"/>
                                      </p:to>
                                    </p:set>
                                    <p:animEffect transition="in" filter="wipe(left)">
                                      <p:cBhvr>
                                        <p:cTn id="51" dur="500"/>
                                        <p:tgtEl>
                                          <p:spTgt spid="66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530" grpId="0" autoUpdateAnimBg="0"/>
      <p:bldP spid="662532" grpId="0" autoUpdateAnimBg="0"/>
      <p:bldP spid="20" grpId="0" autoUpdateAnimBg="0"/>
      <p:bldP spid="41" grpId="0" autoUpdateAnimBg="0"/>
      <p:bldP spid="42"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F9B3E6E-3F99-4ECD-846E-C18ABFC296DB}" type="slidenum">
              <a:rPr lang="en-US" altLang="zh-CN" smtClean="0"/>
              <a:t>72</a:t>
            </a:fld>
            <a:endParaRPr lang="en-US" altLang="zh-CN"/>
          </a:p>
        </p:txBody>
      </p:sp>
      <p:sp>
        <p:nvSpPr>
          <p:cNvPr id="3" name="Rectangle 2"/>
          <p:cNvSpPr>
            <a:spLocks noChangeArrowheads="1"/>
          </p:cNvSpPr>
          <p:nvPr/>
        </p:nvSpPr>
        <p:spPr bwMode="auto">
          <a:xfrm>
            <a:off x="60088" y="590641"/>
            <a:ext cx="48387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kumimoji="1" lang="en-US" altLang="zh-CN" sz="3600" b="1" i="0" u="none" dirty="0">
                <a:solidFill>
                  <a:srgbClr val="FF0000"/>
                </a:solidFill>
                <a:latin typeface="Times New Roman" panose="02020603050405020304" pitchFamily="18" charset="0"/>
                <a:ea typeface="楷体_GB2312" pitchFamily="49" charset="-122"/>
              </a:rPr>
              <a:t>3.4.2.</a:t>
            </a:r>
            <a:r>
              <a:rPr kumimoji="1" lang="zh-CN" altLang="en-US" sz="3600" b="1" i="0" u="none" dirty="0">
                <a:solidFill>
                  <a:srgbClr val="FF0000"/>
                </a:solidFill>
                <a:latin typeface="Times New Roman" panose="02020603050405020304" pitchFamily="18" charset="0"/>
                <a:ea typeface="楷体_GB2312" pitchFamily="49" charset="-122"/>
              </a:rPr>
              <a:t>器件的阻抗模型</a:t>
            </a:r>
            <a:endParaRPr kumimoji="1" lang="zh-CN" altLang="en-US" sz="3600" b="1" i="0" u="none" dirty="0">
              <a:solidFill>
                <a:srgbClr val="FF0000"/>
              </a:solidFill>
              <a:latin typeface="楷体_GB2312" pitchFamily="49" charset="-122"/>
              <a:ea typeface="楷体_GB2312" pitchFamily="49" charset="-122"/>
            </a:endParaRPr>
          </a:p>
        </p:txBody>
      </p:sp>
      <p:grpSp>
        <p:nvGrpSpPr>
          <p:cNvPr id="4" name="Group 30"/>
          <p:cNvGrpSpPr/>
          <p:nvPr/>
        </p:nvGrpSpPr>
        <p:grpSpPr bwMode="auto">
          <a:xfrm>
            <a:off x="6211486" y="1015959"/>
            <a:ext cx="2387600" cy="2373313"/>
            <a:chOff x="696" y="1248"/>
            <a:chExt cx="1504" cy="1495"/>
          </a:xfrm>
        </p:grpSpPr>
        <p:sp>
          <p:nvSpPr>
            <p:cNvPr id="5" name="Rectangle 31"/>
            <p:cNvSpPr>
              <a:spLocks noChangeArrowheads="1"/>
            </p:cNvSpPr>
            <p:nvPr/>
          </p:nvSpPr>
          <p:spPr bwMode="auto">
            <a:xfrm>
              <a:off x="696" y="1852"/>
              <a:ext cx="285"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en-US" altLang="zh-CN" sz="2800" b="1" u="none">
                  <a:solidFill>
                    <a:schemeClr val="accent2"/>
                  </a:solidFill>
                  <a:latin typeface="Times New Roman" panose="02020603050405020304" pitchFamily="18" charset="0"/>
                </a:rPr>
                <a:t>u</a:t>
              </a:r>
              <a:endParaRPr kumimoji="1" lang="en-US" altLang="zh-CN" sz="2800" b="1" i="0" u="none">
                <a:solidFill>
                  <a:schemeClr val="accent2"/>
                </a:solidFill>
                <a:latin typeface="Times New Roman" panose="02020603050405020304" pitchFamily="18" charset="0"/>
              </a:endParaRPr>
            </a:p>
          </p:txBody>
        </p:sp>
        <p:sp>
          <p:nvSpPr>
            <p:cNvPr id="6" name="Line 32"/>
            <p:cNvSpPr>
              <a:spLocks noChangeShapeType="1"/>
            </p:cNvSpPr>
            <p:nvPr/>
          </p:nvSpPr>
          <p:spPr bwMode="auto">
            <a:xfrm flipH="1">
              <a:off x="979" y="1566"/>
              <a:ext cx="0" cy="907"/>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33"/>
            <p:cNvSpPr>
              <a:spLocks noChangeShapeType="1"/>
            </p:cNvSpPr>
            <p:nvPr/>
          </p:nvSpPr>
          <p:spPr bwMode="auto">
            <a:xfrm>
              <a:off x="1754" y="1388"/>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34"/>
            <p:cNvSpPr>
              <a:spLocks noChangeShapeType="1"/>
            </p:cNvSpPr>
            <p:nvPr/>
          </p:nvSpPr>
          <p:spPr bwMode="auto">
            <a:xfrm>
              <a:off x="1776" y="1860"/>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35"/>
            <p:cNvSpPr>
              <a:spLocks noChangeShapeType="1"/>
            </p:cNvSpPr>
            <p:nvPr/>
          </p:nvSpPr>
          <p:spPr bwMode="auto">
            <a:xfrm>
              <a:off x="1842" y="2335"/>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36"/>
            <p:cNvSpPr>
              <a:spLocks noChangeShapeType="1"/>
            </p:cNvSpPr>
            <p:nvPr/>
          </p:nvSpPr>
          <p:spPr bwMode="auto">
            <a:xfrm flipH="1">
              <a:off x="1635" y="2173"/>
              <a:ext cx="0" cy="27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 name="Line 37"/>
            <p:cNvSpPr>
              <a:spLocks noChangeShapeType="1"/>
            </p:cNvSpPr>
            <p:nvPr/>
          </p:nvSpPr>
          <p:spPr bwMode="auto">
            <a:xfrm flipH="1">
              <a:off x="1635" y="2525"/>
              <a:ext cx="0" cy="19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 name="Line 38"/>
            <p:cNvSpPr>
              <a:spLocks noChangeShapeType="1"/>
            </p:cNvSpPr>
            <p:nvPr/>
          </p:nvSpPr>
          <p:spPr bwMode="auto">
            <a:xfrm>
              <a:off x="1496" y="2438"/>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Line 39"/>
            <p:cNvSpPr>
              <a:spLocks noChangeShapeType="1"/>
            </p:cNvSpPr>
            <p:nvPr/>
          </p:nvSpPr>
          <p:spPr bwMode="auto">
            <a:xfrm>
              <a:off x="1496" y="2525"/>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Line 40"/>
            <p:cNvSpPr>
              <a:spLocks noChangeShapeType="1"/>
            </p:cNvSpPr>
            <p:nvPr/>
          </p:nvSpPr>
          <p:spPr bwMode="auto">
            <a:xfrm>
              <a:off x="1635" y="1314"/>
              <a:ext cx="12" cy="50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15" name="Rectangle 41"/>
            <p:cNvSpPr>
              <a:spLocks noChangeArrowheads="1"/>
            </p:cNvSpPr>
            <p:nvPr/>
          </p:nvSpPr>
          <p:spPr bwMode="auto">
            <a:xfrm>
              <a:off x="1579" y="1458"/>
              <a:ext cx="98" cy="206"/>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Line 42"/>
            <p:cNvSpPr>
              <a:spLocks noChangeShapeType="1"/>
            </p:cNvSpPr>
            <p:nvPr/>
          </p:nvSpPr>
          <p:spPr bwMode="auto">
            <a:xfrm flipH="1">
              <a:off x="943" y="1314"/>
              <a:ext cx="6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Line 43"/>
            <p:cNvSpPr>
              <a:spLocks noChangeShapeType="1"/>
            </p:cNvSpPr>
            <p:nvPr/>
          </p:nvSpPr>
          <p:spPr bwMode="auto">
            <a:xfrm flipH="1">
              <a:off x="943" y="2706"/>
              <a:ext cx="6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Text Box 44"/>
            <p:cNvSpPr txBox="1">
              <a:spLocks noChangeArrowheads="1"/>
            </p:cNvSpPr>
            <p:nvPr/>
          </p:nvSpPr>
          <p:spPr bwMode="auto">
            <a:xfrm>
              <a:off x="1283" y="1381"/>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R</a:t>
              </a:r>
              <a:endParaRPr kumimoji="1" lang="en-US" altLang="zh-CN" sz="2400" b="1" i="0" u="none">
                <a:latin typeface="Times New Roman" panose="02020603050405020304" pitchFamily="18" charset="0"/>
              </a:endParaRPr>
            </a:p>
          </p:txBody>
        </p:sp>
        <p:sp>
          <p:nvSpPr>
            <p:cNvPr id="19" name="Text Box 45"/>
            <p:cNvSpPr txBox="1">
              <a:spLocks noChangeArrowheads="1"/>
            </p:cNvSpPr>
            <p:nvPr/>
          </p:nvSpPr>
          <p:spPr bwMode="auto">
            <a:xfrm>
              <a:off x="1308" y="1818"/>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L</a:t>
              </a:r>
            </a:p>
          </p:txBody>
        </p:sp>
        <p:sp>
          <p:nvSpPr>
            <p:cNvPr id="20" name="Text Box 46"/>
            <p:cNvSpPr txBox="1">
              <a:spLocks noChangeArrowheads="1"/>
            </p:cNvSpPr>
            <p:nvPr/>
          </p:nvSpPr>
          <p:spPr bwMode="auto">
            <a:xfrm>
              <a:off x="1221" y="234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C</a:t>
              </a:r>
              <a:endParaRPr kumimoji="1" lang="en-US" altLang="zh-CN" sz="2400" b="1" i="0" u="none">
                <a:latin typeface="Times New Roman" panose="02020603050405020304" pitchFamily="18" charset="0"/>
              </a:endParaRPr>
            </a:p>
          </p:txBody>
        </p:sp>
        <p:graphicFrame>
          <p:nvGraphicFramePr>
            <p:cNvPr id="21" name="Object 47"/>
            <p:cNvGraphicFramePr>
              <a:graphicFrameLocks noChangeAspect="1"/>
            </p:cNvGraphicFramePr>
            <p:nvPr/>
          </p:nvGraphicFramePr>
          <p:xfrm>
            <a:off x="1780" y="1325"/>
            <a:ext cx="365" cy="411"/>
          </p:xfrm>
          <a:graphic>
            <a:graphicData uri="http://schemas.openxmlformats.org/presentationml/2006/ole">
              <mc:AlternateContent xmlns:mc="http://schemas.openxmlformats.org/markup-compatibility/2006">
                <mc:Choice xmlns:v="urn:schemas-microsoft-com:vml" Requires="v">
                  <p:oleObj name="公式" r:id="rId2" imgW="190500" imgH="215900" progId="Equation.3">
                    <p:embed/>
                  </p:oleObj>
                </mc:Choice>
                <mc:Fallback>
                  <p:oleObj name="公式" r:id="rId2" imgW="190500" imgH="215900" progId="Equation.3">
                    <p:embed/>
                    <p:pic>
                      <p:nvPicPr>
                        <p:cNvPr id="0" name="图片 1680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 y="1325"/>
                          <a:ext cx="365" cy="4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48"/>
            <p:cNvGraphicFramePr>
              <a:graphicFrameLocks noChangeAspect="1"/>
            </p:cNvGraphicFramePr>
            <p:nvPr/>
          </p:nvGraphicFramePr>
          <p:xfrm>
            <a:off x="1798" y="1778"/>
            <a:ext cx="317" cy="385"/>
          </p:xfrm>
          <a:graphic>
            <a:graphicData uri="http://schemas.openxmlformats.org/presentationml/2006/ole">
              <mc:AlternateContent xmlns:mc="http://schemas.openxmlformats.org/markup-compatibility/2006">
                <mc:Choice xmlns:v="urn:schemas-microsoft-com:vml" Requires="v">
                  <p:oleObj name="公式" r:id="rId4" imgW="177800" imgH="215900" progId="Equation.3">
                    <p:embed/>
                  </p:oleObj>
                </mc:Choice>
                <mc:Fallback>
                  <p:oleObj name="公式" r:id="rId4" imgW="177800" imgH="215900" progId="Equation.3">
                    <p:embed/>
                    <p:pic>
                      <p:nvPicPr>
                        <p:cNvPr id="0" name="图片 1680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 y="1778"/>
                          <a:ext cx="317"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49"/>
            <p:cNvGraphicFramePr>
              <a:graphicFrameLocks noChangeAspect="1"/>
            </p:cNvGraphicFramePr>
            <p:nvPr/>
          </p:nvGraphicFramePr>
          <p:xfrm>
            <a:off x="1850" y="2256"/>
            <a:ext cx="350" cy="421"/>
          </p:xfrm>
          <a:graphic>
            <a:graphicData uri="http://schemas.openxmlformats.org/presentationml/2006/ole">
              <mc:AlternateContent xmlns:mc="http://schemas.openxmlformats.org/markup-compatibility/2006">
                <mc:Choice xmlns:v="urn:schemas-microsoft-com:vml" Requires="v">
                  <p:oleObj name="公式" r:id="rId6" imgW="190500" imgH="228600" progId="Equation.3">
                    <p:embed/>
                  </p:oleObj>
                </mc:Choice>
                <mc:Fallback>
                  <p:oleObj name="公式" r:id="rId6" imgW="190500" imgH="228600" progId="Equation.3">
                    <p:embed/>
                    <p:pic>
                      <p:nvPicPr>
                        <p:cNvPr id="0" name="图片 1680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0" y="2256"/>
                          <a:ext cx="350" cy="4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 name="Group 50"/>
            <p:cNvGrpSpPr/>
            <p:nvPr/>
          </p:nvGrpSpPr>
          <p:grpSpPr bwMode="auto">
            <a:xfrm>
              <a:off x="1624" y="1792"/>
              <a:ext cx="91" cy="363"/>
              <a:chOff x="433" y="3084"/>
              <a:chExt cx="95" cy="612"/>
            </a:xfrm>
          </p:grpSpPr>
          <p:sp>
            <p:nvSpPr>
              <p:cNvPr id="29" name="AutoShape 51"/>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AutoShape 52"/>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AutoShape 53"/>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25" name="Text Box 54"/>
            <p:cNvSpPr txBox="1">
              <a:spLocks noChangeArrowheads="1"/>
            </p:cNvSpPr>
            <p:nvPr/>
          </p:nvSpPr>
          <p:spPr bwMode="auto">
            <a:xfrm>
              <a:off x="1117" y="1248"/>
              <a:ext cx="178"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lnSpc>
                  <a:spcPct val="120000"/>
                </a:lnSpc>
              </a:pPr>
              <a:r>
                <a:rPr kumimoji="1" lang="en-US" altLang="zh-CN" sz="2800" b="1" u="none">
                  <a:solidFill>
                    <a:schemeClr val="accent2"/>
                  </a:solidFill>
                  <a:latin typeface="Times New Roman" panose="02020603050405020304" pitchFamily="18" charset="0"/>
                </a:rPr>
                <a:t>i</a:t>
              </a:r>
            </a:p>
          </p:txBody>
        </p:sp>
        <p:sp useBgFill="1">
          <p:nvSpPr>
            <p:cNvPr id="26" name="Oval 55"/>
            <p:cNvSpPr>
              <a:spLocks noChangeArrowheads="1"/>
            </p:cNvSpPr>
            <p:nvPr/>
          </p:nvSpPr>
          <p:spPr bwMode="auto">
            <a:xfrm>
              <a:off x="900" y="2652"/>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27" name="Oval 56"/>
            <p:cNvSpPr>
              <a:spLocks noChangeArrowheads="1"/>
            </p:cNvSpPr>
            <p:nvPr/>
          </p:nvSpPr>
          <p:spPr bwMode="auto">
            <a:xfrm>
              <a:off x="900" y="1248"/>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57"/>
            <p:cNvSpPr>
              <a:spLocks noChangeShapeType="1"/>
            </p:cNvSpPr>
            <p:nvPr/>
          </p:nvSpPr>
          <p:spPr bwMode="auto">
            <a:xfrm>
              <a:off x="1127" y="1313"/>
              <a:ext cx="265"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2" name="Group 12"/>
          <p:cNvGrpSpPr/>
          <p:nvPr/>
        </p:nvGrpSpPr>
        <p:grpSpPr bwMode="auto">
          <a:xfrm>
            <a:off x="0" y="1908955"/>
            <a:ext cx="5108575" cy="638175"/>
            <a:chOff x="323" y="3658"/>
            <a:chExt cx="3218" cy="402"/>
          </a:xfrm>
        </p:grpSpPr>
        <p:sp>
          <p:nvSpPr>
            <p:cNvPr id="33" name="Rectangle 13"/>
            <p:cNvSpPr>
              <a:spLocks noChangeArrowheads="1"/>
            </p:cNvSpPr>
            <p:nvPr/>
          </p:nvSpPr>
          <p:spPr bwMode="auto">
            <a:xfrm>
              <a:off x="323" y="3665"/>
              <a:ext cx="7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FF0000"/>
                  </a:solidFill>
                  <a:latin typeface="楷体_GB2312" pitchFamily="49" charset="-122"/>
                  <a:ea typeface="楷体_GB2312" pitchFamily="49" charset="-122"/>
                </a:rPr>
                <a:t>复阻抗</a:t>
              </a:r>
            </a:p>
          </p:txBody>
        </p:sp>
        <p:graphicFrame>
          <p:nvGraphicFramePr>
            <p:cNvPr id="34" name="Object 14">
              <a:hlinkClick r:id="" action="ppaction://ole?verb=0"/>
            </p:cNvPr>
            <p:cNvGraphicFramePr/>
            <p:nvPr/>
          </p:nvGraphicFramePr>
          <p:xfrm>
            <a:off x="1018" y="3658"/>
            <a:ext cx="2523" cy="402"/>
          </p:xfrm>
          <a:graphic>
            <a:graphicData uri="http://schemas.openxmlformats.org/presentationml/2006/ole">
              <mc:AlternateContent xmlns:mc="http://schemas.openxmlformats.org/markup-compatibility/2006">
                <mc:Choice xmlns:v="urn:schemas-microsoft-com:vml" Requires="v">
                  <p:oleObj name="公式" r:id="rId8" imgW="1308100" imgH="228600" progId="Equation.3">
                    <p:embed/>
                  </p:oleObj>
                </mc:Choice>
                <mc:Fallback>
                  <p:oleObj name="公式" r:id="rId8" imgW="1308100" imgH="228600" progId="Equation.3">
                    <p:embed/>
                    <p:pic>
                      <p:nvPicPr>
                        <p:cNvPr id="0" name="图片 16804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8" y="3658"/>
                          <a:ext cx="2523"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5" name="Group 15"/>
          <p:cNvGrpSpPr/>
          <p:nvPr/>
        </p:nvGrpSpPr>
        <p:grpSpPr bwMode="auto">
          <a:xfrm>
            <a:off x="1138263" y="3162260"/>
            <a:ext cx="1341438" cy="1298575"/>
            <a:chOff x="510" y="3321"/>
            <a:chExt cx="1241" cy="818"/>
          </a:xfrm>
        </p:grpSpPr>
        <p:sp useBgFill="1">
          <p:nvSpPr>
            <p:cNvPr id="36" name="Rectangle 16"/>
            <p:cNvSpPr>
              <a:spLocks noChangeArrowheads="1"/>
            </p:cNvSpPr>
            <p:nvPr/>
          </p:nvSpPr>
          <p:spPr bwMode="auto">
            <a:xfrm>
              <a:off x="510" y="3321"/>
              <a:ext cx="1241" cy="818"/>
            </a:xfrm>
            <a:prstGeom prst="rect">
              <a:avLst/>
            </a:prstGeom>
            <a:ln w="25400">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7" name="Object 17"/>
            <p:cNvGraphicFramePr>
              <a:graphicFrameLocks noChangeAspect="1"/>
            </p:cNvGraphicFramePr>
            <p:nvPr/>
          </p:nvGraphicFramePr>
          <p:xfrm>
            <a:off x="514" y="3370"/>
            <a:ext cx="1194" cy="751"/>
          </p:xfrm>
          <a:graphic>
            <a:graphicData uri="http://schemas.openxmlformats.org/presentationml/2006/ole">
              <mc:AlternateContent xmlns:mc="http://schemas.openxmlformats.org/markup-compatibility/2006">
                <mc:Choice xmlns:v="urn:schemas-microsoft-com:vml" Requires="v">
                  <p:oleObj name="公式" r:id="rId10" imgW="431800" imgH="419100" progId="Equation.3">
                    <p:embed/>
                  </p:oleObj>
                </mc:Choice>
                <mc:Fallback>
                  <p:oleObj name="公式" r:id="rId10" imgW="431800" imgH="419100" progId="Equation.3">
                    <p:embed/>
                    <p:pic>
                      <p:nvPicPr>
                        <p:cNvPr id="0" name="图片 16804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 y="3370"/>
                          <a:ext cx="1194" cy="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8" name="矩形 37"/>
          <p:cNvSpPr/>
          <p:nvPr/>
        </p:nvSpPr>
        <p:spPr bwMode="auto">
          <a:xfrm>
            <a:off x="7106836" y="692696"/>
            <a:ext cx="1779740" cy="3118851"/>
          </a:xfrm>
          <a:prstGeom prst="rect">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1"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circle(in)">
                                      <p:cBhvr>
                                        <p:cTn id="21"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F9B3E6E-3F99-4ECD-846E-C18ABFC296DB}" type="slidenum">
              <a:rPr lang="en-US" altLang="zh-CN" smtClean="0"/>
              <a:t>73</a:t>
            </a:fld>
            <a:endParaRPr lang="en-US" altLang="zh-CN"/>
          </a:p>
        </p:txBody>
      </p:sp>
      <p:sp>
        <p:nvSpPr>
          <p:cNvPr id="3" name="Rectangle 2"/>
          <p:cNvSpPr>
            <a:spLocks noChangeArrowheads="1"/>
          </p:cNvSpPr>
          <p:nvPr/>
        </p:nvSpPr>
        <p:spPr bwMode="auto">
          <a:xfrm>
            <a:off x="46986" y="-66591"/>
            <a:ext cx="48387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kumimoji="1" lang="en-US" altLang="zh-CN" sz="3600" b="1" i="0" u="none" dirty="0">
                <a:solidFill>
                  <a:srgbClr val="FF0000"/>
                </a:solidFill>
                <a:latin typeface="Times New Roman" panose="02020603050405020304" pitchFamily="18" charset="0"/>
                <a:ea typeface="楷体_GB2312" pitchFamily="49" charset="-122"/>
              </a:rPr>
              <a:t>3.4.2.</a:t>
            </a:r>
            <a:r>
              <a:rPr kumimoji="1" lang="zh-CN" altLang="en-US" sz="3600" b="1" i="0" u="none" dirty="0">
                <a:solidFill>
                  <a:srgbClr val="FF0000"/>
                </a:solidFill>
                <a:latin typeface="Times New Roman" panose="02020603050405020304" pitchFamily="18" charset="0"/>
                <a:ea typeface="楷体_GB2312" pitchFamily="49" charset="-122"/>
              </a:rPr>
              <a:t>器件的阻抗模型</a:t>
            </a:r>
            <a:endParaRPr kumimoji="1" lang="zh-CN" altLang="en-US" sz="3600" b="1" i="0" u="none" dirty="0">
              <a:solidFill>
                <a:srgbClr val="FF0000"/>
              </a:solidFill>
              <a:latin typeface="楷体_GB2312" pitchFamily="49" charset="-122"/>
              <a:ea typeface="楷体_GB2312" pitchFamily="49" charset="-122"/>
            </a:endParaRPr>
          </a:p>
        </p:txBody>
      </p:sp>
      <p:grpSp>
        <p:nvGrpSpPr>
          <p:cNvPr id="7" name="Group 5"/>
          <p:cNvGrpSpPr/>
          <p:nvPr/>
        </p:nvGrpSpPr>
        <p:grpSpPr bwMode="auto">
          <a:xfrm>
            <a:off x="683398" y="658614"/>
            <a:ext cx="1782939" cy="1837097"/>
            <a:chOff x="2871" y="2568"/>
            <a:chExt cx="1201" cy="1273"/>
          </a:xfrm>
        </p:grpSpPr>
        <p:graphicFrame>
          <p:nvGraphicFramePr>
            <p:cNvPr id="8" name="Object 6"/>
            <p:cNvGraphicFramePr>
              <a:graphicFrameLocks noChangeAspect="1"/>
            </p:cNvGraphicFramePr>
            <p:nvPr/>
          </p:nvGraphicFramePr>
          <p:xfrm>
            <a:off x="3113" y="2568"/>
            <a:ext cx="151" cy="319"/>
          </p:xfrm>
          <a:graphic>
            <a:graphicData uri="http://schemas.openxmlformats.org/presentationml/2006/ole">
              <mc:AlternateContent xmlns:mc="http://schemas.openxmlformats.org/markup-compatibility/2006">
                <mc:Choice xmlns:v="urn:schemas-microsoft-com:vml" Requires="v">
                  <p:oleObj name="公式" r:id="rId2" imgW="127000" imgH="266065" progId="Equation.3">
                    <p:embed/>
                  </p:oleObj>
                </mc:Choice>
                <mc:Fallback>
                  <p:oleObj name="公式" r:id="rId2" imgW="127000" imgH="266065" progId="Equation.3">
                    <p:embed/>
                    <p:pic>
                      <p:nvPicPr>
                        <p:cNvPr id="0" name="图片 1652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3" y="2568"/>
                          <a:ext cx="151"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oleObj>
                </mc:Fallback>
              </mc:AlternateContent>
            </a:graphicData>
          </a:graphic>
        </p:graphicFrame>
        <p:sp>
          <p:nvSpPr>
            <p:cNvPr id="9" name="Rectangle 7"/>
            <p:cNvSpPr>
              <a:spLocks noChangeArrowheads="1"/>
            </p:cNvSpPr>
            <p:nvPr/>
          </p:nvSpPr>
          <p:spPr bwMode="auto">
            <a:xfrm rot="5400000">
              <a:off x="3464" y="2891"/>
              <a:ext cx="102" cy="272"/>
            </a:xfrm>
            <a:prstGeom prst="rect">
              <a:avLst/>
            </a:prstGeom>
            <a:solidFill>
              <a:schemeClr val="accent1"/>
            </a:solidFill>
            <a:ln w="349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solidFill>
                  <a:srgbClr val="000000"/>
                </a:solidFill>
              </a:endParaRPr>
            </a:p>
          </p:txBody>
        </p:sp>
        <p:sp>
          <p:nvSpPr>
            <p:cNvPr id="10" name="Freeform 8"/>
            <p:cNvSpPr/>
            <p:nvPr/>
          </p:nvSpPr>
          <p:spPr bwMode="auto">
            <a:xfrm flipV="1">
              <a:off x="3061" y="3748"/>
              <a:ext cx="862" cy="45"/>
            </a:xfrm>
            <a:custGeom>
              <a:avLst/>
              <a:gdLst>
                <a:gd name="T0" fmla="*/ 158 w 1518"/>
                <a:gd name="T1" fmla="*/ 0 h 1"/>
                <a:gd name="T2" fmla="*/ 0 w 1518"/>
                <a:gd name="T3" fmla="*/ 0 h 1"/>
                <a:gd name="T4" fmla="*/ 0 60000 65536"/>
                <a:gd name="T5" fmla="*/ 0 60000 65536"/>
              </a:gdLst>
              <a:ahLst/>
              <a:cxnLst>
                <a:cxn ang="T4">
                  <a:pos x="T0" y="T1"/>
                </a:cxn>
                <a:cxn ang="T5">
                  <a:pos x="T2" y="T3"/>
                </a:cxn>
              </a:cxnLst>
              <a:rect l="0" t="0" r="r" b="b"/>
              <a:pathLst>
                <a:path w="1518" h="1">
                  <a:moveTo>
                    <a:pt x="1518" y="0"/>
                  </a:moveTo>
                  <a:lnTo>
                    <a:pt x="0" y="0"/>
                  </a:lnTo>
                </a:path>
              </a:pathLst>
            </a:custGeom>
            <a:noFill/>
            <a:ln w="349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Text Box 9"/>
            <p:cNvSpPr txBox="1">
              <a:spLocks noChangeArrowheads="1"/>
            </p:cNvSpPr>
            <p:nvPr/>
          </p:nvSpPr>
          <p:spPr bwMode="auto">
            <a:xfrm>
              <a:off x="3606" y="3249"/>
              <a:ext cx="466" cy="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Lst>
          </p:spPr>
          <p:txBody>
            <a:bodyPr>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r>
                <a:rPr lang="en-US" altLang="zh-CN" sz="2400" b="1" i="1" u="none" dirty="0" err="1">
                  <a:solidFill>
                    <a:srgbClr val="000000"/>
                  </a:solidFill>
                </a:rPr>
                <a:t>jX</a:t>
              </a:r>
              <a:endParaRPr lang="en-US" altLang="zh-CN" sz="2400" b="1" i="1" u="none" dirty="0">
                <a:solidFill>
                  <a:srgbClr val="000000"/>
                </a:solidFill>
              </a:endParaRPr>
            </a:p>
          </p:txBody>
        </p:sp>
        <p:sp>
          <p:nvSpPr>
            <p:cNvPr id="12" name="Text Box 10"/>
            <p:cNvSpPr txBox="1">
              <a:spLocks noChangeArrowheads="1"/>
            </p:cNvSpPr>
            <p:nvPr/>
          </p:nvSpPr>
          <p:spPr bwMode="auto">
            <a:xfrm>
              <a:off x="3392" y="2695"/>
              <a:ext cx="263" cy="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r>
                <a:rPr lang="en-US" altLang="zh-CN" sz="2400" b="1" i="1" u="none" dirty="0">
                  <a:solidFill>
                    <a:srgbClr val="000000"/>
                  </a:solidFill>
                </a:rPr>
                <a:t>R</a:t>
              </a:r>
            </a:p>
          </p:txBody>
        </p:sp>
        <p:sp>
          <p:nvSpPr>
            <p:cNvPr id="13" name="Line 11"/>
            <p:cNvSpPr>
              <a:spLocks noChangeShapeType="1"/>
            </p:cNvSpPr>
            <p:nvPr/>
          </p:nvSpPr>
          <p:spPr bwMode="auto">
            <a:xfrm>
              <a:off x="3021" y="2887"/>
              <a:ext cx="288" cy="0"/>
            </a:xfrm>
            <a:prstGeom prst="line">
              <a:avLst/>
            </a:prstGeom>
            <a:noFill/>
            <a:ln w="34925">
              <a:solidFill>
                <a:srgbClr val="FF0000"/>
              </a:solidFill>
              <a:rou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 name="Group 12"/>
            <p:cNvGrpSpPr/>
            <p:nvPr/>
          </p:nvGrpSpPr>
          <p:grpSpPr bwMode="auto">
            <a:xfrm rot="5400000">
              <a:off x="3760" y="3412"/>
              <a:ext cx="384" cy="57"/>
              <a:chOff x="576" y="711"/>
              <a:chExt cx="384" cy="57"/>
            </a:xfrm>
          </p:grpSpPr>
          <p:sp>
            <p:nvSpPr>
              <p:cNvPr id="24" name="Freeform 13"/>
              <p:cNvSpPr/>
              <p:nvPr/>
            </p:nvSpPr>
            <p:spPr bwMode="auto">
              <a:xfrm>
                <a:off x="576" y="711"/>
                <a:ext cx="98" cy="57"/>
              </a:xfrm>
              <a:custGeom>
                <a:avLst/>
                <a:gdLst>
                  <a:gd name="T0" fmla="*/ 0 w 98"/>
                  <a:gd name="T1" fmla="*/ 57 h 57"/>
                  <a:gd name="T2" fmla="*/ 18 w 98"/>
                  <a:gd name="T3" fmla="*/ 14 h 57"/>
                  <a:gd name="T4" fmla="*/ 47 w 98"/>
                  <a:gd name="T5" fmla="*/ 0 h 57"/>
                  <a:gd name="T6" fmla="*/ 80 w 98"/>
                  <a:gd name="T7" fmla="*/ 14 h 57"/>
                  <a:gd name="T8" fmla="*/ 98 w 98"/>
                  <a:gd name="T9" fmla="*/ 48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 h="57">
                    <a:moveTo>
                      <a:pt x="0" y="57"/>
                    </a:moveTo>
                    <a:cubicBezTo>
                      <a:pt x="3" y="50"/>
                      <a:pt x="10" y="23"/>
                      <a:pt x="18" y="14"/>
                    </a:cubicBezTo>
                    <a:cubicBezTo>
                      <a:pt x="26" y="5"/>
                      <a:pt x="37" y="0"/>
                      <a:pt x="47" y="0"/>
                    </a:cubicBezTo>
                    <a:cubicBezTo>
                      <a:pt x="57" y="0"/>
                      <a:pt x="71" y="6"/>
                      <a:pt x="80" y="14"/>
                    </a:cubicBezTo>
                    <a:cubicBezTo>
                      <a:pt x="89" y="22"/>
                      <a:pt x="94" y="42"/>
                      <a:pt x="98" y="48"/>
                    </a:cubicBezTo>
                  </a:path>
                </a:pathLst>
              </a:custGeom>
              <a:noFill/>
              <a:ln w="34925">
                <a:solidFill>
                  <a:schemeClr val="tx1"/>
                </a:solidFill>
                <a:rou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5" name="Freeform 14"/>
              <p:cNvSpPr/>
              <p:nvPr/>
            </p:nvSpPr>
            <p:spPr bwMode="auto">
              <a:xfrm>
                <a:off x="674" y="711"/>
                <a:ext cx="95" cy="51"/>
              </a:xfrm>
              <a:custGeom>
                <a:avLst/>
                <a:gdLst>
                  <a:gd name="T0" fmla="*/ 0 w 121"/>
                  <a:gd name="T1" fmla="*/ 43 h 54"/>
                  <a:gd name="T2" fmla="*/ 9 w 121"/>
                  <a:gd name="T3" fmla="*/ 11 h 54"/>
                  <a:gd name="T4" fmla="*/ 25 w 121"/>
                  <a:gd name="T5" fmla="*/ 0 h 54"/>
                  <a:gd name="T6" fmla="*/ 39 w 121"/>
                  <a:gd name="T7" fmla="*/ 11 h 54"/>
                  <a:gd name="T8" fmla="*/ 46 w 121"/>
                  <a:gd name="T9" fmla="*/ 41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54">
                    <a:moveTo>
                      <a:pt x="0" y="54"/>
                    </a:moveTo>
                    <a:cubicBezTo>
                      <a:pt x="4" y="47"/>
                      <a:pt x="13" y="24"/>
                      <a:pt x="24" y="15"/>
                    </a:cubicBezTo>
                    <a:cubicBezTo>
                      <a:pt x="35" y="6"/>
                      <a:pt x="53" y="0"/>
                      <a:pt x="66" y="0"/>
                    </a:cubicBezTo>
                    <a:cubicBezTo>
                      <a:pt x="79" y="0"/>
                      <a:pt x="94" y="7"/>
                      <a:pt x="103" y="15"/>
                    </a:cubicBezTo>
                    <a:cubicBezTo>
                      <a:pt x="112" y="23"/>
                      <a:pt x="117" y="44"/>
                      <a:pt x="121" y="51"/>
                    </a:cubicBezTo>
                  </a:path>
                </a:pathLst>
              </a:custGeom>
              <a:noFill/>
              <a:ln w="34925">
                <a:solidFill>
                  <a:schemeClr val="tx1"/>
                </a:solidFill>
                <a:rou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6" name="Freeform 15"/>
              <p:cNvSpPr/>
              <p:nvPr/>
            </p:nvSpPr>
            <p:spPr bwMode="auto">
              <a:xfrm>
                <a:off x="769" y="711"/>
                <a:ext cx="94" cy="48"/>
              </a:xfrm>
              <a:custGeom>
                <a:avLst/>
                <a:gdLst>
                  <a:gd name="T0" fmla="*/ 0 w 119"/>
                  <a:gd name="T1" fmla="*/ 40 h 51"/>
                  <a:gd name="T2" fmla="*/ 6 w 119"/>
                  <a:gd name="T3" fmla="*/ 11 h 51"/>
                  <a:gd name="T4" fmla="*/ 23 w 119"/>
                  <a:gd name="T5" fmla="*/ 0 h 51"/>
                  <a:gd name="T6" fmla="*/ 37 w 119"/>
                  <a:gd name="T7" fmla="*/ 11 h 51"/>
                  <a:gd name="T8" fmla="*/ 46 w 119"/>
                  <a:gd name="T9" fmla="*/ 4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 h="51">
                    <a:moveTo>
                      <a:pt x="0" y="51"/>
                    </a:moveTo>
                    <a:cubicBezTo>
                      <a:pt x="3" y="45"/>
                      <a:pt x="7" y="24"/>
                      <a:pt x="17" y="15"/>
                    </a:cubicBezTo>
                    <a:cubicBezTo>
                      <a:pt x="27" y="6"/>
                      <a:pt x="46" y="0"/>
                      <a:pt x="59" y="0"/>
                    </a:cubicBezTo>
                    <a:cubicBezTo>
                      <a:pt x="72" y="0"/>
                      <a:pt x="86" y="7"/>
                      <a:pt x="96" y="15"/>
                    </a:cubicBezTo>
                    <a:cubicBezTo>
                      <a:pt x="106" y="23"/>
                      <a:pt x="114" y="44"/>
                      <a:pt x="119" y="51"/>
                    </a:cubicBezTo>
                  </a:path>
                </a:pathLst>
              </a:custGeom>
              <a:noFill/>
              <a:ln w="34925">
                <a:solidFill>
                  <a:schemeClr val="tx1"/>
                </a:solidFill>
                <a:rou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7" name="Freeform 16"/>
              <p:cNvSpPr/>
              <p:nvPr/>
            </p:nvSpPr>
            <p:spPr bwMode="auto">
              <a:xfrm>
                <a:off x="863" y="711"/>
                <a:ext cx="97" cy="54"/>
              </a:xfrm>
              <a:custGeom>
                <a:avLst/>
                <a:gdLst>
                  <a:gd name="T0" fmla="*/ 0 w 123"/>
                  <a:gd name="T1" fmla="*/ 41 h 57"/>
                  <a:gd name="T2" fmla="*/ 9 w 123"/>
                  <a:gd name="T3" fmla="*/ 11 h 57"/>
                  <a:gd name="T4" fmla="*/ 25 w 123"/>
                  <a:gd name="T5" fmla="*/ 0 h 57"/>
                  <a:gd name="T6" fmla="*/ 39 w 123"/>
                  <a:gd name="T7" fmla="*/ 11 h 57"/>
                  <a:gd name="T8" fmla="*/ 47 w 123"/>
                  <a:gd name="T9" fmla="*/ 45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57">
                    <a:moveTo>
                      <a:pt x="0" y="51"/>
                    </a:moveTo>
                    <a:cubicBezTo>
                      <a:pt x="3" y="45"/>
                      <a:pt x="12" y="24"/>
                      <a:pt x="23" y="15"/>
                    </a:cubicBezTo>
                    <a:cubicBezTo>
                      <a:pt x="34" y="6"/>
                      <a:pt x="52" y="0"/>
                      <a:pt x="65" y="0"/>
                    </a:cubicBezTo>
                    <a:cubicBezTo>
                      <a:pt x="78" y="0"/>
                      <a:pt x="92" y="6"/>
                      <a:pt x="102" y="15"/>
                    </a:cubicBezTo>
                    <a:cubicBezTo>
                      <a:pt x="112" y="24"/>
                      <a:pt x="119" y="48"/>
                      <a:pt x="123" y="57"/>
                    </a:cubicBezTo>
                  </a:path>
                </a:pathLst>
              </a:custGeom>
              <a:noFill/>
              <a:ln w="34925">
                <a:solidFill>
                  <a:schemeClr val="tx1"/>
                </a:solidFill>
                <a:rou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sp>
          <p:nvSpPr>
            <p:cNvPr id="15" name="Text Box 17"/>
            <p:cNvSpPr txBox="1">
              <a:spLocks noChangeArrowheads="1"/>
            </p:cNvSpPr>
            <p:nvPr/>
          </p:nvSpPr>
          <p:spPr bwMode="auto">
            <a:xfrm>
              <a:off x="2923" y="3031"/>
              <a:ext cx="24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400" b="1" u="none" dirty="0">
                  <a:solidFill>
                    <a:srgbClr val="000000"/>
                  </a:solidFill>
                </a:rPr>
                <a:t>+</a:t>
              </a:r>
            </a:p>
          </p:txBody>
        </p:sp>
        <p:sp>
          <p:nvSpPr>
            <p:cNvPr id="16" name="Text Box 18"/>
            <p:cNvSpPr txBox="1">
              <a:spLocks noChangeArrowheads="1"/>
            </p:cNvSpPr>
            <p:nvPr/>
          </p:nvSpPr>
          <p:spPr bwMode="auto">
            <a:xfrm>
              <a:off x="2871" y="3521"/>
              <a:ext cx="229"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400" b="1" u="none" dirty="0">
                  <a:solidFill>
                    <a:srgbClr val="000000"/>
                  </a:solidFill>
                  <a:latin typeface="宋体" panose="02010600030101010101" pitchFamily="2" charset="-122"/>
                </a:rPr>
                <a:t>-</a:t>
              </a:r>
              <a:endParaRPr lang="en-US" altLang="zh-CN" sz="2400" b="1" u="none" dirty="0">
                <a:solidFill>
                  <a:srgbClr val="000000"/>
                </a:solidFill>
              </a:endParaRPr>
            </a:p>
          </p:txBody>
        </p:sp>
        <p:sp>
          <p:nvSpPr>
            <p:cNvPr id="17" name="Line 19"/>
            <p:cNvSpPr>
              <a:spLocks noChangeShapeType="1"/>
            </p:cNvSpPr>
            <p:nvPr/>
          </p:nvSpPr>
          <p:spPr bwMode="auto">
            <a:xfrm>
              <a:off x="3645" y="3031"/>
              <a:ext cx="288" cy="0"/>
            </a:xfrm>
            <a:prstGeom prst="line">
              <a:avLst/>
            </a:prstGeom>
            <a:noFill/>
            <a:ln w="3492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Oval 20"/>
            <p:cNvSpPr>
              <a:spLocks noChangeArrowheads="1"/>
            </p:cNvSpPr>
            <p:nvPr/>
          </p:nvSpPr>
          <p:spPr bwMode="auto">
            <a:xfrm>
              <a:off x="3016" y="3748"/>
              <a:ext cx="68" cy="68"/>
            </a:xfrm>
            <a:prstGeom prst="ellipse">
              <a:avLst/>
            </a:prstGeom>
            <a:solidFill>
              <a:srgbClr val="FFFFFF"/>
            </a:solidFill>
            <a:ln w="34925">
              <a:solidFill>
                <a:srgbClr val="000000"/>
              </a:solidFill>
              <a:round/>
            </a:ln>
          </p:spPr>
          <p:txBody>
            <a:bodyPr wrap="none" anchor="ctr"/>
            <a:lstStyle/>
            <a:p>
              <a:endParaRPr lang="zh-CN" altLang="en-US">
                <a:solidFill>
                  <a:srgbClr val="000000"/>
                </a:solidFill>
              </a:endParaRPr>
            </a:p>
          </p:txBody>
        </p:sp>
        <p:sp>
          <p:nvSpPr>
            <p:cNvPr id="19" name="Oval 21"/>
            <p:cNvSpPr>
              <a:spLocks noChangeArrowheads="1"/>
            </p:cNvSpPr>
            <p:nvPr/>
          </p:nvSpPr>
          <p:spPr bwMode="auto">
            <a:xfrm>
              <a:off x="3001" y="2983"/>
              <a:ext cx="68" cy="68"/>
            </a:xfrm>
            <a:prstGeom prst="ellipse">
              <a:avLst/>
            </a:prstGeom>
            <a:solidFill>
              <a:srgbClr val="FFFFFF"/>
            </a:solidFill>
            <a:ln w="34925">
              <a:solidFill>
                <a:srgbClr val="000000"/>
              </a:solidFill>
              <a:round/>
            </a:ln>
          </p:spPr>
          <p:txBody>
            <a:bodyPr wrap="none" anchor="ctr"/>
            <a:lstStyle/>
            <a:p>
              <a:endParaRPr lang="zh-CN" altLang="en-US">
                <a:solidFill>
                  <a:srgbClr val="000000"/>
                </a:solidFill>
              </a:endParaRPr>
            </a:p>
          </p:txBody>
        </p:sp>
        <p:graphicFrame>
          <p:nvGraphicFramePr>
            <p:cNvPr id="20" name="Object 22"/>
            <p:cNvGraphicFramePr>
              <a:graphicFrameLocks noChangeAspect="1"/>
            </p:cNvGraphicFramePr>
            <p:nvPr/>
          </p:nvGraphicFramePr>
          <p:xfrm>
            <a:off x="2925" y="3249"/>
            <a:ext cx="197" cy="336"/>
          </p:xfrm>
          <a:graphic>
            <a:graphicData uri="http://schemas.openxmlformats.org/presentationml/2006/ole">
              <mc:AlternateContent xmlns:mc="http://schemas.openxmlformats.org/markup-compatibility/2006">
                <mc:Choice xmlns:v="urn:schemas-microsoft-com:vml" Requires="v">
                  <p:oleObj name="公式" r:id="rId4" imgW="165100" imgH="279400" progId="Equation.3">
                    <p:embed/>
                  </p:oleObj>
                </mc:Choice>
                <mc:Fallback>
                  <p:oleObj name="公式" r:id="rId4" imgW="165100" imgH="279400" progId="Equation.3">
                    <p:embed/>
                    <p:pic>
                      <p:nvPicPr>
                        <p:cNvPr id="0" name="图片 1652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5" y="3249"/>
                          <a:ext cx="19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oleObj>
                </mc:Fallback>
              </mc:AlternateContent>
            </a:graphicData>
          </a:graphic>
        </p:graphicFrame>
        <p:sp>
          <p:nvSpPr>
            <p:cNvPr id="21" name="Line 23"/>
            <p:cNvSpPr>
              <a:spLocks noChangeShapeType="1"/>
            </p:cNvSpPr>
            <p:nvPr/>
          </p:nvSpPr>
          <p:spPr bwMode="auto">
            <a:xfrm>
              <a:off x="3061" y="3022"/>
              <a:ext cx="31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4"/>
            <p:cNvSpPr>
              <a:spLocks noChangeShapeType="1"/>
            </p:cNvSpPr>
            <p:nvPr/>
          </p:nvSpPr>
          <p:spPr bwMode="auto">
            <a:xfrm>
              <a:off x="3923" y="3022"/>
              <a:ext cx="0" cy="22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5"/>
            <p:cNvSpPr>
              <a:spLocks noChangeShapeType="1"/>
            </p:cNvSpPr>
            <p:nvPr/>
          </p:nvSpPr>
          <p:spPr bwMode="auto">
            <a:xfrm>
              <a:off x="3923" y="3612"/>
              <a:ext cx="0" cy="181"/>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8" name="Group 47"/>
          <p:cNvGrpSpPr/>
          <p:nvPr/>
        </p:nvGrpSpPr>
        <p:grpSpPr bwMode="auto">
          <a:xfrm>
            <a:off x="1091930" y="4397255"/>
            <a:ext cx="882651" cy="1873250"/>
            <a:chOff x="5102" y="300"/>
            <a:chExt cx="556" cy="1180"/>
          </a:xfrm>
        </p:grpSpPr>
        <p:graphicFrame>
          <p:nvGraphicFramePr>
            <p:cNvPr id="29" name="Object 48"/>
            <p:cNvGraphicFramePr>
              <a:graphicFrameLocks noChangeAspect="1"/>
            </p:cNvGraphicFramePr>
            <p:nvPr/>
          </p:nvGraphicFramePr>
          <p:xfrm>
            <a:off x="5375" y="300"/>
            <a:ext cx="151" cy="319"/>
          </p:xfrm>
          <a:graphic>
            <a:graphicData uri="http://schemas.openxmlformats.org/presentationml/2006/ole">
              <mc:AlternateContent xmlns:mc="http://schemas.openxmlformats.org/markup-compatibility/2006">
                <mc:Choice xmlns:v="urn:schemas-microsoft-com:vml" Requires="v">
                  <p:oleObj name="公式" r:id="rId6" imgW="127000" imgH="266065" progId="Equation.3">
                    <p:embed/>
                  </p:oleObj>
                </mc:Choice>
                <mc:Fallback>
                  <p:oleObj name="公式" r:id="rId6" imgW="127000" imgH="266065" progId="Equation.3">
                    <p:embed/>
                    <p:pic>
                      <p:nvPicPr>
                        <p:cNvPr id="0" name="图片 1652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 y="300"/>
                          <a:ext cx="151"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oleObj>
                </mc:Fallback>
              </mc:AlternateContent>
            </a:graphicData>
          </a:graphic>
        </p:graphicFrame>
        <p:sp>
          <p:nvSpPr>
            <p:cNvPr id="30" name="Rectangle 49"/>
            <p:cNvSpPr>
              <a:spLocks noChangeArrowheads="1"/>
            </p:cNvSpPr>
            <p:nvPr/>
          </p:nvSpPr>
          <p:spPr bwMode="auto">
            <a:xfrm>
              <a:off x="5556" y="890"/>
              <a:ext cx="102" cy="272"/>
            </a:xfrm>
            <a:prstGeom prst="rect">
              <a:avLst/>
            </a:prstGeom>
            <a:solidFill>
              <a:schemeClr val="accent1"/>
            </a:solidFill>
            <a:ln w="349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solidFill>
                  <a:srgbClr val="000000"/>
                </a:solidFill>
              </a:endParaRPr>
            </a:p>
          </p:txBody>
        </p:sp>
        <p:sp>
          <p:nvSpPr>
            <p:cNvPr id="31" name="Freeform 50"/>
            <p:cNvSpPr/>
            <p:nvPr/>
          </p:nvSpPr>
          <p:spPr bwMode="auto">
            <a:xfrm>
              <a:off x="5284" y="1435"/>
              <a:ext cx="318" cy="45"/>
            </a:xfrm>
            <a:custGeom>
              <a:avLst/>
              <a:gdLst>
                <a:gd name="T0" fmla="*/ 3 w 1518"/>
                <a:gd name="T1" fmla="*/ 0 h 1"/>
                <a:gd name="T2" fmla="*/ 0 w 1518"/>
                <a:gd name="T3" fmla="*/ 0 h 1"/>
                <a:gd name="T4" fmla="*/ 0 60000 65536"/>
                <a:gd name="T5" fmla="*/ 0 60000 65536"/>
              </a:gdLst>
              <a:ahLst/>
              <a:cxnLst>
                <a:cxn ang="T4">
                  <a:pos x="T0" y="T1"/>
                </a:cxn>
                <a:cxn ang="T5">
                  <a:pos x="T2" y="T3"/>
                </a:cxn>
              </a:cxnLst>
              <a:rect l="0" t="0" r="r" b="b"/>
              <a:pathLst>
                <a:path w="1518" h="1">
                  <a:moveTo>
                    <a:pt x="1518" y="0"/>
                  </a:moveTo>
                  <a:lnTo>
                    <a:pt x="0" y="0"/>
                  </a:lnTo>
                </a:path>
              </a:pathLst>
            </a:custGeom>
            <a:noFill/>
            <a:ln w="349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 name="Text Box 51"/>
            <p:cNvSpPr txBox="1">
              <a:spLocks noChangeArrowheads="1"/>
            </p:cNvSpPr>
            <p:nvPr/>
          </p:nvSpPr>
          <p:spPr bwMode="auto">
            <a:xfrm>
              <a:off x="5329" y="663"/>
              <a:ext cx="24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r>
                <a:rPr lang="en-US" altLang="zh-CN" sz="2400" b="1" i="1" u="none" dirty="0">
                  <a:solidFill>
                    <a:srgbClr val="000000"/>
                  </a:solidFill>
                </a:rPr>
                <a:t>R</a:t>
              </a:r>
            </a:p>
          </p:txBody>
        </p:sp>
        <p:sp>
          <p:nvSpPr>
            <p:cNvPr id="33" name="Line 52"/>
            <p:cNvSpPr>
              <a:spLocks noChangeShapeType="1"/>
            </p:cNvSpPr>
            <p:nvPr/>
          </p:nvSpPr>
          <p:spPr bwMode="auto">
            <a:xfrm>
              <a:off x="5278" y="617"/>
              <a:ext cx="288" cy="0"/>
            </a:xfrm>
            <a:prstGeom prst="line">
              <a:avLst/>
            </a:prstGeom>
            <a:noFill/>
            <a:ln w="34925">
              <a:solidFill>
                <a:srgbClr val="FF0000"/>
              </a:solidFill>
              <a:rou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Text Box 53"/>
            <p:cNvSpPr txBox="1">
              <a:spLocks noChangeArrowheads="1"/>
            </p:cNvSpPr>
            <p:nvPr/>
          </p:nvSpPr>
          <p:spPr bwMode="auto">
            <a:xfrm>
              <a:off x="5155" y="672"/>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400" b="1" u="none" dirty="0">
                  <a:solidFill>
                    <a:srgbClr val="000000"/>
                  </a:solidFill>
                </a:rPr>
                <a:t>+</a:t>
              </a:r>
            </a:p>
          </p:txBody>
        </p:sp>
        <p:sp>
          <p:nvSpPr>
            <p:cNvPr id="35" name="Text Box 54"/>
            <p:cNvSpPr txBox="1">
              <a:spLocks noChangeArrowheads="1"/>
            </p:cNvSpPr>
            <p:nvPr/>
          </p:nvSpPr>
          <p:spPr bwMode="auto">
            <a:xfrm>
              <a:off x="5102" y="1162"/>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400" b="1" u="none" dirty="0">
                  <a:solidFill>
                    <a:srgbClr val="000000"/>
                  </a:solidFill>
                  <a:latin typeface="宋体" panose="02010600030101010101" pitchFamily="2" charset="-122"/>
                </a:rPr>
                <a:t>-</a:t>
              </a:r>
              <a:endParaRPr lang="en-US" altLang="zh-CN" sz="2400" b="1" u="none" dirty="0">
                <a:solidFill>
                  <a:srgbClr val="000000"/>
                </a:solidFill>
              </a:endParaRPr>
            </a:p>
          </p:txBody>
        </p:sp>
        <p:sp>
          <p:nvSpPr>
            <p:cNvPr id="36" name="Oval 55"/>
            <p:cNvSpPr>
              <a:spLocks noChangeArrowheads="1"/>
            </p:cNvSpPr>
            <p:nvPr/>
          </p:nvSpPr>
          <p:spPr bwMode="auto">
            <a:xfrm>
              <a:off x="5239" y="1389"/>
              <a:ext cx="68" cy="68"/>
            </a:xfrm>
            <a:prstGeom prst="ellipse">
              <a:avLst/>
            </a:prstGeom>
            <a:solidFill>
              <a:srgbClr val="FFFFFF"/>
            </a:solidFill>
            <a:ln w="34925">
              <a:solidFill>
                <a:srgbClr val="000000"/>
              </a:solidFill>
              <a:round/>
            </a:ln>
          </p:spPr>
          <p:txBody>
            <a:bodyPr wrap="none" anchor="ctr"/>
            <a:lstStyle/>
            <a:p>
              <a:endParaRPr lang="zh-CN" altLang="en-US">
                <a:solidFill>
                  <a:srgbClr val="000000"/>
                </a:solidFill>
              </a:endParaRPr>
            </a:p>
          </p:txBody>
        </p:sp>
        <p:sp>
          <p:nvSpPr>
            <p:cNvPr id="37" name="Oval 56"/>
            <p:cNvSpPr>
              <a:spLocks noChangeArrowheads="1"/>
            </p:cNvSpPr>
            <p:nvPr/>
          </p:nvSpPr>
          <p:spPr bwMode="auto">
            <a:xfrm>
              <a:off x="5239" y="618"/>
              <a:ext cx="68" cy="68"/>
            </a:xfrm>
            <a:prstGeom prst="ellipse">
              <a:avLst/>
            </a:prstGeom>
            <a:solidFill>
              <a:srgbClr val="FFFFFF"/>
            </a:solidFill>
            <a:ln w="34925">
              <a:solidFill>
                <a:srgbClr val="000000"/>
              </a:solidFill>
              <a:round/>
            </a:ln>
          </p:spPr>
          <p:txBody>
            <a:bodyPr wrap="none" anchor="ctr"/>
            <a:lstStyle/>
            <a:p>
              <a:endParaRPr lang="zh-CN" altLang="en-US">
                <a:solidFill>
                  <a:srgbClr val="000000"/>
                </a:solidFill>
              </a:endParaRPr>
            </a:p>
          </p:txBody>
        </p:sp>
        <p:graphicFrame>
          <p:nvGraphicFramePr>
            <p:cNvPr id="38" name="Object 57"/>
            <p:cNvGraphicFramePr>
              <a:graphicFrameLocks noChangeAspect="1"/>
            </p:cNvGraphicFramePr>
            <p:nvPr/>
          </p:nvGraphicFramePr>
          <p:xfrm>
            <a:off x="5148" y="890"/>
            <a:ext cx="197" cy="336"/>
          </p:xfrm>
          <a:graphic>
            <a:graphicData uri="http://schemas.openxmlformats.org/presentationml/2006/ole">
              <mc:AlternateContent xmlns:mc="http://schemas.openxmlformats.org/markup-compatibility/2006">
                <mc:Choice xmlns:v="urn:schemas-microsoft-com:vml" Requires="v">
                  <p:oleObj name="公式" r:id="rId7" imgW="165100" imgH="279400" progId="Equation.3">
                    <p:embed/>
                  </p:oleObj>
                </mc:Choice>
                <mc:Fallback>
                  <p:oleObj name="公式" r:id="rId7" imgW="165100" imgH="279400" progId="Equation.3">
                    <p:embed/>
                    <p:pic>
                      <p:nvPicPr>
                        <p:cNvPr id="0" name="图片 1652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 y="890"/>
                          <a:ext cx="19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oleObj>
                </mc:Fallback>
              </mc:AlternateContent>
            </a:graphicData>
          </a:graphic>
        </p:graphicFrame>
        <p:sp>
          <p:nvSpPr>
            <p:cNvPr id="39" name="Line 58"/>
            <p:cNvSpPr>
              <a:spLocks noChangeShapeType="1"/>
            </p:cNvSpPr>
            <p:nvPr/>
          </p:nvSpPr>
          <p:spPr bwMode="auto">
            <a:xfrm>
              <a:off x="5284" y="663"/>
              <a:ext cx="31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59"/>
            <p:cNvSpPr>
              <a:spLocks noChangeShapeType="1"/>
            </p:cNvSpPr>
            <p:nvPr/>
          </p:nvSpPr>
          <p:spPr bwMode="auto">
            <a:xfrm>
              <a:off x="5602" y="664"/>
              <a:ext cx="0" cy="22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60"/>
            <p:cNvSpPr>
              <a:spLocks noChangeShapeType="1"/>
            </p:cNvSpPr>
            <p:nvPr/>
          </p:nvSpPr>
          <p:spPr bwMode="auto">
            <a:xfrm>
              <a:off x="5602" y="1162"/>
              <a:ext cx="0" cy="27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3" name="Group 27"/>
          <p:cNvGrpSpPr/>
          <p:nvPr/>
        </p:nvGrpSpPr>
        <p:grpSpPr bwMode="auto">
          <a:xfrm>
            <a:off x="776194" y="2615343"/>
            <a:ext cx="1554308" cy="1885345"/>
            <a:chOff x="3814" y="2568"/>
            <a:chExt cx="1139" cy="1440"/>
          </a:xfrm>
        </p:grpSpPr>
        <p:graphicFrame>
          <p:nvGraphicFramePr>
            <p:cNvPr id="54" name="Object 28"/>
            <p:cNvGraphicFramePr>
              <a:graphicFrameLocks noChangeAspect="1"/>
            </p:cNvGraphicFramePr>
            <p:nvPr/>
          </p:nvGraphicFramePr>
          <p:xfrm>
            <a:off x="4021" y="2568"/>
            <a:ext cx="151" cy="319"/>
          </p:xfrm>
          <a:graphic>
            <a:graphicData uri="http://schemas.openxmlformats.org/presentationml/2006/ole">
              <mc:AlternateContent xmlns:mc="http://schemas.openxmlformats.org/markup-compatibility/2006">
                <mc:Choice xmlns:v="urn:schemas-microsoft-com:vml" Requires="v">
                  <p:oleObj name="公式" r:id="rId8" imgW="127000" imgH="266065" progId="Equation.3">
                    <p:embed/>
                  </p:oleObj>
                </mc:Choice>
                <mc:Fallback>
                  <p:oleObj name="公式" r:id="rId8" imgW="127000" imgH="266065" progId="Equation.3">
                    <p:embed/>
                    <p:pic>
                      <p:nvPicPr>
                        <p:cNvPr id="0" name="图片 1652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 y="2568"/>
                          <a:ext cx="151"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oleObj>
                </mc:Fallback>
              </mc:AlternateContent>
            </a:graphicData>
          </a:graphic>
        </p:graphicFrame>
        <p:sp>
          <p:nvSpPr>
            <p:cNvPr id="55" name="Line 29"/>
            <p:cNvSpPr>
              <a:spLocks noChangeShapeType="1"/>
            </p:cNvSpPr>
            <p:nvPr/>
          </p:nvSpPr>
          <p:spPr bwMode="auto">
            <a:xfrm>
              <a:off x="4732" y="3449"/>
              <a:ext cx="221" cy="1"/>
            </a:xfrm>
            <a:prstGeom prst="line">
              <a:avLst/>
            </a:prstGeom>
            <a:noFill/>
            <a:ln w="349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 name="Line 30"/>
            <p:cNvSpPr>
              <a:spLocks noChangeShapeType="1"/>
            </p:cNvSpPr>
            <p:nvPr/>
          </p:nvSpPr>
          <p:spPr bwMode="auto">
            <a:xfrm flipV="1">
              <a:off x="4732" y="3542"/>
              <a:ext cx="221" cy="3"/>
            </a:xfrm>
            <a:prstGeom prst="line">
              <a:avLst/>
            </a:prstGeom>
            <a:noFill/>
            <a:ln w="349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 name="Freeform 31"/>
            <p:cNvSpPr>
              <a:spLocks noChangeArrowheads="1"/>
            </p:cNvSpPr>
            <p:nvPr/>
          </p:nvSpPr>
          <p:spPr bwMode="auto">
            <a:xfrm>
              <a:off x="4839" y="3017"/>
              <a:ext cx="1" cy="432"/>
            </a:xfrm>
            <a:custGeom>
              <a:avLst/>
              <a:gdLst>
                <a:gd name="T0" fmla="*/ 0 w 1"/>
                <a:gd name="T1" fmla="*/ 0 h 432"/>
                <a:gd name="T2" fmla="*/ 1 w 1"/>
                <a:gd name="T3" fmla="*/ 6 h 432"/>
                <a:gd name="T4" fmla="*/ 1 w 1"/>
                <a:gd name="T5" fmla="*/ 432 h 432"/>
                <a:gd name="T6" fmla="*/ 0 60000 65536"/>
                <a:gd name="T7" fmla="*/ 0 60000 65536"/>
                <a:gd name="T8" fmla="*/ 0 60000 65536"/>
              </a:gdLst>
              <a:ahLst/>
              <a:cxnLst>
                <a:cxn ang="T6">
                  <a:pos x="T0" y="T1"/>
                </a:cxn>
                <a:cxn ang="T7">
                  <a:pos x="T2" y="T3"/>
                </a:cxn>
                <a:cxn ang="T8">
                  <a:pos x="T4" y="T5"/>
                </a:cxn>
              </a:cxnLst>
              <a:rect l="0" t="0" r="r" b="b"/>
              <a:pathLst>
                <a:path w="1" h="432">
                  <a:moveTo>
                    <a:pt x="0" y="0"/>
                  </a:moveTo>
                  <a:lnTo>
                    <a:pt x="1" y="6"/>
                  </a:lnTo>
                  <a:lnTo>
                    <a:pt x="1" y="432"/>
                  </a:lnTo>
                </a:path>
              </a:pathLst>
            </a:custGeom>
            <a:solidFill>
              <a:srgbClr val="FFFFFF"/>
            </a:solidFill>
            <a:ln w="34925">
              <a:solidFill>
                <a:srgbClr val="000000"/>
              </a:solidFill>
              <a:round/>
            </a:ln>
          </p:spPr>
          <p:txBody>
            <a:bodyPr/>
            <a:lstStyle/>
            <a:p>
              <a:endParaRPr lang="zh-CN" altLang="en-US"/>
            </a:p>
          </p:txBody>
        </p:sp>
        <p:sp>
          <p:nvSpPr>
            <p:cNvPr id="58" name="Freeform 32"/>
            <p:cNvSpPr>
              <a:spLocks noChangeArrowheads="1"/>
            </p:cNvSpPr>
            <p:nvPr/>
          </p:nvSpPr>
          <p:spPr bwMode="auto">
            <a:xfrm>
              <a:off x="4839" y="3541"/>
              <a:ext cx="1" cy="388"/>
            </a:xfrm>
            <a:custGeom>
              <a:avLst/>
              <a:gdLst>
                <a:gd name="T0" fmla="*/ 0 w 1"/>
                <a:gd name="T1" fmla="*/ 0 h 388"/>
                <a:gd name="T2" fmla="*/ 1 w 1"/>
                <a:gd name="T3" fmla="*/ 388 h 388"/>
                <a:gd name="T4" fmla="*/ 1 w 1"/>
                <a:gd name="T5" fmla="*/ 382 h 388"/>
                <a:gd name="T6" fmla="*/ 0 60000 65536"/>
                <a:gd name="T7" fmla="*/ 0 60000 65536"/>
                <a:gd name="T8" fmla="*/ 0 60000 65536"/>
              </a:gdLst>
              <a:ahLst/>
              <a:cxnLst>
                <a:cxn ang="T6">
                  <a:pos x="T0" y="T1"/>
                </a:cxn>
                <a:cxn ang="T7">
                  <a:pos x="T2" y="T3"/>
                </a:cxn>
                <a:cxn ang="T8">
                  <a:pos x="T4" y="T5"/>
                </a:cxn>
              </a:cxnLst>
              <a:rect l="0" t="0" r="r" b="b"/>
              <a:pathLst>
                <a:path w="1" h="388">
                  <a:moveTo>
                    <a:pt x="0" y="0"/>
                  </a:moveTo>
                  <a:lnTo>
                    <a:pt x="1" y="388"/>
                  </a:lnTo>
                  <a:lnTo>
                    <a:pt x="1" y="382"/>
                  </a:lnTo>
                </a:path>
              </a:pathLst>
            </a:custGeom>
            <a:solidFill>
              <a:srgbClr val="FFFFFF"/>
            </a:solidFill>
            <a:ln w="34925">
              <a:solidFill>
                <a:srgbClr val="000000"/>
              </a:solidFill>
              <a:round/>
            </a:ln>
          </p:spPr>
          <p:txBody>
            <a:bodyPr/>
            <a:lstStyle/>
            <a:p>
              <a:endParaRPr lang="zh-CN" altLang="en-US"/>
            </a:p>
          </p:txBody>
        </p:sp>
        <p:sp>
          <p:nvSpPr>
            <p:cNvPr id="59" name="Rectangle 33"/>
            <p:cNvSpPr>
              <a:spLocks noChangeArrowheads="1"/>
            </p:cNvSpPr>
            <p:nvPr/>
          </p:nvSpPr>
          <p:spPr bwMode="auto">
            <a:xfrm rot="5400000">
              <a:off x="4366" y="2892"/>
              <a:ext cx="102" cy="272"/>
            </a:xfrm>
            <a:prstGeom prst="rect">
              <a:avLst/>
            </a:prstGeom>
            <a:solidFill>
              <a:schemeClr val="accent1"/>
            </a:solidFill>
            <a:ln w="349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solidFill>
                  <a:srgbClr val="000000"/>
                </a:solidFill>
              </a:endParaRPr>
            </a:p>
          </p:txBody>
        </p:sp>
        <p:sp>
          <p:nvSpPr>
            <p:cNvPr id="60" name="Freeform 34"/>
            <p:cNvSpPr/>
            <p:nvPr/>
          </p:nvSpPr>
          <p:spPr bwMode="auto">
            <a:xfrm>
              <a:off x="4014" y="3929"/>
              <a:ext cx="829" cy="54"/>
            </a:xfrm>
            <a:custGeom>
              <a:avLst/>
              <a:gdLst>
                <a:gd name="T0" fmla="*/ 135 w 1518"/>
                <a:gd name="T1" fmla="*/ 0 h 1"/>
                <a:gd name="T2" fmla="*/ 0 w 1518"/>
                <a:gd name="T3" fmla="*/ 0 h 1"/>
                <a:gd name="T4" fmla="*/ 0 60000 65536"/>
                <a:gd name="T5" fmla="*/ 0 60000 65536"/>
              </a:gdLst>
              <a:ahLst/>
              <a:cxnLst>
                <a:cxn ang="T4">
                  <a:pos x="T0" y="T1"/>
                </a:cxn>
                <a:cxn ang="T5">
                  <a:pos x="T2" y="T3"/>
                </a:cxn>
              </a:cxnLst>
              <a:rect l="0" t="0" r="r" b="b"/>
              <a:pathLst>
                <a:path w="1518" h="1">
                  <a:moveTo>
                    <a:pt x="1518" y="0"/>
                  </a:moveTo>
                  <a:lnTo>
                    <a:pt x="0" y="0"/>
                  </a:lnTo>
                </a:path>
              </a:pathLst>
            </a:custGeom>
            <a:noFill/>
            <a:ln w="349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1" name="Text Box 35"/>
            <p:cNvSpPr txBox="1">
              <a:spLocks noChangeArrowheads="1"/>
            </p:cNvSpPr>
            <p:nvPr/>
          </p:nvSpPr>
          <p:spPr bwMode="auto">
            <a:xfrm>
              <a:off x="4468" y="3385"/>
              <a:ext cx="466" cy="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Lst>
          </p:spPr>
          <p:txBody>
            <a:bodyPr>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r>
                <a:rPr lang="en-US" altLang="zh-CN" sz="2400" b="1" i="1" u="none" dirty="0" err="1">
                  <a:solidFill>
                    <a:srgbClr val="000000"/>
                  </a:solidFill>
                </a:rPr>
                <a:t>jX</a:t>
              </a:r>
              <a:endParaRPr lang="en-US" altLang="zh-CN" sz="2400" b="1" i="1" u="none" dirty="0">
                <a:solidFill>
                  <a:srgbClr val="000000"/>
                </a:solidFill>
              </a:endParaRPr>
            </a:p>
          </p:txBody>
        </p:sp>
        <p:sp>
          <p:nvSpPr>
            <p:cNvPr id="62" name="Text Box 36"/>
            <p:cNvSpPr txBox="1">
              <a:spLocks noChangeArrowheads="1"/>
            </p:cNvSpPr>
            <p:nvPr/>
          </p:nvSpPr>
          <p:spPr bwMode="auto">
            <a:xfrm>
              <a:off x="4288" y="2695"/>
              <a:ext cx="286" cy="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r>
                <a:rPr lang="en-US" altLang="zh-CN" sz="2400" b="1" i="1" u="none" dirty="0">
                  <a:solidFill>
                    <a:srgbClr val="000000"/>
                  </a:solidFill>
                </a:rPr>
                <a:t>R</a:t>
              </a:r>
            </a:p>
          </p:txBody>
        </p:sp>
        <p:sp>
          <p:nvSpPr>
            <p:cNvPr id="63" name="Line 37"/>
            <p:cNvSpPr>
              <a:spLocks noChangeShapeType="1"/>
            </p:cNvSpPr>
            <p:nvPr/>
          </p:nvSpPr>
          <p:spPr bwMode="auto">
            <a:xfrm>
              <a:off x="3929" y="2887"/>
              <a:ext cx="288" cy="0"/>
            </a:xfrm>
            <a:prstGeom prst="line">
              <a:avLst/>
            </a:prstGeom>
            <a:noFill/>
            <a:ln w="34925">
              <a:solidFill>
                <a:srgbClr val="FF0000"/>
              </a:solidFill>
              <a:rou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Text Box 38"/>
            <p:cNvSpPr txBox="1">
              <a:spLocks noChangeArrowheads="1"/>
            </p:cNvSpPr>
            <p:nvPr/>
          </p:nvSpPr>
          <p:spPr bwMode="auto">
            <a:xfrm>
              <a:off x="3821" y="3031"/>
              <a:ext cx="263"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400" b="1" u="none" dirty="0">
                  <a:solidFill>
                    <a:srgbClr val="000000"/>
                  </a:solidFill>
                </a:rPr>
                <a:t>+</a:t>
              </a:r>
            </a:p>
          </p:txBody>
        </p:sp>
        <p:sp>
          <p:nvSpPr>
            <p:cNvPr id="65" name="Text Box 39"/>
            <p:cNvSpPr txBox="1">
              <a:spLocks noChangeArrowheads="1"/>
            </p:cNvSpPr>
            <p:nvPr/>
          </p:nvSpPr>
          <p:spPr bwMode="auto">
            <a:xfrm>
              <a:off x="3814" y="3655"/>
              <a:ext cx="249"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400" b="1" u="none" dirty="0">
                  <a:solidFill>
                    <a:srgbClr val="000000"/>
                  </a:solidFill>
                  <a:latin typeface="宋体" panose="02010600030101010101" pitchFamily="2" charset="-122"/>
                </a:rPr>
                <a:t>-</a:t>
              </a:r>
              <a:endParaRPr lang="en-US" altLang="zh-CN" sz="2400" b="1" u="none" dirty="0">
                <a:solidFill>
                  <a:srgbClr val="000000"/>
                </a:solidFill>
              </a:endParaRPr>
            </a:p>
          </p:txBody>
        </p:sp>
        <p:sp>
          <p:nvSpPr>
            <p:cNvPr id="66" name="Line 40"/>
            <p:cNvSpPr>
              <a:spLocks noChangeShapeType="1"/>
            </p:cNvSpPr>
            <p:nvPr/>
          </p:nvSpPr>
          <p:spPr bwMode="auto">
            <a:xfrm>
              <a:off x="4553" y="3031"/>
              <a:ext cx="288" cy="0"/>
            </a:xfrm>
            <a:prstGeom prst="line">
              <a:avLst/>
            </a:prstGeom>
            <a:noFill/>
            <a:ln w="3492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Oval 41"/>
            <p:cNvSpPr>
              <a:spLocks noChangeArrowheads="1"/>
            </p:cNvSpPr>
            <p:nvPr/>
          </p:nvSpPr>
          <p:spPr bwMode="auto">
            <a:xfrm>
              <a:off x="3929" y="3895"/>
              <a:ext cx="68" cy="68"/>
            </a:xfrm>
            <a:prstGeom prst="ellipse">
              <a:avLst/>
            </a:prstGeom>
            <a:solidFill>
              <a:srgbClr val="FFFFFF"/>
            </a:solidFill>
            <a:ln w="34925">
              <a:solidFill>
                <a:srgbClr val="000000"/>
              </a:solidFill>
              <a:round/>
            </a:ln>
          </p:spPr>
          <p:txBody>
            <a:bodyPr wrap="none" anchor="ctr"/>
            <a:lstStyle/>
            <a:p>
              <a:endParaRPr lang="zh-CN" altLang="en-US">
                <a:solidFill>
                  <a:srgbClr val="000000"/>
                </a:solidFill>
              </a:endParaRPr>
            </a:p>
          </p:txBody>
        </p:sp>
        <p:sp>
          <p:nvSpPr>
            <p:cNvPr id="68" name="Oval 42"/>
            <p:cNvSpPr>
              <a:spLocks noChangeArrowheads="1"/>
            </p:cNvSpPr>
            <p:nvPr/>
          </p:nvSpPr>
          <p:spPr bwMode="auto">
            <a:xfrm>
              <a:off x="3909" y="2983"/>
              <a:ext cx="68" cy="68"/>
            </a:xfrm>
            <a:prstGeom prst="ellipse">
              <a:avLst/>
            </a:prstGeom>
            <a:solidFill>
              <a:srgbClr val="FFFFFF"/>
            </a:solidFill>
            <a:ln w="34925">
              <a:solidFill>
                <a:srgbClr val="000000"/>
              </a:solidFill>
              <a:round/>
            </a:ln>
          </p:spPr>
          <p:txBody>
            <a:bodyPr wrap="none" anchor="ctr"/>
            <a:lstStyle/>
            <a:p>
              <a:endParaRPr lang="zh-CN" altLang="en-US">
                <a:solidFill>
                  <a:srgbClr val="000000"/>
                </a:solidFill>
              </a:endParaRPr>
            </a:p>
          </p:txBody>
        </p:sp>
        <p:graphicFrame>
          <p:nvGraphicFramePr>
            <p:cNvPr id="69" name="Object 43"/>
            <p:cNvGraphicFramePr>
              <a:graphicFrameLocks noChangeAspect="1"/>
            </p:cNvGraphicFramePr>
            <p:nvPr/>
          </p:nvGraphicFramePr>
          <p:xfrm>
            <a:off x="3833" y="3319"/>
            <a:ext cx="197" cy="336"/>
          </p:xfrm>
          <a:graphic>
            <a:graphicData uri="http://schemas.openxmlformats.org/presentationml/2006/ole">
              <mc:AlternateContent xmlns:mc="http://schemas.openxmlformats.org/markup-compatibility/2006">
                <mc:Choice xmlns:v="urn:schemas-microsoft-com:vml" Requires="v">
                  <p:oleObj name="公式" r:id="rId9" imgW="165100" imgH="279400" progId="Equation.3">
                    <p:embed/>
                  </p:oleObj>
                </mc:Choice>
                <mc:Fallback>
                  <p:oleObj name="公式" r:id="rId9" imgW="165100" imgH="279400" progId="Equation.3">
                    <p:embed/>
                    <p:pic>
                      <p:nvPicPr>
                        <p:cNvPr id="0" name="图片 1652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3" y="3319"/>
                          <a:ext cx="19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oleObj>
                </mc:Fallback>
              </mc:AlternateContent>
            </a:graphicData>
          </a:graphic>
        </p:graphicFrame>
        <p:sp>
          <p:nvSpPr>
            <p:cNvPr id="70" name="Line 44"/>
            <p:cNvSpPr>
              <a:spLocks noChangeShapeType="1"/>
            </p:cNvSpPr>
            <p:nvPr/>
          </p:nvSpPr>
          <p:spPr bwMode="auto">
            <a:xfrm>
              <a:off x="3969" y="3022"/>
              <a:ext cx="31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1" name="矩形 70"/>
          <p:cNvSpPr/>
          <p:nvPr/>
        </p:nvSpPr>
        <p:spPr bwMode="auto">
          <a:xfrm>
            <a:off x="1363388" y="841891"/>
            <a:ext cx="1336404" cy="1795021"/>
          </a:xfrm>
          <a:prstGeom prst="rect">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1"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2" name="矩形 71"/>
          <p:cNvSpPr/>
          <p:nvPr/>
        </p:nvSpPr>
        <p:spPr bwMode="auto">
          <a:xfrm>
            <a:off x="1363387" y="2781619"/>
            <a:ext cx="1336405" cy="1799509"/>
          </a:xfrm>
          <a:prstGeom prst="rect">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1"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3" name="矩形 72"/>
          <p:cNvSpPr/>
          <p:nvPr/>
        </p:nvSpPr>
        <p:spPr bwMode="auto">
          <a:xfrm>
            <a:off x="1452288" y="4725144"/>
            <a:ext cx="1247504" cy="1545362"/>
          </a:xfrm>
          <a:prstGeom prst="rect">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1"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74" name="Group 47"/>
          <p:cNvGrpSpPr/>
          <p:nvPr/>
        </p:nvGrpSpPr>
        <p:grpSpPr bwMode="auto">
          <a:xfrm>
            <a:off x="4032811" y="553191"/>
            <a:ext cx="882651" cy="1873250"/>
            <a:chOff x="5102" y="300"/>
            <a:chExt cx="556" cy="1180"/>
          </a:xfrm>
        </p:grpSpPr>
        <p:graphicFrame>
          <p:nvGraphicFramePr>
            <p:cNvPr id="75" name="Object 48"/>
            <p:cNvGraphicFramePr>
              <a:graphicFrameLocks noChangeAspect="1"/>
            </p:cNvGraphicFramePr>
            <p:nvPr/>
          </p:nvGraphicFramePr>
          <p:xfrm>
            <a:off x="5375" y="300"/>
            <a:ext cx="151" cy="319"/>
          </p:xfrm>
          <a:graphic>
            <a:graphicData uri="http://schemas.openxmlformats.org/presentationml/2006/ole">
              <mc:AlternateContent xmlns:mc="http://schemas.openxmlformats.org/markup-compatibility/2006">
                <mc:Choice xmlns:v="urn:schemas-microsoft-com:vml" Requires="v">
                  <p:oleObj name="公式" r:id="rId10" imgW="127000" imgH="266065" progId="Equation.3">
                    <p:embed/>
                  </p:oleObj>
                </mc:Choice>
                <mc:Fallback>
                  <p:oleObj name="公式" r:id="rId10" imgW="127000" imgH="266065" progId="Equation.3">
                    <p:embed/>
                    <p:pic>
                      <p:nvPicPr>
                        <p:cNvPr id="0" name="图片 1652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 y="300"/>
                          <a:ext cx="151"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oleObj>
                </mc:Fallback>
              </mc:AlternateContent>
            </a:graphicData>
          </a:graphic>
        </p:graphicFrame>
        <p:sp>
          <p:nvSpPr>
            <p:cNvPr id="76" name="Rectangle 49"/>
            <p:cNvSpPr>
              <a:spLocks noChangeArrowheads="1"/>
            </p:cNvSpPr>
            <p:nvPr/>
          </p:nvSpPr>
          <p:spPr bwMode="auto">
            <a:xfrm>
              <a:off x="5556" y="890"/>
              <a:ext cx="102" cy="272"/>
            </a:xfrm>
            <a:prstGeom prst="rect">
              <a:avLst/>
            </a:prstGeom>
            <a:solidFill>
              <a:schemeClr val="accent1"/>
            </a:solidFill>
            <a:ln w="349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solidFill>
                  <a:srgbClr val="000000"/>
                </a:solidFill>
              </a:endParaRPr>
            </a:p>
          </p:txBody>
        </p:sp>
        <p:sp>
          <p:nvSpPr>
            <p:cNvPr id="77" name="Freeform 50"/>
            <p:cNvSpPr/>
            <p:nvPr/>
          </p:nvSpPr>
          <p:spPr bwMode="auto">
            <a:xfrm>
              <a:off x="5284" y="1435"/>
              <a:ext cx="318" cy="45"/>
            </a:xfrm>
            <a:custGeom>
              <a:avLst/>
              <a:gdLst>
                <a:gd name="T0" fmla="*/ 3 w 1518"/>
                <a:gd name="T1" fmla="*/ 0 h 1"/>
                <a:gd name="T2" fmla="*/ 0 w 1518"/>
                <a:gd name="T3" fmla="*/ 0 h 1"/>
                <a:gd name="T4" fmla="*/ 0 60000 65536"/>
                <a:gd name="T5" fmla="*/ 0 60000 65536"/>
              </a:gdLst>
              <a:ahLst/>
              <a:cxnLst>
                <a:cxn ang="T4">
                  <a:pos x="T0" y="T1"/>
                </a:cxn>
                <a:cxn ang="T5">
                  <a:pos x="T2" y="T3"/>
                </a:cxn>
              </a:cxnLst>
              <a:rect l="0" t="0" r="r" b="b"/>
              <a:pathLst>
                <a:path w="1518" h="1">
                  <a:moveTo>
                    <a:pt x="1518" y="0"/>
                  </a:moveTo>
                  <a:lnTo>
                    <a:pt x="0" y="0"/>
                  </a:lnTo>
                </a:path>
              </a:pathLst>
            </a:custGeom>
            <a:noFill/>
            <a:ln w="349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 name="Text Box 51"/>
            <p:cNvSpPr txBox="1">
              <a:spLocks noChangeArrowheads="1"/>
            </p:cNvSpPr>
            <p:nvPr/>
          </p:nvSpPr>
          <p:spPr bwMode="auto">
            <a:xfrm>
              <a:off x="5301" y="663"/>
              <a:ext cx="299"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r>
                <a:rPr lang="en-US" altLang="zh-CN" sz="2400" b="1" i="1" u="none" dirty="0">
                  <a:solidFill>
                    <a:srgbClr val="000000"/>
                  </a:solidFill>
                </a:rPr>
                <a:t>Z</a:t>
              </a:r>
              <a:r>
                <a:rPr lang="en-US" altLang="zh-CN" sz="2400" b="1" i="1" u="none" baseline="-25000" dirty="0">
                  <a:solidFill>
                    <a:srgbClr val="000000"/>
                  </a:solidFill>
                </a:rPr>
                <a:t>1</a:t>
              </a:r>
            </a:p>
          </p:txBody>
        </p:sp>
        <p:sp>
          <p:nvSpPr>
            <p:cNvPr id="79" name="Line 52"/>
            <p:cNvSpPr>
              <a:spLocks noChangeShapeType="1"/>
            </p:cNvSpPr>
            <p:nvPr/>
          </p:nvSpPr>
          <p:spPr bwMode="auto">
            <a:xfrm>
              <a:off x="5278" y="617"/>
              <a:ext cx="288" cy="0"/>
            </a:xfrm>
            <a:prstGeom prst="line">
              <a:avLst/>
            </a:prstGeom>
            <a:noFill/>
            <a:ln w="34925">
              <a:solidFill>
                <a:srgbClr val="FF0000"/>
              </a:solidFill>
              <a:rou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Text Box 53"/>
            <p:cNvSpPr txBox="1">
              <a:spLocks noChangeArrowheads="1"/>
            </p:cNvSpPr>
            <p:nvPr/>
          </p:nvSpPr>
          <p:spPr bwMode="auto">
            <a:xfrm>
              <a:off x="5155" y="672"/>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400" b="1" u="none" dirty="0">
                  <a:solidFill>
                    <a:srgbClr val="000000"/>
                  </a:solidFill>
                </a:rPr>
                <a:t>+</a:t>
              </a:r>
            </a:p>
          </p:txBody>
        </p:sp>
        <p:sp>
          <p:nvSpPr>
            <p:cNvPr id="81" name="Text Box 54"/>
            <p:cNvSpPr txBox="1">
              <a:spLocks noChangeArrowheads="1"/>
            </p:cNvSpPr>
            <p:nvPr/>
          </p:nvSpPr>
          <p:spPr bwMode="auto">
            <a:xfrm>
              <a:off x="5102" y="1162"/>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400" b="1" u="none" dirty="0">
                  <a:solidFill>
                    <a:srgbClr val="000000"/>
                  </a:solidFill>
                  <a:latin typeface="宋体" panose="02010600030101010101" pitchFamily="2" charset="-122"/>
                </a:rPr>
                <a:t>-</a:t>
              </a:r>
              <a:endParaRPr lang="en-US" altLang="zh-CN" sz="2400" b="1" u="none" dirty="0">
                <a:solidFill>
                  <a:srgbClr val="000000"/>
                </a:solidFill>
              </a:endParaRPr>
            </a:p>
          </p:txBody>
        </p:sp>
        <p:sp>
          <p:nvSpPr>
            <p:cNvPr id="82" name="Oval 55"/>
            <p:cNvSpPr>
              <a:spLocks noChangeArrowheads="1"/>
            </p:cNvSpPr>
            <p:nvPr/>
          </p:nvSpPr>
          <p:spPr bwMode="auto">
            <a:xfrm>
              <a:off x="5239" y="1389"/>
              <a:ext cx="68" cy="68"/>
            </a:xfrm>
            <a:prstGeom prst="ellipse">
              <a:avLst/>
            </a:prstGeom>
            <a:solidFill>
              <a:srgbClr val="FFFFFF"/>
            </a:solidFill>
            <a:ln w="34925">
              <a:solidFill>
                <a:srgbClr val="000000"/>
              </a:solidFill>
              <a:round/>
            </a:ln>
          </p:spPr>
          <p:txBody>
            <a:bodyPr wrap="none" anchor="ctr"/>
            <a:lstStyle/>
            <a:p>
              <a:endParaRPr lang="zh-CN" altLang="en-US">
                <a:solidFill>
                  <a:srgbClr val="000000"/>
                </a:solidFill>
              </a:endParaRPr>
            </a:p>
          </p:txBody>
        </p:sp>
        <p:sp>
          <p:nvSpPr>
            <p:cNvPr id="83" name="Oval 56"/>
            <p:cNvSpPr>
              <a:spLocks noChangeArrowheads="1"/>
            </p:cNvSpPr>
            <p:nvPr/>
          </p:nvSpPr>
          <p:spPr bwMode="auto">
            <a:xfrm>
              <a:off x="5239" y="618"/>
              <a:ext cx="68" cy="68"/>
            </a:xfrm>
            <a:prstGeom prst="ellipse">
              <a:avLst/>
            </a:prstGeom>
            <a:solidFill>
              <a:srgbClr val="FFFFFF"/>
            </a:solidFill>
            <a:ln w="34925">
              <a:solidFill>
                <a:srgbClr val="000000"/>
              </a:solidFill>
              <a:round/>
            </a:ln>
          </p:spPr>
          <p:txBody>
            <a:bodyPr wrap="none" anchor="ctr"/>
            <a:lstStyle/>
            <a:p>
              <a:endParaRPr lang="zh-CN" altLang="en-US">
                <a:solidFill>
                  <a:srgbClr val="000000"/>
                </a:solidFill>
              </a:endParaRPr>
            </a:p>
          </p:txBody>
        </p:sp>
        <p:graphicFrame>
          <p:nvGraphicFramePr>
            <p:cNvPr id="84" name="Object 57"/>
            <p:cNvGraphicFramePr>
              <a:graphicFrameLocks noChangeAspect="1"/>
            </p:cNvGraphicFramePr>
            <p:nvPr/>
          </p:nvGraphicFramePr>
          <p:xfrm>
            <a:off x="5148" y="890"/>
            <a:ext cx="197" cy="336"/>
          </p:xfrm>
          <a:graphic>
            <a:graphicData uri="http://schemas.openxmlformats.org/presentationml/2006/ole">
              <mc:AlternateContent xmlns:mc="http://schemas.openxmlformats.org/markup-compatibility/2006">
                <mc:Choice xmlns:v="urn:schemas-microsoft-com:vml" Requires="v">
                  <p:oleObj name="公式" r:id="rId11" imgW="165100" imgH="279400" progId="Equation.3">
                    <p:embed/>
                  </p:oleObj>
                </mc:Choice>
                <mc:Fallback>
                  <p:oleObj name="公式" r:id="rId11" imgW="165100" imgH="279400" progId="Equation.3">
                    <p:embed/>
                    <p:pic>
                      <p:nvPicPr>
                        <p:cNvPr id="0" name="图片 1652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 y="890"/>
                          <a:ext cx="19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oleObj>
                </mc:Fallback>
              </mc:AlternateContent>
            </a:graphicData>
          </a:graphic>
        </p:graphicFrame>
        <p:sp>
          <p:nvSpPr>
            <p:cNvPr id="85" name="Line 58"/>
            <p:cNvSpPr>
              <a:spLocks noChangeShapeType="1"/>
            </p:cNvSpPr>
            <p:nvPr/>
          </p:nvSpPr>
          <p:spPr bwMode="auto">
            <a:xfrm>
              <a:off x="5284" y="663"/>
              <a:ext cx="31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 name="Line 59"/>
            <p:cNvSpPr>
              <a:spLocks noChangeShapeType="1"/>
            </p:cNvSpPr>
            <p:nvPr/>
          </p:nvSpPr>
          <p:spPr bwMode="auto">
            <a:xfrm>
              <a:off x="5602" y="664"/>
              <a:ext cx="0" cy="22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Line 60"/>
            <p:cNvSpPr>
              <a:spLocks noChangeShapeType="1"/>
            </p:cNvSpPr>
            <p:nvPr/>
          </p:nvSpPr>
          <p:spPr bwMode="auto">
            <a:xfrm>
              <a:off x="5602" y="1162"/>
              <a:ext cx="0" cy="27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8" name="Group 47"/>
          <p:cNvGrpSpPr/>
          <p:nvPr/>
        </p:nvGrpSpPr>
        <p:grpSpPr bwMode="auto">
          <a:xfrm>
            <a:off x="4098577" y="2616462"/>
            <a:ext cx="882651" cy="1873250"/>
            <a:chOff x="5102" y="300"/>
            <a:chExt cx="556" cy="1180"/>
          </a:xfrm>
        </p:grpSpPr>
        <p:graphicFrame>
          <p:nvGraphicFramePr>
            <p:cNvPr id="89" name="Object 48"/>
            <p:cNvGraphicFramePr>
              <a:graphicFrameLocks noChangeAspect="1"/>
            </p:cNvGraphicFramePr>
            <p:nvPr/>
          </p:nvGraphicFramePr>
          <p:xfrm>
            <a:off x="5375" y="300"/>
            <a:ext cx="151" cy="319"/>
          </p:xfrm>
          <a:graphic>
            <a:graphicData uri="http://schemas.openxmlformats.org/presentationml/2006/ole">
              <mc:AlternateContent xmlns:mc="http://schemas.openxmlformats.org/markup-compatibility/2006">
                <mc:Choice xmlns:v="urn:schemas-microsoft-com:vml" Requires="v">
                  <p:oleObj name="公式" r:id="rId12" imgW="127000" imgH="266065" progId="Equation.3">
                    <p:embed/>
                  </p:oleObj>
                </mc:Choice>
                <mc:Fallback>
                  <p:oleObj name="公式" r:id="rId12" imgW="127000" imgH="266065" progId="Equation.3">
                    <p:embed/>
                    <p:pic>
                      <p:nvPicPr>
                        <p:cNvPr id="0" name="图片 1652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 y="300"/>
                          <a:ext cx="151"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oleObj>
                </mc:Fallback>
              </mc:AlternateContent>
            </a:graphicData>
          </a:graphic>
        </p:graphicFrame>
        <p:sp>
          <p:nvSpPr>
            <p:cNvPr id="90" name="Rectangle 49"/>
            <p:cNvSpPr>
              <a:spLocks noChangeArrowheads="1"/>
            </p:cNvSpPr>
            <p:nvPr/>
          </p:nvSpPr>
          <p:spPr bwMode="auto">
            <a:xfrm>
              <a:off x="5556" y="890"/>
              <a:ext cx="102" cy="272"/>
            </a:xfrm>
            <a:prstGeom prst="rect">
              <a:avLst/>
            </a:prstGeom>
            <a:solidFill>
              <a:schemeClr val="accent1"/>
            </a:solidFill>
            <a:ln w="349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solidFill>
                  <a:srgbClr val="000000"/>
                </a:solidFill>
              </a:endParaRPr>
            </a:p>
          </p:txBody>
        </p:sp>
        <p:sp>
          <p:nvSpPr>
            <p:cNvPr id="91" name="Freeform 50"/>
            <p:cNvSpPr/>
            <p:nvPr/>
          </p:nvSpPr>
          <p:spPr bwMode="auto">
            <a:xfrm>
              <a:off x="5284" y="1435"/>
              <a:ext cx="318" cy="45"/>
            </a:xfrm>
            <a:custGeom>
              <a:avLst/>
              <a:gdLst>
                <a:gd name="T0" fmla="*/ 3 w 1518"/>
                <a:gd name="T1" fmla="*/ 0 h 1"/>
                <a:gd name="T2" fmla="*/ 0 w 1518"/>
                <a:gd name="T3" fmla="*/ 0 h 1"/>
                <a:gd name="T4" fmla="*/ 0 60000 65536"/>
                <a:gd name="T5" fmla="*/ 0 60000 65536"/>
              </a:gdLst>
              <a:ahLst/>
              <a:cxnLst>
                <a:cxn ang="T4">
                  <a:pos x="T0" y="T1"/>
                </a:cxn>
                <a:cxn ang="T5">
                  <a:pos x="T2" y="T3"/>
                </a:cxn>
              </a:cxnLst>
              <a:rect l="0" t="0" r="r" b="b"/>
              <a:pathLst>
                <a:path w="1518" h="1">
                  <a:moveTo>
                    <a:pt x="1518" y="0"/>
                  </a:moveTo>
                  <a:lnTo>
                    <a:pt x="0" y="0"/>
                  </a:lnTo>
                </a:path>
              </a:pathLst>
            </a:custGeom>
            <a:noFill/>
            <a:ln w="349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 name="Text Box 51"/>
            <p:cNvSpPr txBox="1">
              <a:spLocks noChangeArrowheads="1"/>
            </p:cNvSpPr>
            <p:nvPr/>
          </p:nvSpPr>
          <p:spPr bwMode="auto">
            <a:xfrm>
              <a:off x="5301" y="663"/>
              <a:ext cx="299"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r>
                <a:rPr lang="en-US" altLang="zh-CN" sz="2400" b="1" i="1" u="none" dirty="0">
                  <a:solidFill>
                    <a:srgbClr val="000000"/>
                  </a:solidFill>
                </a:rPr>
                <a:t>Z</a:t>
              </a:r>
              <a:r>
                <a:rPr lang="en-US" altLang="zh-CN" sz="2400" b="1" i="1" u="none" baseline="-25000" dirty="0">
                  <a:solidFill>
                    <a:srgbClr val="000000"/>
                  </a:solidFill>
                </a:rPr>
                <a:t>2</a:t>
              </a:r>
            </a:p>
          </p:txBody>
        </p:sp>
        <p:sp>
          <p:nvSpPr>
            <p:cNvPr id="93" name="Line 52"/>
            <p:cNvSpPr>
              <a:spLocks noChangeShapeType="1"/>
            </p:cNvSpPr>
            <p:nvPr/>
          </p:nvSpPr>
          <p:spPr bwMode="auto">
            <a:xfrm>
              <a:off x="5278" y="617"/>
              <a:ext cx="288" cy="0"/>
            </a:xfrm>
            <a:prstGeom prst="line">
              <a:avLst/>
            </a:prstGeom>
            <a:noFill/>
            <a:ln w="34925">
              <a:solidFill>
                <a:srgbClr val="FF0000"/>
              </a:solidFill>
              <a:rou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Text Box 53"/>
            <p:cNvSpPr txBox="1">
              <a:spLocks noChangeArrowheads="1"/>
            </p:cNvSpPr>
            <p:nvPr/>
          </p:nvSpPr>
          <p:spPr bwMode="auto">
            <a:xfrm>
              <a:off x="5155" y="672"/>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400" b="1" u="none" dirty="0">
                  <a:solidFill>
                    <a:srgbClr val="000000"/>
                  </a:solidFill>
                </a:rPr>
                <a:t>+</a:t>
              </a:r>
            </a:p>
          </p:txBody>
        </p:sp>
        <p:sp>
          <p:nvSpPr>
            <p:cNvPr id="95" name="Text Box 54"/>
            <p:cNvSpPr txBox="1">
              <a:spLocks noChangeArrowheads="1"/>
            </p:cNvSpPr>
            <p:nvPr/>
          </p:nvSpPr>
          <p:spPr bwMode="auto">
            <a:xfrm>
              <a:off x="5102" y="1162"/>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400" b="1" u="none" dirty="0">
                  <a:solidFill>
                    <a:srgbClr val="000000"/>
                  </a:solidFill>
                  <a:latin typeface="宋体" panose="02010600030101010101" pitchFamily="2" charset="-122"/>
                </a:rPr>
                <a:t>-</a:t>
              </a:r>
              <a:endParaRPr lang="en-US" altLang="zh-CN" sz="2400" b="1" u="none" dirty="0">
                <a:solidFill>
                  <a:srgbClr val="000000"/>
                </a:solidFill>
              </a:endParaRPr>
            </a:p>
          </p:txBody>
        </p:sp>
        <p:sp>
          <p:nvSpPr>
            <p:cNvPr id="96" name="Oval 55"/>
            <p:cNvSpPr>
              <a:spLocks noChangeArrowheads="1"/>
            </p:cNvSpPr>
            <p:nvPr/>
          </p:nvSpPr>
          <p:spPr bwMode="auto">
            <a:xfrm>
              <a:off x="5239" y="1389"/>
              <a:ext cx="68" cy="68"/>
            </a:xfrm>
            <a:prstGeom prst="ellipse">
              <a:avLst/>
            </a:prstGeom>
            <a:solidFill>
              <a:srgbClr val="FFFFFF"/>
            </a:solidFill>
            <a:ln w="34925">
              <a:solidFill>
                <a:srgbClr val="000000"/>
              </a:solidFill>
              <a:round/>
            </a:ln>
          </p:spPr>
          <p:txBody>
            <a:bodyPr wrap="none" anchor="ctr"/>
            <a:lstStyle/>
            <a:p>
              <a:endParaRPr lang="zh-CN" altLang="en-US">
                <a:solidFill>
                  <a:srgbClr val="000000"/>
                </a:solidFill>
              </a:endParaRPr>
            </a:p>
          </p:txBody>
        </p:sp>
        <p:sp>
          <p:nvSpPr>
            <p:cNvPr id="97" name="Oval 56"/>
            <p:cNvSpPr>
              <a:spLocks noChangeArrowheads="1"/>
            </p:cNvSpPr>
            <p:nvPr/>
          </p:nvSpPr>
          <p:spPr bwMode="auto">
            <a:xfrm>
              <a:off x="5239" y="618"/>
              <a:ext cx="68" cy="68"/>
            </a:xfrm>
            <a:prstGeom prst="ellipse">
              <a:avLst/>
            </a:prstGeom>
            <a:solidFill>
              <a:srgbClr val="FFFFFF"/>
            </a:solidFill>
            <a:ln w="34925">
              <a:solidFill>
                <a:srgbClr val="000000"/>
              </a:solidFill>
              <a:round/>
            </a:ln>
          </p:spPr>
          <p:txBody>
            <a:bodyPr wrap="none" anchor="ctr"/>
            <a:lstStyle/>
            <a:p>
              <a:endParaRPr lang="zh-CN" altLang="en-US">
                <a:solidFill>
                  <a:srgbClr val="000000"/>
                </a:solidFill>
              </a:endParaRPr>
            </a:p>
          </p:txBody>
        </p:sp>
        <p:graphicFrame>
          <p:nvGraphicFramePr>
            <p:cNvPr id="98" name="Object 57"/>
            <p:cNvGraphicFramePr>
              <a:graphicFrameLocks noChangeAspect="1"/>
            </p:cNvGraphicFramePr>
            <p:nvPr/>
          </p:nvGraphicFramePr>
          <p:xfrm>
            <a:off x="5148" y="890"/>
            <a:ext cx="197" cy="336"/>
          </p:xfrm>
          <a:graphic>
            <a:graphicData uri="http://schemas.openxmlformats.org/presentationml/2006/ole">
              <mc:AlternateContent xmlns:mc="http://schemas.openxmlformats.org/markup-compatibility/2006">
                <mc:Choice xmlns:v="urn:schemas-microsoft-com:vml" Requires="v">
                  <p:oleObj name="公式" r:id="rId13" imgW="165100" imgH="279400" progId="Equation.3">
                    <p:embed/>
                  </p:oleObj>
                </mc:Choice>
                <mc:Fallback>
                  <p:oleObj name="公式" r:id="rId13" imgW="165100" imgH="279400" progId="Equation.3">
                    <p:embed/>
                    <p:pic>
                      <p:nvPicPr>
                        <p:cNvPr id="0" name="图片 1652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 y="890"/>
                          <a:ext cx="19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oleObj>
                </mc:Fallback>
              </mc:AlternateContent>
            </a:graphicData>
          </a:graphic>
        </p:graphicFrame>
        <p:sp>
          <p:nvSpPr>
            <p:cNvPr id="99" name="Line 58"/>
            <p:cNvSpPr>
              <a:spLocks noChangeShapeType="1"/>
            </p:cNvSpPr>
            <p:nvPr/>
          </p:nvSpPr>
          <p:spPr bwMode="auto">
            <a:xfrm>
              <a:off x="5284" y="663"/>
              <a:ext cx="31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Line 59"/>
            <p:cNvSpPr>
              <a:spLocks noChangeShapeType="1"/>
            </p:cNvSpPr>
            <p:nvPr/>
          </p:nvSpPr>
          <p:spPr bwMode="auto">
            <a:xfrm>
              <a:off x="5602" y="664"/>
              <a:ext cx="0" cy="22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Line 60"/>
            <p:cNvSpPr>
              <a:spLocks noChangeShapeType="1"/>
            </p:cNvSpPr>
            <p:nvPr/>
          </p:nvSpPr>
          <p:spPr bwMode="auto">
            <a:xfrm>
              <a:off x="5602" y="1162"/>
              <a:ext cx="0" cy="27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2" name="Group 47"/>
          <p:cNvGrpSpPr/>
          <p:nvPr/>
        </p:nvGrpSpPr>
        <p:grpSpPr bwMode="auto">
          <a:xfrm>
            <a:off x="4131236" y="4378145"/>
            <a:ext cx="882651" cy="1873250"/>
            <a:chOff x="5102" y="300"/>
            <a:chExt cx="556" cy="1180"/>
          </a:xfrm>
        </p:grpSpPr>
        <p:graphicFrame>
          <p:nvGraphicFramePr>
            <p:cNvPr id="103" name="Object 48"/>
            <p:cNvGraphicFramePr>
              <a:graphicFrameLocks noChangeAspect="1"/>
            </p:cNvGraphicFramePr>
            <p:nvPr/>
          </p:nvGraphicFramePr>
          <p:xfrm>
            <a:off x="5375" y="300"/>
            <a:ext cx="151" cy="319"/>
          </p:xfrm>
          <a:graphic>
            <a:graphicData uri="http://schemas.openxmlformats.org/presentationml/2006/ole">
              <mc:AlternateContent xmlns:mc="http://schemas.openxmlformats.org/markup-compatibility/2006">
                <mc:Choice xmlns:v="urn:schemas-microsoft-com:vml" Requires="v">
                  <p:oleObj name="公式" r:id="rId14" imgW="127000" imgH="266065" progId="Equation.3">
                    <p:embed/>
                  </p:oleObj>
                </mc:Choice>
                <mc:Fallback>
                  <p:oleObj name="公式" r:id="rId14" imgW="127000" imgH="266065" progId="Equation.3">
                    <p:embed/>
                    <p:pic>
                      <p:nvPicPr>
                        <p:cNvPr id="0" name="图片 1652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 y="300"/>
                          <a:ext cx="151"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oleObj>
                </mc:Fallback>
              </mc:AlternateContent>
            </a:graphicData>
          </a:graphic>
        </p:graphicFrame>
        <p:sp>
          <p:nvSpPr>
            <p:cNvPr id="104" name="Rectangle 49"/>
            <p:cNvSpPr>
              <a:spLocks noChangeArrowheads="1"/>
            </p:cNvSpPr>
            <p:nvPr/>
          </p:nvSpPr>
          <p:spPr bwMode="auto">
            <a:xfrm>
              <a:off x="5556" y="890"/>
              <a:ext cx="102" cy="272"/>
            </a:xfrm>
            <a:prstGeom prst="rect">
              <a:avLst/>
            </a:prstGeom>
            <a:solidFill>
              <a:schemeClr val="accent1"/>
            </a:solidFill>
            <a:ln w="349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solidFill>
                  <a:srgbClr val="000000"/>
                </a:solidFill>
              </a:endParaRPr>
            </a:p>
          </p:txBody>
        </p:sp>
        <p:sp>
          <p:nvSpPr>
            <p:cNvPr id="105" name="Freeform 50"/>
            <p:cNvSpPr/>
            <p:nvPr/>
          </p:nvSpPr>
          <p:spPr bwMode="auto">
            <a:xfrm>
              <a:off x="5284" y="1435"/>
              <a:ext cx="318" cy="45"/>
            </a:xfrm>
            <a:custGeom>
              <a:avLst/>
              <a:gdLst>
                <a:gd name="T0" fmla="*/ 3 w 1518"/>
                <a:gd name="T1" fmla="*/ 0 h 1"/>
                <a:gd name="T2" fmla="*/ 0 w 1518"/>
                <a:gd name="T3" fmla="*/ 0 h 1"/>
                <a:gd name="T4" fmla="*/ 0 60000 65536"/>
                <a:gd name="T5" fmla="*/ 0 60000 65536"/>
              </a:gdLst>
              <a:ahLst/>
              <a:cxnLst>
                <a:cxn ang="T4">
                  <a:pos x="T0" y="T1"/>
                </a:cxn>
                <a:cxn ang="T5">
                  <a:pos x="T2" y="T3"/>
                </a:cxn>
              </a:cxnLst>
              <a:rect l="0" t="0" r="r" b="b"/>
              <a:pathLst>
                <a:path w="1518" h="1">
                  <a:moveTo>
                    <a:pt x="1518" y="0"/>
                  </a:moveTo>
                  <a:lnTo>
                    <a:pt x="0" y="0"/>
                  </a:lnTo>
                </a:path>
              </a:pathLst>
            </a:custGeom>
            <a:noFill/>
            <a:ln w="349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6" name="Text Box 51"/>
            <p:cNvSpPr txBox="1">
              <a:spLocks noChangeArrowheads="1"/>
            </p:cNvSpPr>
            <p:nvPr/>
          </p:nvSpPr>
          <p:spPr bwMode="auto">
            <a:xfrm>
              <a:off x="5301" y="663"/>
              <a:ext cx="299"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r>
                <a:rPr lang="en-US" altLang="zh-CN" sz="2400" b="1" i="1" u="none" dirty="0">
                  <a:solidFill>
                    <a:srgbClr val="000000"/>
                  </a:solidFill>
                </a:rPr>
                <a:t>Z</a:t>
              </a:r>
              <a:r>
                <a:rPr lang="en-US" altLang="zh-CN" sz="2400" b="1" i="1" u="none" baseline="-25000" dirty="0">
                  <a:solidFill>
                    <a:srgbClr val="000000"/>
                  </a:solidFill>
                </a:rPr>
                <a:t>3</a:t>
              </a:r>
            </a:p>
          </p:txBody>
        </p:sp>
        <p:sp>
          <p:nvSpPr>
            <p:cNvPr id="107" name="Line 52"/>
            <p:cNvSpPr>
              <a:spLocks noChangeShapeType="1"/>
            </p:cNvSpPr>
            <p:nvPr/>
          </p:nvSpPr>
          <p:spPr bwMode="auto">
            <a:xfrm>
              <a:off x="5278" y="617"/>
              <a:ext cx="288" cy="0"/>
            </a:xfrm>
            <a:prstGeom prst="line">
              <a:avLst/>
            </a:prstGeom>
            <a:noFill/>
            <a:ln w="34925">
              <a:solidFill>
                <a:srgbClr val="FF0000"/>
              </a:solidFill>
              <a:rou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 name="Text Box 53"/>
            <p:cNvSpPr txBox="1">
              <a:spLocks noChangeArrowheads="1"/>
            </p:cNvSpPr>
            <p:nvPr/>
          </p:nvSpPr>
          <p:spPr bwMode="auto">
            <a:xfrm>
              <a:off x="5155" y="672"/>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400" b="1" u="none" dirty="0">
                  <a:solidFill>
                    <a:srgbClr val="000000"/>
                  </a:solidFill>
                </a:rPr>
                <a:t>+</a:t>
              </a:r>
            </a:p>
          </p:txBody>
        </p:sp>
        <p:sp>
          <p:nvSpPr>
            <p:cNvPr id="109" name="Text Box 54"/>
            <p:cNvSpPr txBox="1">
              <a:spLocks noChangeArrowheads="1"/>
            </p:cNvSpPr>
            <p:nvPr/>
          </p:nvSpPr>
          <p:spPr bwMode="auto">
            <a:xfrm>
              <a:off x="5102" y="1162"/>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400" b="1" u="none" dirty="0">
                  <a:solidFill>
                    <a:srgbClr val="000000"/>
                  </a:solidFill>
                  <a:latin typeface="宋体" panose="02010600030101010101" pitchFamily="2" charset="-122"/>
                </a:rPr>
                <a:t>-</a:t>
              </a:r>
              <a:endParaRPr lang="en-US" altLang="zh-CN" sz="2400" b="1" u="none" dirty="0">
                <a:solidFill>
                  <a:srgbClr val="000000"/>
                </a:solidFill>
              </a:endParaRPr>
            </a:p>
          </p:txBody>
        </p:sp>
        <p:sp>
          <p:nvSpPr>
            <p:cNvPr id="110" name="Oval 55"/>
            <p:cNvSpPr>
              <a:spLocks noChangeArrowheads="1"/>
            </p:cNvSpPr>
            <p:nvPr/>
          </p:nvSpPr>
          <p:spPr bwMode="auto">
            <a:xfrm>
              <a:off x="5239" y="1389"/>
              <a:ext cx="68" cy="68"/>
            </a:xfrm>
            <a:prstGeom prst="ellipse">
              <a:avLst/>
            </a:prstGeom>
            <a:solidFill>
              <a:srgbClr val="FFFFFF"/>
            </a:solidFill>
            <a:ln w="34925">
              <a:solidFill>
                <a:srgbClr val="000000"/>
              </a:solidFill>
              <a:round/>
            </a:ln>
          </p:spPr>
          <p:txBody>
            <a:bodyPr wrap="none" anchor="ctr"/>
            <a:lstStyle/>
            <a:p>
              <a:endParaRPr lang="zh-CN" altLang="en-US">
                <a:solidFill>
                  <a:srgbClr val="000000"/>
                </a:solidFill>
              </a:endParaRPr>
            </a:p>
          </p:txBody>
        </p:sp>
        <p:sp>
          <p:nvSpPr>
            <p:cNvPr id="111" name="Oval 56"/>
            <p:cNvSpPr>
              <a:spLocks noChangeArrowheads="1"/>
            </p:cNvSpPr>
            <p:nvPr/>
          </p:nvSpPr>
          <p:spPr bwMode="auto">
            <a:xfrm>
              <a:off x="5239" y="618"/>
              <a:ext cx="68" cy="68"/>
            </a:xfrm>
            <a:prstGeom prst="ellipse">
              <a:avLst/>
            </a:prstGeom>
            <a:solidFill>
              <a:srgbClr val="FFFFFF"/>
            </a:solidFill>
            <a:ln w="34925">
              <a:solidFill>
                <a:srgbClr val="000000"/>
              </a:solidFill>
              <a:round/>
            </a:ln>
          </p:spPr>
          <p:txBody>
            <a:bodyPr wrap="none" anchor="ctr"/>
            <a:lstStyle/>
            <a:p>
              <a:endParaRPr lang="zh-CN" altLang="en-US">
                <a:solidFill>
                  <a:srgbClr val="000000"/>
                </a:solidFill>
              </a:endParaRPr>
            </a:p>
          </p:txBody>
        </p:sp>
        <p:graphicFrame>
          <p:nvGraphicFramePr>
            <p:cNvPr id="112" name="Object 57"/>
            <p:cNvGraphicFramePr>
              <a:graphicFrameLocks noChangeAspect="1"/>
            </p:cNvGraphicFramePr>
            <p:nvPr/>
          </p:nvGraphicFramePr>
          <p:xfrm>
            <a:off x="5148" y="890"/>
            <a:ext cx="197" cy="336"/>
          </p:xfrm>
          <a:graphic>
            <a:graphicData uri="http://schemas.openxmlformats.org/presentationml/2006/ole">
              <mc:AlternateContent xmlns:mc="http://schemas.openxmlformats.org/markup-compatibility/2006">
                <mc:Choice xmlns:v="urn:schemas-microsoft-com:vml" Requires="v">
                  <p:oleObj name="公式" r:id="rId15" imgW="165100" imgH="279400" progId="Equation.3">
                    <p:embed/>
                  </p:oleObj>
                </mc:Choice>
                <mc:Fallback>
                  <p:oleObj name="公式" r:id="rId15" imgW="165100" imgH="279400" progId="Equation.3">
                    <p:embed/>
                    <p:pic>
                      <p:nvPicPr>
                        <p:cNvPr id="0" name="图片 1652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 y="890"/>
                          <a:ext cx="19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oleObj>
                </mc:Fallback>
              </mc:AlternateContent>
            </a:graphicData>
          </a:graphic>
        </p:graphicFrame>
        <p:sp>
          <p:nvSpPr>
            <p:cNvPr id="113" name="Line 58"/>
            <p:cNvSpPr>
              <a:spLocks noChangeShapeType="1"/>
            </p:cNvSpPr>
            <p:nvPr/>
          </p:nvSpPr>
          <p:spPr bwMode="auto">
            <a:xfrm>
              <a:off x="5284" y="663"/>
              <a:ext cx="31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Line 59"/>
            <p:cNvSpPr>
              <a:spLocks noChangeShapeType="1"/>
            </p:cNvSpPr>
            <p:nvPr/>
          </p:nvSpPr>
          <p:spPr bwMode="auto">
            <a:xfrm>
              <a:off x="5602" y="664"/>
              <a:ext cx="0" cy="22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 name="Line 60"/>
            <p:cNvSpPr>
              <a:spLocks noChangeShapeType="1"/>
            </p:cNvSpPr>
            <p:nvPr/>
          </p:nvSpPr>
          <p:spPr bwMode="auto">
            <a:xfrm>
              <a:off x="5602" y="1162"/>
              <a:ext cx="0" cy="27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6" name="Group 60"/>
          <p:cNvGrpSpPr/>
          <p:nvPr/>
        </p:nvGrpSpPr>
        <p:grpSpPr bwMode="auto">
          <a:xfrm>
            <a:off x="6429796" y="1157506"/>
            <a:ext cx="1951037" cy="1697038"/>
            <a:chOff x="1287" y="1256"/>
            <a:chExt cx="1229" cy="1069"/>
          </a:xfrm>
        </p:grpSpPr>
        <p:sp>
          <p:nvSpPr>
            <p:cNvPr id="117" name="Line 61"/>
            <p:cNvSpPr>
              <a:spLocks noChangeShapeType="1"/>
            </p:cNvSpPr>
            <p:nvPr/>
          </p:nvSpPr>
          <p:spPr bwMode="auto">
            <a:xfrm flipH="1">
              <a:off x="2467" y="1426"/>
              <a:ext cx="0" cy="817"/>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 name="Rectangle 62"/>
            <p:cNvSpPr>
              <a:spLocks noChangeArrowheads="1"/>
            </p:cNvSpPr>
            <p:nvPr/>
          </p:nvSpPr>
          <p:spPr bwMode="auto">
            <a:xfrm>
              <a:off x="2396" y="1650"/>
              <a:ext cx="120" cy="288"/>
            </a:xfrm>
            <a:prstGeom prst="rect">
              <a:avLst/>
            </a:prstGeom>
            <a:solidFill>
              <a:schemeClr val="accent1"/>
            </a:solidFill>
            <a:ln w="349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000000"/>
                </a:solidFill>
              </a:endParaRPr>
            </a:p>
          </p:txBody>
        </p:sp>
        <p:sp>
          <p:nvSpPr>
            <p:cNvPr id="119" name="Text Box 63"/>
            <p:cNvSpPr txBox="1">
              <a:spLocks noChangeArrowheads="1"/>
            </p:cNvSpPr>
            <p:nvPr/>
          </p:nvSpPr>
          <p:spPr bwMode="auto">
            <a:xfrm>
              <a:off x="1786" y="1472"/>
              <a:ext cx="297"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r>
                <a:rPr kumimoji="0" lang="en-US" altLang="zh-CN" sz="2400" b="1" i="1" u="none" dirty="0">
                  <a:solidFill>
                    <a:srgbClr val="000000"/>
                  </a:solidFill>
                </a:rPr>
                <a:t>Z</a:t>
              </a:r>
              <a:r>
                <a:rPr kumimoji="0" lang="en-US" altLang="zh-CN" sz="2400" b="1" u="none" baseline="-25000" dirty="0">
                  <a:solidFill>
                    <a:srgbClr val="000000"/>
                  </a:solidFill>
                </a:rPr>
                <a:t>1</a:t>
              </a:r>
              <a:endParaRPr kumimoji="0" lang="en-US" altLang="zh-CN" sz="2400" b="1" i="1" u="none" dirty="0">
                <a:solidFill>
                  <a:srgbClr val="000000"/>
                </a:solidFill>
                <a:latin typeface="Arial" panose="020B0604020202020204" pitchFamily="34" charset="0"/>
              </a:endParaRPr>
            </a:p>
          </p:txBody>
        </p:sp>
        <p:sp>
          <p:nvSpPr>
            <p:cNvPr id="120" name="Text Box 64"/>
            <p:cNvSpPr txBox="1">
              <a:spLocks noChangeArrowheads="1"/>
            </p:cNvSpPr>
            <p:nvPr/>
          </p:nvSpPr>
          <p:spPr bwMode="auto">
            <a:xfrm>
              <a:off x="2104" y="1653"/>
              <a:ext cx="297"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r>
                <a:rPr kumimoji="0" lang="en-US" altLang="zh-CN" sz="2400" b="1" i="1" u="none" dirty="0">
                  <a:solidFill>
                    <a:srgbClr val="000000"/>
                  </a:solidFill>
                </a:rPr>
                <a:t>Z</a:t>
              </a:r>
              <a:r>
                <a:rPr kumimoji="0" lang="en-US" altLang="zh-CN" sz="2400" b="1" u="none" baseline="-25000" dirty="0">
                  <a:solidFill>
                    <a:srgbClr val="000000"/>
                  </a:solidFill>
                </a:rPr>
                <a:t>2</a:t>
              </a:r>
              <a:endParaRPr kumimoji="0" lang="en-US" altLang="zh-CN" sz="2400" b="1" i="1" u="none" dirty="0">
                <a:solidFill>
                  <a:srgbClr val="000000"/>
                </a:solidFill>
                <a:latin typeface="Arial" panose="020B0604020202020204" pitchFamily="34" charset="0"/>
              </a:endParaRPr>
            </a:p>
          </p:txBody>
        </p:sp>
        <p:sp>
          <p:nvSpPr>
            <p:cNvPr id="121" name="Text Box 65"/>
            <p:cNvSpPr txBox="1">
              <a:spLocks noChangeArrowheads="1"/>
            </p:cNvSpPr>
            <p:nvPr/>
          </p:nvSpPr>
          <p:spPr bwMode="auto">
            <a:xfrm>
              <a:off x="1308" y="1256"/>
              <a:ext cx="212"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r>
                <a:rPr kumimoji="0" lang="en-US" altLang="zh-CN" sz="2400" b="1" u="none" dirty="0">
                  <a:solidFill>
                    <a:srgbClr val="000000"/>
                  </a:solidFill>
                </a:rPr>
                <a:t>a</a:t>
              </a:r>
              <a:endParaRPr kumimoji="0" lang="en-US" altLang="zh-CN" sz="2400" b="1" i="1" u="none" dirty="0">
                <a:solidFill>
                  <a:srgbClr val="000000"/>
                </a:solidFill>
                <a:latin typeface="Arial" panose="020B0604020202020204" pitchFamily="34" charset="0"/>
              </a:endParaRPr>
            </a:p>
          </p:txBody>
        </p:sp>
        <p:sp>
          <p:nvSpPr>
            <p:cNvPr id="122" name="Text Box 66"/>
            <p:cNvSpPr txBox="1">
              <a:spLocks noChangeArrowheads="1"/>
            </p:cNvSpPr>
            <p:nvPr/>
          </p:nvSpPr>
          <p:spPr bwMode="auto">
            <a:xfrm>
              <a:off x="1287" y="2037"/>
              <a:ext cx="223"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r>
                <a:rPr kumimoji="0" lang="en-US" altLang="zh-CN" sz="2400" b="1">
                  <a:solidFill>
                    <a:srgbClr val="000000"/>
                  </a:solidFill>
                </a:rPr>
                <a:t>b</a:t>
              </a:r>
              <a:endParaRPr kumimoji="0" lang="en-US" altLang="zh-CN" sz="2400" b="1" i="1">
                <a:solidFill>
                  <a:srgbClr val="000000"/>
                </a:solidFill>
                <a:latin typeface="Arial" panose="020B0604020202020204" pitchFamily="34" charset="0"/>
              </a:endParaRPr>
            </a:p>
          </p:txBody>
        </p:sp>
        <p:sp>
          <p:nvSpPr>
            <p:cNvPr id="123" name="Rectangle 67"/>
            <p:cNvSpPr>
              <a:spLocks noChangeArrowheads="1"/>
            </p:cNvSpPr>
            <p:nvPr/>
          </p:nvSpPr>
          <p:spPr bwMode="auto">
            <a:xfrm rot="-5400000">
              <a:off x="1840" y="1236"/>
              <a:ext cx="166" cy="363"/>
            </a:xfrm>
            <a:prstGeom prst="rect">
              <a:avLst/>
            </a:prstGeom>
            <a:solidFill>
              <a:schemeClr val="accent1"/>
            </a:solidFill>
            <a:ln w="349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solidFill>
                  <a:srgbClr val="000000"/>
                </a:solidFill>
              </a:endParaRPr>
            </a:p>
          </p:txBody>
        </p:sp>
        <p:sp>
          <p:nvSpPr>
            <p:cNvPr id="124" name="Line 68"/>
            <p:cNvSpPr>
              <a:spLocks noChangeShapeType="1"/>
            </p:cNvSpPr>
            <p:nvPr/>
          </p:nvSpPr>
          <p:spPr bwMode="auto">
            <a:xfrm>
              <a:off x="1514" y="1426"/>
              <a:ext cx="227" cy="0"/>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 name="Line 69"/>
            <p:cNvSpPr>
              <a:spLocks noChangeShapeType="1"/>
            </p:cNvSpPr>
            <p:nvPr/>
          </p:nvSpPr>
          <p:spPr bwMode="auto">
            <a:xfrm>
              <a:off x="2104" y="1426"/>
              <a:ext cx="363" cy="0"/>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 name="Line 70"/>
            <p:cNvSpPr>
              <a:spLocks noChangeShapeType="1"/>
            </p:cNvSpPr>
            <p:nvPr/>
          </p:nvSpPr>
          <p:spPr bwMode="auto">
            <a:xfrm>
              <a:off x="1514" y="2243"/>
              <a:ext cx="953" cy="0"/>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7" name="Group 27"/>
          <p:cNvGrpSpPr/>
          <p:nvPr/>
        </p:nvGrpSpPr>
        <p:grpSpPr bwMode="auto">
          <a:xfrm>
            <a:off x="6488532" y="3522875"/>
            <a:ext cx="2116138" cy="1685926"/>
            <a:chOff x="2381" y="2931"/>
            <a:chExt cx="1333" cy="1062"/>
          </a:xfrm>
        </p:grpSpPr>
        <p:sp>
          <p:nvSpPr>
            <p:cNvPr id="128" name="Line 28"/>
            <p:cNvSpPr>
              <a:spLocks noChangeShapeType="1"/>
            </p:cNvSpPr>
            <p:nvPr/>
          </p:nvSpPr>
          <p:spPr bwMode="auto">
            <a:xfrm>
              <a:off x="3379" y="3067"/>
              <a:ext cx="0" cy="81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 name="Line 29"/>
            <p:cNvSpPr>
              <a:spLocks noChangeShapeType="1"/>
            </p:cNvSpPr>
            <p:nvPr/>
          </p:nvSpPr>
          <p:spPr bwMode="auto">
            <a:xfrm>
              <a:off x="2789" y="3067"/>
              <a:ext cx="0" cy="816"/>
            </a:xfrm>
            <a:prstGeom prst="line">
              <a:avLst/>
            </a:prstGeom>
            <a:noFill/>
            <a:ln w="2857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 name="Rectangle 30"/>
            <p:cNvSpPr>
              <a:spLocks noChangeArrowheads="1"/>
            </p:cNvSpPr>
            <p:nvPr/>
          </p:nvSpPr>
          <p:spPr bwMode="auto">
            <a:xfrm>
              <a:off x="3309" y="3292"/>
              <a:ext cx="120" cy="288"/>
            </a:xfrm>
            <a:prstGeom prst="rect">
              <a:avLst/>
            </a:prstGeom>
            <a:solidFill>
              <a:schemeClr val="accent1"/>
            </a:solidFill>
            <a:ln w="2857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000000"/>
                </a:solidFill>
              </a:endParaRPr>
            </a:p>
          </p:txBody>
        </p:sp>
        <p:sp>
          <p:nvSpPr>
            <p:cNvPr id="131" name="Rectangle 31"/>
            <p:cNvSpPr>
              <a:spLocks noChangeArrowheads="1"/>
            </p:cNvSpPr>
            <p:nvPr/>
          </p:nvSpPr>
          <p:spPr bwMode="auto">
            <a:xfrm>
              <a:off x="2733" y="3292"/>
              <a:ext cx="120" cy="288"/>
            </a:xfrm>
            <a:prstGeom prst="rect">
              <a:avLst/>
            </a:prstGeom>
            <a:solidFill>
              <a:schemeClr val="accent1"/>
            </a:solidFill>
            <a:ln w="2857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000000"/>
                </a:solidFill>
              </a:endParaRPr>
            </a:p>
          </p:txBody>
        </p:sp>
        <p:sp>
          <p:nvSpPr>
            <p:cNvPr id="132" name="Text Box 32"/>
            <p:cNvSpPr txBox="1">
              <a:spLocks noChangeArrowheads="1"/>
            </p:cNvSpPr>
            <p:nvPr/>
          </p:nvSpPr>
          <p:spPr bwMode="auto">
            <a:xfrm>
              <a:off x="3417" y="3292"/>
              <a:ext cx="297"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r>
                <a:rPr kumimoji="0" lang="en-US" altLang="zh-CN" sz="2400" b="1" i="1" u="none" dirty="0">
                  <a:solidFill>
                    <a:srgbClr val="000000"/>
                  </a:solidFill>
                </a:rPr>
                <a:t>Z</a:t>
              </a:r>
              <a:r>
                <a:rPr kumimoji="0" lang="en-US" altLang="zh-CN" sz="2400" b="1" u="none" baseline="-25000" dirty="0">
                  <a:solidFill>
                    <a:srgbClr val="000000"/>
                  </a:solidFill>
                </a:rPr>
                <a:t>2</a:t>
              </a:r>
              <a:endParaRPr kumimoji="0" lang="en-US" altLang="zh-CN" sz="2400" b="1" i="1" u="none" dirty="0">
                <a:solidFill>
                  <a:srgbClr val="000000"/>
                </a:solidFill>
                <a:latin typeface="Arial" panose="020B0604020202020204" pitchFamily="34" charset="0"/>
              </a:endParaRPr>
            </a:p>
          </p:txBody>
        </p:sp>
        <p:sp>
          <p:nvSpPr>
            <p:cNvPr id="133" name="Text Box 33"/>
            <p:cNvSpPr txBox="1">
              <a:spLocks noChangeArrowheads="1"/>
            </p:cNvSpPr>
            <p:nvPr/>
          </p:nvSpPr>
          <p:spPr bwMode="auto">
            <a:xfrm>
              <a:off x="2842" y="3292"/>
              <a:ext cx="297"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r>
                <a:rPr kumimoji="0" lang="en-US" altLang="zh-CN" sz="2400" b="1" i="1" u="none" dirty="0">
                  <a:solidFill>
                    <a:srgbClr val="000000"/>
                  </a:solidFill>
                </a:rPr>
                <a:t>Z</a:t>
              </a:r>
              <a:r>
                <a:rPr kumimoji="0" lang="en-US" altLang="zh-CN" sz="2400" b="1" u="none" baseline="-25000" dirty="0">
                  <a:solidFill>
                    <a:srgbClr val="000000"/>
                  </a:solidFill>
                </a:rPr>
                <a:t>1</a:t>
              </a:r>
              <a:endParaRPr kumimoji="0" lang="en-US" altLang="zh-CN" sz="2400" b="1" i="1" u="none" dirty="0">
                <a:solidFill>
                  <a:srgbClr val="000000"/>
                </a:solidFill>
                <a:latin typeface="Arial" panose="020B0604020202020204" pitchFamily="34" charset="0"/>
              </a:endParaRPr>
            </a:p>
          </p:txBody>
        </p:sp>
        <p:sp>
          <p:nvSpPr>
            <p:cNvPr id="134" name="Text Box 34"/>
            <p:cNvSpPr txBox="1">
              <a:spLocks noChangeArrowheads="1"/>
            </p:cNvSpPr>
            <p:nvPr/>
          </p:nvSpPr>
          <p:spPr bwMode="auto">
            <a:xfrm>
              <a:off x="2381" y="2931"/>
              <a:ext cx="212"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r>
                <a:rPr kumimoji="0" lang="en-US" altLang="zh-CN" sz="2400" b="1" u="none" dirty="0">
                  <a:solidFill>
                    <a:srgbClr val="000000"/>
                  </a:solidFill>
                </a:rPr>
                <a:t>a</a:t>
              </a:r>
              <a:endParaRPr kumimoji="0" lang="en-US" altLang="zh-CN" sz="2400" b="1" i="1" u="none" dirty="0">
                <a:solidFill>
                  <a:srgbClr val="000000"/>
                </a:solidFill>
                <a:latin typeface="Arial" panose="020B0604020202020204" pitchFamily="34" charset="0"/>
              </a:endParaRPr>
            </a:p>
          </p:txBody>
        </p:sp>
        <p:sp>
          <p:nvSpPr>
            <p:cNvPr id="135" name="Text Box 35"/>
            <p:cNvSpPr txBox="1">
              <a:spLocks noChangeArrowheads="1"/>
            </p:cNvSpPr>
            <p:nvPr/>
          </p:nvSpPr>
          <p:spPr bwMode="auto">
            <a:xfrm>
              <a:off x="2386" y="3702"/>
              <a:ext cx="213"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r>
                <a:rPr kumimoji="0" lang="en-US" altLang="zh-CN" sz="2400" b="1" u="none" dirty="0">
                  <a:solidFill>
                    <a:srgbClr val="000000"/>
                  </a:solidFill>
                </a:rPr>
                <a:t>b</a:t>
              </a:r>
              <a:endParaRPr kumimoji="0" lang="en-US" altLang="zh-CN" sz="2400" b="1" i="1" u="none" dirty="0">
                <a:solidFill>
                  <a:srgbClr val="000000"/>
                </a:solidFill>
                <a:latin typeface="Arial" panose="020B0604020202020204" pitchFamily="34" charset="0"/>
              </a:endParaRPr>
            </a:p>
          </p:txBody>
        </p:sp>
        <p:sp>
          <p:nvSpPr>
            <p:cNvPr id="136" name="Line 36"/>
            <p:cNvSpPr>
              <a:spLocks noChangeShapeType="1"/>
            </p:cNvSpPr>
            <p:nvPr/>
          </p:nvSpPr>
          <p:spPr bwMode="auto">
            <a:xfrm>
              <a:off x="2562" y="3067"/>
              <a:ext cx="81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Line 37"/>
            <p:cNvSpPr>
              <a:spLocks noChangeShapeType="1"/>
            </p:cNvSpPr>
            <p:nvPr/>
          </p:nvSpPr>
          <p:spPr bwMode="auto">
            <a:xfrm>
              <a:off x="2562" y="3884"/>
              <a:ext cx="81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cxnSp>
        <p:nvCxnSpPr>
          <p:cNvPr id="139" name="直接连接符 138"/>
          <p:cNvCxnSpPr/>
          <p:nvPr/>
        </p:nvCxnSpPr>
        <p:spPr bwMode="auto">
          <a:xfrm>
            <a:off x="5652120" y="404664"/>
            <a:ext cx="36004" cy="6048672"/>
          </a:xfrm>
          <a:prstGeom prst="line">
            <a:avLst/>
          </a:prstGeom>
          <a:noFill/>
          <a:ln w="3810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1" name="右箭头 140"/>
          <p:cNvSpPr/>
          <p:nvPr/>
        </p:nvSpPr>
        <p:spPr bwMode="auto">
          <a:xfrm>
            <a:off x="2843808" y="1545650"/>
            <a:ext cx="936104" cy="411956"/>
          </a:xfrm>
          <a:prstGeom prst="rightArrow">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1"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2" name="右箭头 141"/>
          <p:cNvSpPr/>
          <p:nvPr/>
        </p:nvSpPr>
        <p:spPr bwMode="auto">
          <a:xfrm>
            <a:off x="2843808" y="3592885"/>
            <a:ext cx="1014302" cy="411956"/>
          </a:xfrm>
          <a:prstGeom prst="rightArrow">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1"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3" name="右箭头 142"/>
          <p:cNvSpPr/>
          <p:nvPr/>
        </p:nvSpPr>
        <p:spPr bwMode="auto">
          <a:xfrm>
            <a:off x="2843808" y="5033049"/>
            <a:ext cx="936104" cy="411956"/>
          </a:xfrm>
          <a:prstGeom prst="rightArrow">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1"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1"/>
                                        </p:tgtEl>
                                        <p:attrNameLst>
                                          <p:attrName>style.visibility</p:attrName>
                                        </p:attrNameLst>
                                      </p:cBhvr>
                                      <p:to>
                                        <p:strVal val="visible"/>
                                      </p:to>
                                    </p:set>
                                    <p:animEffect transition="in" filter="wipe(left)">
                                      <p:cBhvr>
                                        <p:cTn id="16" dur="500"/>
                                        <p:tgtEl>
                                          <p:spTgt spid="14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blinds(horizontal)">
                                      <p:cBhvr>
                                        <p:cTn id="21" dur="500"/>
                                        <p:tgtEl>
                                          <p:spTgt spid="7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blinds(horizontal)">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42"/>
                                        </p:tgtEl>
                                        <p:attrNameLst>
                                          <p:attrName>style.visibility</p:attrName>
                                        </p:attrNameLst>
                                      </p:cBhvr>
                                      <p:to>
                                        <p:strVal val="visible"/>
                                      </p:to>
                                    </p:set>
                                    <p:animEffect transition="in" filter="wipe(left)">
                                      <p:cBhvr>
                                        <p:cTn id="35" dur="500"/>
                                        <p:tgtEl>
                                          <p:spTgt spid="14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88"/>
                                        </p:tgtEl>
                                        <p:attrNameLst>
                                          <p:attrName>style.visibility</p:attrName>
                                        </p:attrNameLst>
                                      </p:cBhvr>
                                      <p:to>
                                        <p:strVal val="visible"/>
                                      </p:to>
                                    </p:set>
                                    <p:animEffect transition="in" filter="blinds(horizontal)">
                                      <p:cBhvr>
                                        <p:cTn id="40" dur="500"/>
                                        <p:tgtEl>
                                          <p:spTgt spid="88"/>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linds(horizontal)">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7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43"/>
                                        </p:tgtEl>
                                        <p:attrNameLst>
                                          <p:attrName>style.visibility</p:attrName>
                                        </p:attrNameLst>
                                      </p:cBhvr>
                                      <p:to>
                                        <p:strVal val="visible"/>
                                      </p:to>
                                    </p:set>
                                    <p:animEffect transition="in" filter="wipe(left)">
                                      <p:cBhvr>
                                        <p:cTn id="54" dur="500"/>
                                        <p:tgtEl>
                                          <p:spTgt spid="143"/>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102"/>
                                        </p:tgtEl>
                                        <p:attrNameLst>
                                          <p:attrName>style.visibility</p:attrName>
                                        </p:attrNameLst>
                                      </p:cBhvr>
                                      <p:to>
                                        <p:strVal val="visible"/>
                                      </p:to>
                                    </p:set>
                                    <p:animEffect transition="in" filter="blinds(horizontal)">
                                      <p:cBhvr>
                                        <p:cTn id="59" dur="500"/>
                                        <p:tgtEl>
                                          <p:spTgt spid="102"/>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116"/>
                                        </p:tgtEl>
                                        <p:attrNameLst>
                                          <p:attrName>style.visibility</p:attrName>
                                        </p:attrNameLst>
                                      </p:cBhvr>
                                      <p:to>
                                        <p:strVal val="visible"/>
                                      </p:to>
                                    </p:set>
                                    <p:animEffect transition="in" filter="blinds(horizontal)">
                                      <p:cBhvr>
                                        <p:cTn id="64" dur="500"/>
                                        <p:tgtEl>
                                          <p:spTgt spid="116"/>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127"/>
                                        </p:tgtEl>
                                        <p:attrNameLst>
                                          <p:attrName>style.visibility</p:attrName>
                                        </p:attrNameLst>
                                      </p:cBhvr>
                                      <p:to>
                                        <p:strVal val="visible"/>
                                      </p:to>
                                    </p:set>
                                    <p:animEffect transition="in" filter="blinds(horizontal)">
                                      <p:cBhvr>
                                        <p:cTn id="6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3" grpId="0" animBg="1"/>
      <p:bldP spid="141" grpId="0" animBg="1"/>
      <p:bldP spid="142" grpId="0" animBg="1"/>
      <p:bldP spid="14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F9B3E6E-3F99-4ECD-846E-C18ABFC296DB}" type="slidenum">
              <a:rPr lang="en-US" altLang="zh-CN" smtClean="0"/>
              <a:t>74</a:t>
            </a:fld>
            <a:endParaRPr lang="en-US" altLang="zh-CN"/>
          </a:p>
        </p:txBody>
      </p:sp>
      <p:sp>
        <p:nvSpPr>
          <p:cNvPr id="3" name="Rectangle 2"/>
          <p:cNvSpPr>
            <a:spLocks noChangeArrowheads="1"/>
          </p:cNvSpPr>
          <p:nvPr/>
        </p:nvSpPr>
        <p:spPr bwMode="auto">
          <a:xfrm>
            <a:off x="-19049" y="288707"/>
            <a:ext cx="48387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kumimoji="1" lang="en-US" altLang="zh-CN" sz="3600" b="1" i="0" u="none" dirty="0">
                <a:solidFill>
                  <a:srgbClr val="FF0000"/>
                </a:solidFill>
                <a:latin typeface="Times New Roman" panose="02020603050405020304" pitchFamily="18" charset="0"/>
                <a:ea typeface="楷体_GB2312" pitchFamily="49" charset="-122"/>
              </a:rPr>
              <a:t>3.4.2.</a:t>
            </a:r>
            <a:r>
              <a:rPr kumimoji="1" lang="zh-CN" altLang="en-US" sz="3600" b="1" i="0" u="none" dirty="0">
                <a:solidFill>
                  <a:srgbClr val="FF0000"/>
                </a:solidFill>
                <a:latin typeface="Times New Roman" panose="02020603050405020304" pitchFamily="18" charset="0"/>
                <a:ea typeface="楷体_GB2312" pitchFamily="49" charset="-122"/>
              </a:rPr>
              <a:t>器件的阻抗模型</a:t>
            </a:r>
            <a:endParaRPr kumimoji="1" lang="zh-CN" altLang="en-US" sz="3600" b="1" i="0" u="none" dirty="0">
              <a:solidFill>
                <a:srgbClr val="FF0000"/>
              </a:solidFill>
              <a:latin typeface="楷体_GB2312" pitchFamily="49" charset="-122"/>
              <a:ea typeface="楷体_GB2312" pitchFamily="49" charset="-122"/>
            </a:endParaRPr>
          </a:p>
        </p:txBody>
      </p:sp>
      <p:sp>
        <p:nvSpPr>
          <p:cNvPr id="30" name="矩形 29"/>
          <p:cNvSpPr/>
          <p:nvPr/>
        </p:nvSpPr>
        <p:spPr bwMode="auto">
          <a:xfrm>
            <a:off x="467544" y="935038"/>
            <a:ext cx="5976664" cy="549746"/>
          </a:xfrm>
          <a:prstGeom prst="rect">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3200" u="none" dirty="0"/>
              <a:t>一般情况下，在正弦激励下，有：</a:t>
            </a:r>
            <a:endParaRPr kumimoji="0" lang="zh-CN" altLang="en-US" sz="3200" b="0" i="1" u="none" strike="noStrike" cap="none" normalizeH="0" baseline="0" dirty="0">
              <a:ln>
                <a:noFill/>
              </a:ln>
              <a:solidFill>
                <a:schemeClr val="tx1"/>
              </a:solidFill>
              <a:effectLst/>
            </a:endParaRPr>
          </a:p>
        </p:txBody>
      </p:sp>
      <p:sp>
        <p:nvSpPr>
          <p:cNvPr id="32" name="AutoShape 4"/>
          <p:cNvSpPr>
            <a:spLocks noChangeArrowheads="1"/>
          </p:cNvSpPr>
          <p:nvPr/>
        </p:nvSpPr>
        <p:spPr bwMode="auto">
          <a:xfrm>
            <a:off x="3607595" y="2660532"/>
            <a:ext cx="533400" cy="381000"/>
          </a:xfrm>
          <a:prstGeom prst="rightArrow">
            <a:avLst>
              <a:gd name="adj1" fmla="val 50000"/>
              <a:gd name="adj2" fmla="val 35000"/>
            </a:avLst>
          </a:prstGeom>
          <a:solidFill>
            <a:schemeClr val="accent1"/>
          </a:solidFill>
          <a:ln w="9525">
            <a:solidFill>
              <a:schemeClr val="tx1"/>
            </a:solidFill>
            <a:miter lim="800000"/>
          </a:ln>
        </p:spPr>
        <p:txBody>
          <a:bodyPr wrap="none" anchor="ctr"/>
          <a:lstStyle/>
          <a:p>
            <a:endParaRPr lang="zh-CN" altLang="en-US">
              <a:solidFill>
                <a:srgbClr val="000000"/>
              </a:solidFill>
            </a:endParaRPr>
          </a:p>
        </p:txBody>
      </p:sp>
      <p:grpSp>
        <p:nvGrpSpPr>
          <p:cNvPr id="33" name="Group 5"/>
          <p:cNvGrpSpPr/>
          <p:nvPr/>
        </p:nvGrpSpPr>
        <p:grpSpPr bwMode="auto">
          <a:xfrm>
            <a:off x="4607720" y="1685807"/>
            <a:ext cx="1584325" cy="1905000"/>
            <a:chOff x="2944" y="1191"/>
            <a:chExt cx="998" cy="1200"/>
          </a:xfrm>
        </p:grpSpPr>
        <p:sp>
          <p:nvSpPr>
            <p:cNvPr id="34" name="Line 6"/>
            <p:cNvSpPr>
              <a:spLocks noChangeShapeType="1"/>
            </p:cNvSpPr>
            <p:nvPr/>
          </p:nvSpPr>
          <p:spPr bwMode="auto">
            <a:xfrm>
              <a:off x="3665" y="1584"/>
              <a:ext cx="0" cy="76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7"/>
            <p:cNvSpPr>
              <a:spLocks noChangeShapeType="1"/>
            </p:cNvSpPr>
            <p:nvPr/>
          </p:nvSpPr>
          <p:spPr bwMode="auto">
            <a:xfrm>
              <a:off x="3089" y="1598"/>
              <a:ext cx="57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8"/>
            <p:cNvSpPr>
              <a:spLocks noChangeShapeType="1"/>
            </p:cNvSpPr>
            <p:nvPr/>
          </p:nvSpPr>
          <p:spPr bwMode="auto">
            <a:xfrm>
              <a:off x="3089" y="2340"/>
              <a:ext cx="57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Rectangle 9"/>
            <p:cNvSpPr>
              <a:spLocks noChangeArrowheads="1"/>
            </p:cNvSpPr>
            <p:nvPr/>
          </p:nvSpPr>
          <p:spPr bwMode="auto">
            <a:xfrm>
              <a:off x="3605" y="1824"/>
              <a:ext cx="120" cy="288"/>
            </a:xfrm>
            <a:prstGeom prst="rect">
              <a:avLst/>
            </a:prstGeom>
            <a:solidFill>
              <a:schemeClr val="accent1"/>
            </a:solidFill>
            <a:ln w="2857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rgbClr val="000000"/>
                </a:solidFill>
              </a:endParaRPr>
            </a:p>
          </p:txBody>
        </p:sp>
        <p:sp>
          <p:nvSpPr>
            <p:cNvPr id="38" name="Line 10"/>
            <p:cNvSpPr>
              <a:spLocks noChangeShapeType="1"/>
            </p:cNvSpPr>
            <p:nvPr/>
          </p:nvSpPr>
          <p:spPr bwMode="auto">
            <a:xfrm>
              <a:off x="3120" y="1488"/>
              <a:ext cx="384" cy="0"/>
            </a:xfrm>
            <a:prstGeom prst="line">
              <a:avLst/>
            </a:prstGeom>
            <a:noFill/>
            <a:ln w="19050">
              <a:solidFill>
                <a:srgbClr val="FF0000"/>
              </a:solidFill>
              <a:rou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9" name="Object 11"/>
            <p:cNvGraphicFramePr>
              <a:graphicFrameLocks noChangeAspect="1"/>
            </p:cNvGraphicFramePr>
            <p:nvPr/>
          </p:nvGraphicFramePr>
          <p:xfrm>
            <a:off x="3196" y="1191"/>
            <a:ext cx="164" cy="249"/>
          </p:xfrm>
          <a:graphic>
            <a:graphicData uri="http://schemas.openxmlformats.org/presentationml/2006/ole">
              <mc:AlternateContent xmlns:mc="http://schemas.openxmlformats.org/markup-compatibility/2006">
                <mc:Choice xmlns:v="urn:schemas-microsoft-com:vml" Requires="v">
                  <p:oleObj name="公式" r:id="rId2" imgW="127000" imgH="190500" progId="Equation.3">
                    <p:embed/>
                  </p:oleObj>
                </mc:Choice>
                <mc:Fallback>
                  <p:oleObj name="公式" r:id="rId2" imgW="127000" imgH="190500" progId="Equation.3">
                    <p:embed/>
                    <p:pic>
                      <p:nvPicPr>
                        <p:cNvPr id="0" name="图片 1641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 y="1191"/>
                          <a:ext cx="16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Text Box 12"/>
            <p:cNvSpPr txBox="1">
              <a:spLocks noChangeArrowheads="1"/>
            </p:cNvSpPr>
            <p:nvPr/>
          </p:nvSpPr>
          <p:spPr bwMode="auto">
            <a:xfrm>
              <a:off x="3713" y="1778"/>
              <a:ext cx="229"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r>
                <a:rPr lang="en-US" altLang="zh-CN" sz="2800" b="1" i="1" u="none" dirty="0">
                  <a:solidFill>
                    <a:srgbClr val="000000"/>
                  </a:solidFill>
                  <a:latin typeface="楷体" panose="02010609060101010101" pitchFamily="49" charset="-122"/>
                  <a:ea typeface="楷体" panose="02010609060101010101" pitchFamily="49" charset="-122"/>
                </a:rPr>
                <a:t>Z</a:t>
              </a:r>
            </a:p>
          </p:txBody>
        </p:sp>
        <p:graphicFrame>
          <p:nvGraphicFramePr>
            <p:cNvPr id="41" name="Object 13"/>
            <p:cNvGraphicFramePr>
              <a:graphicFrameLocks noChangeAspect="1"/>
            </p:cNvGraphicFramePr>
            <p:nvPr/>
          </p:nvGraphicFramePr>
          <p:xfrm>
            <a:off x="2974" y="1872"/>
            <a:ext cx="194" cy="240"/>
          </p:xfrm>
          <a:graphic>
            <a:graphicData uri="http://schemas.openxmlformats.org/presentationml/2006/ole">
              <mc:AlternateContent xmlns:mc="http://schemas.openxmlformats.org/markup-compatibility/2006">
                <mc:Choice xmlns:v="urn:schemas-microsoft-com:vml" Requires="v">
                  <p:oleObj name="公式" r:id="rId4" imgW="165100" imgH="203200" progId="Equation.3">
                    <p:embed/>
                  </p:oleObj>
                </mc:Choice>
                <mc:Fallback>
                  <p:oleObj name="公式" r:id="rId4" imgW="165100" imgH="203200" progId="Equation.3">
                    <p:embed/>
                    <p:pic>
                      <p:nvPicPr>
                        <p:cNvPr id="0" name="图片 1641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4" y="1872"/>
                          <a:ext cx="19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 name="Text Box 14"/>
            <p:cNvSpPr txBox="1">
              <a:spLocks noChangeArrowheads="1"/>
            </p:cNvSpPr>
            <p:nvPr/>
          </p:nvSpPr>
          <p:spPr bwMode="auto">
            <a:xfrm>
              <a:off x="2944" y="1584"/>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b="1" u="none" dirty="0">
                  <a:solidFill>
                    <a:srgbClr val="000000"/>
                  </a:solidFill>
                  <a:latin typeface="楷体" panose="02010609060101010101" pitchFamily="49" charset="-122"/>
                  <a:ea typeface="楷体" panose="02010609060101010101" pitchFamily="49" charset="-122"/>
                </a:rPr>
                <a:t>+</a:t>
              </a:r>
            </a:p>
          </p:txBody>
        </p:sp>
        <p:sp>
          <p:nvSpPr>
            <p:cNvPr id="43" name="Text Box 15"/>
            <p:cNvSpPr txBox="1">
              <a:spLocks noChangeArrowheads="1"/>
            </p:cNvSpPr>
            <p:nvPr/>
          </p:nvSpPr>
          <p:spPr bwMode="auto">
            <a:xfrm>
              <a:off x="2956" y="2064"/>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b="1" u="none" dirty="0">
                  <a:solidFill>
                    <a:srgbClr val="000000"/>
                  </a:solidFill>
                  <a:latin typeface="楷体" panose="02010609060101010101" pitchFamily="49" charset="-122"/>
                  <a:ea typeface="楷体" panose="02010609060101010101" pitchFamily="49" charset="-122"/>
                </a:rPr>
                <a:t>-</a:t>
              </a:r>
            </a:p>
          </p:txBody>
        </p:sp>
        <p:sp>
          <p:nvSpPr>
            <p:cNvPr id="44" name="Oval 16"/>
            <p:cNvSpPr>
              <a:spLocks noChangeArrowheads="1"/>
            </p:cNvSpPr>
            <p:nvPr/>
          </p:nvSpPr>
          <p:spPr bwMode="auto">
            <a:xfrm>
              <a:off x="3024" y="1564"/>
              <a:ext cx="68" cy="68"/>
            </a:xfrm>
            <a:prstGeom prst="ellipse">
              <a:avLst/>
            </a:prstGeom>
            <a:solidFill>
              <a:srgbClr val="FFFFFF"/>
            </a:solidFill>
            <a:ln w="19050">
              <a:solidFill>
                <a:srgbClr val="000000"/>
              </a:solidFill>
              <a:round/>
            </a:ln>
          </p:spPr>
          <p:txBody>
            <a:bodyPr wrap="none" anchor="ctr"/>
            <a:lstStyle/>
            <a:p>
              <a:endParaRPr lang="zh-CN" altLang="en-US">
                <a:solidFill>
                  <a:srgbClr val="000000"/>
                </a:solidFill>
              </a:endParaRPr>
            </a:p>
          </p:txBody>
        </p:sp>
        <p:sp>
          <p:nvSpPr>
            <p:cNvPr id="45" name="Oval 17"/>
            <p:cNvSpPr>
              <a:spLocks noChangeArrowheads="1"/>
            </p:cNvSpPr>
            <p:nvPr/>
          </p:nvSpPr>
          <p:spPr bwMode="auto">
            <a:xfrm>
              <a:off x="3024" y="2304"/>
              <a:ext cx="68" cy="68"/>
            </a:xfrm>
            <a:prstGeom prst="ellipse">
              <a:avLst/>
            </a:prstGeom>
            <a:solidFill>
              <a:srgbClr val="FFFFFF"/>
            </a:solidFill>
            <a:ln w="19050">
              <a:solidFill>
                <a:srgbClr val="000000"/>
              </a:solidFill>
              <a:round/>
            </a:ln>
          </p:spPr>
          <p:txBody>
            <a:bodyPr wrap="none" anchor="ctr"/>
            <a:lstStyle/>
            <a:p>
              <a:endParaRPr lang="zh-CN" altLang="en-US">
                <a:solidFill>
                  <a:srgbClr val="000000"/>
                </a:solidFill>
              </a:endParaRPr>
            </a:p>
          </p:txBody>
        </p:sp>
      </p:grpSp>
      <p:grpSp>
        <p:nvGrpSpPr>
          <p:cNvPr id="46" name="Group 18"/>
          <p:cNvGrpSpPr/>
          <p:nvPr/>
        </p:nvGrpSpPr>
        <p:grpSpPr bwMode="auto">
          <a:xfrm>
            <a:off x="524670" y="2203332"/>
            <a:ext cx="2603500" cy="1509712"/>
            <a:chOff x="652" y="1392"/>
            <a:chExt cx="1316" cy="951"/>
          </a:xfrm>
        </p:grpSpPr>
        <p:sp>
          <p:nvSpPr>
            <p:cNvPr id="47" name="Rectangle 19"/>
            <p:cNvSpPr>
              <a:spLocks noChangeArrowheads="1"/>
            </p:cNvSpPr>
            <p:nvPr/>
          </p:nvSpPr>
          <p:spPr bwMode="auto">
            <a:xfrm>
              <a:off x="1440" y="1536"/>
              <a:ext cx="528" cy="768"/>
            </a:xfrm>
            <a:prstGeom prst="rect">
              <a:avLst/>
            </a:prstGeom>
            <a:solidFill>
              <a:schemeClr val="accent1"/>
            </a:solidFill>
            <a:ln w="28575">
              <a:solidFill>
                <a:schemeClr val="tx1"/>
              </a:solidFill>
              <a:miter lim="800000"/>
            </a:ln>
          </p:spPr>
          <p:txBody>
            <a:bodyPr wrap="none" anchor="ctr"/>
            <a:lstStyle/>
            <a:p>
              <a:pPr algn="ctr"/>
              <a:r>
                <a:rPr lang="zh-CN" altLang="en-US" sz="2800" b="1" u="none" dirty="0">
                  <a:solidFill>
                    <a:srgbClr val="000000"/>
                  </a:solidFill>
                  <a:latin typeface="楷体" panose="02010609060101010101" pitchFamily="49" charset="-122"/>
                  <a:ea typeface="楷体" panose="02010609060101010101" pitchFamily="49" charset="-122"/>
                </a:rPr>
                <a:t>线性</a:t>
              </a:r>
              <a:endParaRPr lang="en-US" altLang="zh-CN" sz="2800" b="1" u="none" dirty="0">
                <a:solidFill>
                  <a:srgbClr val="000000"/>
                </a:solidFill>
                <a:latin typeface="楷体" panose="02010609060101010101" pitchFamily="49" charset="-122"/>
                <a:ea typeface="楷体" panose="02010609060101010101" pitchFamily="49" charset="-122"/>
              </a:endParaRPr>
            </a:p>
            <a:p>
              <a:pPr algn="ctr"/>
              <a:r>
                <a:rPr lang="zh-CN" altLang="en-US" sz="2800" b="1" u="none" dirty="0">
                  <a:solidFill>
                    <a:srgbClr val="000000"/>
                  </a:solidFill>
                  <a:latin typeface="楷体" panose="02010609060101010101" pitchFamily="49" charset="-122"/>
                  <a:ea typeface="楷体" panose="02010609060101010101" pitchFamily="49" charset="-122"/>
                </a:rPr>
                <a:t>无源</a:t>
              </a:r>
              <a:endParaRPr lang="en-US" altLang="zh-CN" sz="2800" b="1" u="none" dirty="0">
                <a:solidFill>
                  <a:srgbClr val="000000"/>
                </a:solidFill>
                <a:latin typeface="楷体" panose="02010609060101010101" pitchFamily="49" charset="-122"/>
                <a:ea typeface="楷体" panose="02010609060101010101" pitchFamily="49" charset="-122"/>
              </a:endParaRPr>
            </a:p>
            <a:p>
              <a:pPr algn="ctr"/>
              <a:r>
                <a:rPr lang="zh-CN" altLang="en-US" sz="2800" b="1" u="none" dirty="0">
                  <a:solidFill>
                    <a:srgbClr val="000000"/>
                  </a:solidFill>
                  <a:latin typeface="楷体" panose="02010609060101010101" pitchFamily="49" charset="-122"/>
                  <a:ea typeface="楷体" panose="02010609060101010101" pitchFamily="49" charset="-122"/>
                </a:rPr>
                <a:t>网络</a:t>
              </a:r>
            </a:p>
          </p:txBody>
        </p:sp>
        <p:sp>
          <p:nvSpPr>
            <p:cNvPr id="48" name="Line 20"/>
            <p:cNvSpPr>
              <a:spLocks noChangeShapeType="1"/>
            </p:cNvSpPr>
            <p:nvPr/>
          </p:nvSpPr>
          <p:spPr bwMode="auto">
            <a:xfrm>
              <a:off x="960" y="1704"/>
              <a:ext cx="48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21"/>
            <p:cNvSpPr>
              <a:spLocks noChangeShapeType="1"/>
            </p:cNvSpPr>
            <p:nvPr/>
          </p:nvSpPr>
          <p:spPr bwMode="auto">
            <a:xfrm>
              <a:off x="960" y="2160"/>
              <a:ext cx="48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22"/>
            <p:cNvSpPr>
              <a:spLocks noChangeShapeType="1"/>
            </p:cNvSpPr>
            <p:nvPr/>
          </p:nvSpPr>
          <p:spPr bwMode="auto">
            <a:xfrm>
              <a:off x="960" y="1632"/>
              <a:ext cx="288" cy="0"/>
            </a:xfrm>
            <a:prstGeom prst="line">
              <a:avLst/>
            </a:prstGeom>
            <a:noFill/>
            <a:ln w="9525">
              <a:solidFill>
                <a:srgbClr val="FF0000"/>
              </a:solidFill>
              <a:rou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1" name="Object 23"/>
            <p:cNvGraphicFramePr>
              <a:graphicFrameLocks noChangeAspect="1"/>
            </p:cNvGraphicFramePr>
            <p:nvPr/>
          </p:nvGraphicFramePr>
          <p:xfrm>
            <a:off x="1056" y="1392"/>
            <a:ext cx="120" cy="199"/>
          </p:xfrm>
          <a:graphic>
            <a:graphicData uri="http://schemas.openxmlformats.org/presentationml/2006/ole">
              <mc:AlternateContent xmlns:mc="http://schemas.openxmlformats.org/markup-compatibility/2006">
                <mc:Choice xmlns:v="urn:schemas-microsoft-com:vml" Requires="v">
                  <p:oleObj name="公式" r:id="rId6" imgW="190500" imgH="317500" progId="Equation.3">
                    <p:embed/>
                  </p:oleObj>
                </mc:Choice>
                <mc:Fallback>
                  <p:oleObj name="公式" r:id="rId6" imgW="190500" imgH="317500" progId="Equation.3">
                    <p:embed/>
                    <p:pic>
                      <p:nvPicPr>
                        <p:cNvPr id="0" name="图片 1641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6" y="1392"/>
                          <a:ext cx="12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 name="Oval 24"/>
            <p:cNvSpPr>
              <a:spLocks noChangeArrowheads="1"/>
            </p:cNvSpPr>
            <p:nvPr/>
          </p:nvSpPr>
          <p:spPr bwMode="auto">
            <a:xfrm>
              <a:off x="912" y="1660"/>
              <a:ext cx="68" cy="68"/>
            </a:xfrm>
            <a:prstGeom prst="ellipse">
              <a:avLst/>
            </a:prstGeom>
            <a:solidFill>
              <a:srgbClr val="FFFFFF"/>
            </a:solidFill>
            <a:ln w="19050">
              <a:solidFill>
                <a:srgbClr val="000000"/>
              </a:solidFill>
              <a:round/>
            </a:ln>
          </p:spPr>
          <p:txBody>
            <a:bodyPr wrap="none" anchor="ctr"/>
            <a:lstStyle/>
            <a:p>
              <a:endParaRPr lang="zh-CN" altLang="en-US">
                <a:solidFill>
                  <a:srgbClr val="000000"/>
                </a:solidFill>
              </a:endParaRPr>
            </a:p>
          </p:txBody>
        </p:sp>
        <p:sp>
          <p:nvSpPr>
            <p:cNvPr id="53" name="Oval 25"/>
            <p:cNvSpPr>
              <a:spLocks noChangeArrowheads="1"/>
            </p:cNvSpPr>
            <p:nvPr/>
          </p:nvSpPr>
          <p:spPr bwMode="auto">
            <a:xfrm>
              <a:off x="912" y="2112"/>
              <a:ext cx="68" cy="68"/>
            </a:xfrm>
            <a:prstGeom prst="ellipse">
              <a:avLst/>
            </a:prstGeom>
            <a:solidFill>
              <a:srgbClr val="FFFFFF"/>
            </a:solidFill>
            <a:ln w="19050">
              <a:solidFill>
                <a:srgbClr val="000000"/>
              </a:solidFill>
              <a:round/>
            </a:ln>
          </p:spPr>
          <p:txBody>
            <a:bodyPr wrap="none" anchor="ctr"/>
            <a:lstStyle/>
            <a:p>
              <a:endParaRPr lang="zh-CN" altLang="en-US">
                <a:solidFill>
                  <a:srgbClr val="000000"/>
                </a:solidFill>
              </a:endParaRPr>
            </a:p>
          </p:txBody>
        </p:sp>
        <p:graphicFrame>
          <p:nvGraphicFramePr>
            <p:cNvPr id="54" name="Object 26"/>
            <p:cNvGraphicFramePr>
              <a:graphicFrameLocks noChangeAspect="1"/>
            </p:cNvGraphicFramePr>
            <p:nvPr/>
          </p:nvGraphicFramePr>
          <p:xfrm>
            <a:off x="690" y="1824"/>
            <a:ext cx="194" cy="240"/>
          </p:xfrm>
          <a:graphic>
            <a:graphicData uri="http://schemas.openxmlformats.org/presentationml/2006/ole">
              <mc:AlternateContent xmlns:mc="http://schemas.openxmlformats.org/markup-compatibility/2006">
                <mc:Choice xmlns:v="urn:schemas-microsoft-com:vml" Requires="v">
                  <p:oleObj name="公式" r:id="rId8" imgW="165100" imgH="203200" progId="Equation.3">
                    <p:embed/>
                  </p:oleObj>
                </mc:Choice>
                <mc:Fallback>
                  <p:oleObj name="公式" r:id="rId8" imgW="165100" imgH="203200" progId="Equation.3">
                    <p:embed/>
                    <p:pic>
                      <p:nvPicPr>
                        <p:cNvPr id="0" name="图片 1641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 y="1824"/>
                          <a:ext cx="19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 name="Text Box 27"/>
            <p:cNvSpPr txBox="1">
              <a:spLocks noChangeArrowheads="1"/>
            </p:cNvSpPr>
            <p:nvPr/>
          </p:nvSpPr>
          <p:spPr bwMode="auto">
            <a:xfrm>
              <a:off x="660" y="1536"/>
              <a:ext cx="1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b="1" u="none" dirty="0">
                  <a:solidFill>
                    <a:srgbClr val="000000"/>
                  </a:solidFill>
                  <a:latin typeface="楷体" panose="02010609060101010101" pitchFamily="49" charset="-122"/>
                  <a:ea typeface="楷体" panose="02010609060101010101" pitchFamily="49" charset="-122"/>
                </a:rPr>
                <a:t>+</a:t>
              </a:r>
            </a:p>
          </p:txBody>
        </p:sp>
        <p:sp>
          <p:nvSpPr>
            <p:cNvPr id="56" name="Text Box 28"/>
            <p:cNvSpPr txBox="1">
              <a:spLocks noChangeArrowheads="1"/>
            </p:cNvSpPr>
            <p:nvPr/>
          </p:nvSpPr>
          <p:spPr bwMode="auto">
            <a:xfrm>
              <a:off x="652" y="2016"/>
              <a:ext cx="1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a:defRPr kumimoji="1" sz="28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000">
                  <a:solidFill>
                    <a:schemeClr val="tx1"/>
                  </a:solidFill>
                  <a:latin typeface="Times New Roman" panose="02020603050405020304" pitchFamily="18" charset="0"/>
                  <a:ea typeface="宋体" panose="02010600030101010101" pitchFamily="2" charset="-122"/>
                </a:defRPr>
              </a:lvl4pPr>
              <a:lvl5pPr>
                <a:defRPr kumimoji="1" sz="2000">
                  <a:solidFill>
                    <a:schemeClr val="tx1"/>
                  </a:solidFill>
                  <a:latin typeface="Times New Roman" panose="02020603050405020304" pitchFamily="18" charset="0"/>
                  <a:ea typeface="宋体" panose="02010600030101010101" pitchFamily="2" charset="-122"/>
                </a:defRPr>
              </a:lvl5pPr>
              <a:lvl6pPr eaLnBrk="0" hangingPunct="0">
                <a:defRPr kumimoji="1" sz="2000">
                  <a:solidFill>
                    <a:schemeClr val="tx1"/>
                  </a:solidFill>
                  <a:latin typeface="Times New Roman" panose="02020603050405020304" pitchFamily="18" charset="0"/>
                  <a:ea typeface="宋体" panose="02010600030101010101" pitchFamily="2" charset="-122"/>
                </a:defRPr>
              </a:lvl6pPr>
              <a:lvl7pPr eaLnBrk="0" hangingPunct="0">
                <a:defRPr kumimoji="1" sz="2000">
                  <a:solidFill>
                    <a:schemeClr val="tx1"/>
                  </a:solidFill>
                  <a:latin typeface="Times New Roman" panose="02020603050405020304" pitchFamily="18" charset="0"/>
                  <a:ea typeface="宋体" panose="02010600030101010101" pitchFamily="2" charset="-122"/>
                </a:defRPr>
              </a:lvl7pPr>
              <a:lvl8pPr eaLnBrk="0" hangingPunct="0">
                <a:defRPr kumimoji="1" sz="2000">
                  <a:solidFill>
                    <a:schemeClr val="tx1"/>
                  </a:solidFill>
                  <a:latin typeface="Times New Roman" panose="02020603050405020304" pitchFamily="18" charset="0"/>
                  <a:ea typeface="宋体" panose="02010600030101010101" pitchFamily="2" charset="-122"/>
                </a:defRPr>
              </a:lvl8pPr>
              <a:lvl9pPr eaLnBrk="0" hangingPunct="0">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b="1" u="none" dirty="0">
                  <a:solidFill>
                    <a:srgbClr val="000000"/>
                  </a:solidFill>
                  <a:latin typeface="楷体" panose="02010609060101010101" pitchFamily="49" charset="-122"/>
                  <a:ea typeface="楷体" panose="02010609060101010101" pitchFamily="49" charset="-122"/>
                </a:rPr>
                <a:t>-</a:t>
              </a:r>
            </a:p>
          </p:txBody>
        </p:sp>
      </p:grpSp>
      <p:graphicFrame>
        <p:nvGraphicFramePr>
          <p:cNvPr id="57" name="Object 30"/>
          <p:cNvGraphicFramePr>
            <a:graphicFrameLocks noChangeAspect="1"/>
          </p:cNvGraphicFramePr>
          <p:nvPr/>
        </p:nvGraphicFramePr>
        <p:xfrm>
          <a:off x="6531770" y="2387482"/>
          <a:ext cx="2073275" cy="846137"/>
        </p:xfrm>
        <a:graphic>
          <a:graphicData uri="http://schemas.openxmlformats.org/presentationml/2006/ole">
            <mc:AlternateContent xmlns:mc="http://schemas.openxmlformats.org/markup-compatibility/2006">
              <mc:Choice xmlns:v="urn:schemas-microsoft-com:vml" Requires="v">
                <p:oleObj name="公式" r:id="rId9" imgW="1320800" imgH="508000" progId="Equation.3">
                  <p:embed/>
                </p:oleObj>
              </mc:Choice>
              <mc:Fallback>
                <p:oleObj name="公式" r:id="rId9" imgW="1320800" imgH="508000" progId="Equation.3">
                  <p:embed/>
                  <p:pic>
                    <p:nvPicPr>
                      <p:cNvPr id="0" name="图片 1641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31770" y="2387482"/>
                        <a:ext cx="2073275"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 name="Rectangle 44"/>
          <p:cNvSpPr>
            <a:spLocks noChangeArrowheads="1"/>
          </p:cNvSpPr>
          <p:nvPr/>
        </p:nvSpPr>
        <p:spPr bwMode="auto">
          <a:xfrm>
            <a:off x="6841704" y="3281244"/>
            <a:ext cx="136768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800" b="1" dirty="0">
                <a:solidFill>
                  <a:srgbClr val="000000"/>
                </a:solidFill>
                <a:latin typeface="楷体" panose="02010609060101010101" pitchFamily="49" charset="-122"/>
                <a:ea typeface="楷体" panose="02010609060101010101" pitchFamily="49" charset="-122"/>
              </a:rPr>
              <a:t>单位</a:t>
            </a:r>
            <a:r>
              <a:rPr lang="en-US" altLang="zh-CN" sz="2800" b="1" dirty="0">
                <a:solidFill>
                  <a:srgbClr val="000000"/>
                </a:solidFill>
                <a:latin typeface="楷体" panose="02010609060101010101" pitchFamily="49" charset="-122"/>
                <a:ea typeface="楷体" panose="02010609060101010101" pitchFamily="49" charset="-122"/>
              </a:rPr>
              <a:t>:</a:t>
            </a:r>
            <a:r>
              <a:rPr lang="el-GR" altLang="zh-CN" sz="2800" b="1" dirty="0">
                <a:solidFill>
                  <a:srgbClr val="000000"/>
                </a:solidFill>
                <a:cs typeface="Times New Roman" panose="02020603050405020304" pitchFamily="18" charset="0"/>
              </a:rPr>
              <a:t>Ω</a:t>
            </a:r>
            <a:endParaRPr lang="el-GR" altLang="en-US" sz="2800" b="1" dirty="0">
              <a:solidFill>
                <a:srgbClr val="000000"/>
              </a:solidFill>
              <a:cs typeface="Times New Roman" panose="02020603050405020304" pitchFamily="18" charset="0"/>
            </a:endParaRPr>
          </a:p>
        </p:txBody>
      </p:sp>
      <p:graphicFrame>
        <p:nvGraphicFramePr>
          <p:cNvPr id="62" name="Object 2"/>
          <p:cNvGraphicFramePr>
            <a:graphicFrameLocks noChangeAspect="1"/>
          </p:cNvGraphicFramePr>
          <p:nvPr/>
        </p:nvGraphicFramePr>
        <p:xfrm>
          <a:off x="275639" y="4371011"/>
          <a:ext cx="2879725" cy="1152525"/>
        </p:xfrm>
        <a:graphic>
          <a:graphicData uri="http://schemas.openxmlformats.org/presentationml/2006/ole">
            <mc:AlternateContent xmlns:mc="http://schemas.openxmlformats.org/markup-compatibility/2006">
              <mc:Choice xmlns:v="urn:schemas-microsoft-com:vml" Requires="v">
                <p:oleObj name="公式" r:id="rId11" imgW="1143000" imgH="457200" progId="Equation.3">
                  <p:embed/>
                </p:oleObj>
              </mc:Choice>
              <mc:Fallback>
                <p:oleObj name="公式" r:id="rId11" imgW="1143000" imgH="457200" progId="Equation.3">
                  <p:embed/>
                  <p:pic>
                    <p:nvPicPr>
                      <p:cNvPr id="0" name="图片 1641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639" y="4371011"/>
                        <a:ext cx="28797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 name="Object 3"/>
          <p:cNvGraphicFramePr>
            <a:graphicFrameLocks noChangeAspect="1"/>
          </p:cNvGraphicFramePr>
          <p:nvPr/>
        </p:nvGraphicFramePr>
        <p:xfrm>
          <a:off x="684154" y="5507512"/>
          <a:ext cx="2559050" cy="992188"/>
        </p:xfrm>
        <a:graphic>
          <a:graphicData uri="http://schemas.openxmlformats.org/presentationml/2006/ole">
            <mc:AlternateContent xmlns:mc="http://schemas.openxmlformats.org/markup-compatibility/2006">
              <mc:Choice xmlns:v="urn:schemas-microsoft-com:vml" Requires="v">
                <p:oleObj name="公式" r:id="rId13" imgW="1016000" imgH="393700" progId="Equation.3">
                  <p:embed/>
                </p:oleObj>
              </mc:Choice>
              <mc:Fallback>
                <p:oleObj name="公式" r:id="rId13" imgW="1016000" imgH="393700" progId="Equation.3">
                  <p:embed/>
                  <p:pic>
                    <p:nvPicPr>
                      <p:cNvPr id="0" name="图片 16415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4154" y="5507512"/>
                        <a:ext cx="2559050"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 name="AutoShape 15"/>
          <p:cNvSpPr/>
          <p:nvPr/>
        </p:nvSpPr>
        <p:spPr bwMode="auto">
          <a:xfrm>
            <a:off x="4622008" y="5086031"/>
            <a:ext cx="225425" cy="842962"/>
          </a:xfrm>
          <a:prstGeom prst="leftBrace">
            <a:avLst>
              <a:gd name="adj1" fmla="val 31162"/>
              <a:gd name="adj2" fmla="val 50000"/>
            </a:avLst>
          </a:prstGeom>
          <a:noFill/>
          <a:ln w="38100">
            <a:solidFill>
              <a:srgbClr val="FF33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rgbClr val="000000"/>
              </a:solidFill>
            </a:endParaRPr>
          </a:p>
        </p:txBody>
      </p:sp>
      <p:graphicFrame>
        <p:nvGraphicFramePr>
          <p:cNvPr id="65" name="Object 16"/>
          <p:cNvGraphicFramePr>
            <a:graphicFrameLocks noChangeAspect="1"/>
          </p:cNvGraphicFramePr>
          <p:nvPr/>
        </p:nvGraphicFramePr>
        <p:xfrm>
          <a:off x="6776245" y="4628831"/>
          <a:ext cx="1189038" cy="795337"/>
        </p:xfrm>
        <a:graphic>
          <a:graphicData uri="http://schemas.openxmlformats.org/presentationml/2006/ole">
            <mc:AlternateContent xmlns:mc="http://schemas.openxmlformats.org/markup-compatibility/2006">
              <mc:Choice xmlns:v="urn:schemas-microsoft-com:vml" Requires="v">
                <p:oleObj name="公式" r:id="rId15" imgW="508000" imgH="393700" progId="Equation.3">
                  <p:embed/>
                </p:oleObj>
              </mc:Choice>
              <mc:Fallback>
                <p:oleObj name="公式" r:id="rId15" imgW="508000" imgH="393700" progId="Equation.3">
                  <p:embed/>
                  <p:pic>
                    <p:nvPicPr>
                      <p:cNvPr id="0" name="图片 16415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76245" y="4628831"/>
                        <a:ext cx="1189038" cy="795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 name="Text Box 17"/>
          <p:cNvSpPr txBox="1">
            <a:spLocks noChangeArrowheads="1"/>
          </p:cNvSpPr>
          <p:nvPr/>
        </p:nvSpPr>
        <p:spPr bwMode="auto">
          <a:xfrm>
            <a:off x="4842670" y="4712968"/>
            <a:ext cx="16129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spcBef>
                <a:spcPct val="50000"/>
              </a:spcBef>
              <a:defRPr/>
            </a:pPr>
            <a:r>
              <a:rPr lang="zh-CN" altLang="en-US" sz="2800" b="1">
                <a:solidFill>
                  <a:srgbClr val="FF3300"/>
                </a:solidFill>
                <a:effectLst>
                  <a:outerShdw blurRad="38100" dist="38100" dir="2700000" algn="tl">
                    <a:srgbClr val="C0C0C0"/>
                  </a:outerShdw>
                </a:effectLst>
              </a:rPr>
              <a:t>阻抗模：</a:t>
            </a:r>
            <a:endParaRPr lang="zh-CN" altLang="en-US" sz="2800" b="1">
              <a:solidFill>
                <a:srgbClr val="00CC99"/>
              </a:solidFill>
              <a:effectLst>
                <a:outerShdw blurRad="38100" dist="38100" dir="2700000" algn="tl">
                  <a:srgbClr val="C0C0C0"/>
                </a:outerShdw>
              </a:effectLst>
            </a:endParaRPr>
          </a:p>
        </p:txBody>
      </p:sp>
      <p:sp>
        <p:nvSpPr>
          <p:cNvPr id="67" name="Text Box 18"/>
          <p:cNvSpPr txBox="1">
            <a:spLocks noChangeArrowheads="1"/>
          </p:cNvSpPr>
          <p:nvPr/>
        </p:nvSpPr>
        <p:spPr bwMode="auto">
          <a:xfrm>
            <a:off x="4841083" y="5590856"/>
            <a:ext cx="1690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spcBef>
                <a:spcPct val="50000"/>
              </a:spcBef>
              <a:defRPr/>
            </a:pPr>
            <a:r>
              <a:rPr lang="zh-CN" altLang="en-US" sz="2800" b="1">
                <a:solidFill>
                  <a:srgbClr val="FF3300"/>
                </a:solidFill>
                <a:effectLst>
                  <a:outerShdw blurRad="38100" dist="38100" dir="2700000" algn="tl">
                    <a:srgbClr val="C0C0C0"/>
                  </a:outerShdw>
                </a:effectLst>
              </a:rPr>
              <a:t>阻抗角：</a:t>
            </a:r>
            <a:endParaRPr lang="zh-CN" altLang="en-US" sz="2800" b="1">
              <a:solidFill>
                <a:srgbClr val="00CC99"/>
              </a:solidFill>
              <a:effectLst>
                <a:outerShdw blurRad="38100" dist="38100" dir="2700000" algn="tl">
                  <a:srgbClr val="C0C0C0"/>
                </a:outerShdw>
              </a:effectLst>
            </a:endParaRPr>
          </a:p>
        </p:txBody>
      </p:sp>
      <p:graphicFrame>
        <p:nvGraphicFramePr>
          <p:cNvPr id="68" name="Object 20"/>
          <p:cNvGraphicFramePr>
            <a:graphicFrameLocks noChangeAspect="1"/>
          </p:cNvGraphicFramePr>
          <p:nvPr/>
        </p:nvGraphicFramePr>
        <p:xfrm>
          <a:off x="6796883" y="5522593"/>
          <a:ext cx="1893887" cy="568325"/>
        </p:xfrm>
        <a:graphic>
          <a:graphicData uri="http://schemas.openxmlformats.org/presentationml/2006/ole">
            <mc:AlternateContent xmlns:mc="http://schemas.openxmlformats.org/markup-compatibility/2006">
              <mc:Choice xmlns:v="urn:schemas-microsoft-com:vml" Requires="v">
                <p:oleObj name="公式" r:id="rId17" imgW="761365" imgH="228600" progId="Equation.3">
                  <p:embed/>
                </p:oleObj>
              </mc:Choice>
              <mc:Fallback>
                <p:oleObj name="公式" r:id="rId17" imgW="761365" imgH="228600" progId="Equation.3">
                  <p:embed/>
                  <p:pic>
                    <p:nvPicPr>
                      <p:cNvPr id="0" name="图片 16415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96883" y="5522593"/>
                        <a:ext cx="1893887"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linds(horizontal)">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linds(horizontal)">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blinds(horizontal)">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blinds(horizontal)">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wipe(down)">
                                      <p:cBhvr>
                                        <p:cTn id="32" dur="500"/>
                                        <p:tgtEl>
                                          <p:spTgt spid="6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blinds(horizontal)">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blinds(horizontal)">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6">
                                            <p:txEl>
                                              <p:pRg st="0" end="0"/>
                                            </p:txEl>
                                          </p:spTgt>
                                        </p:tgtEl>
                                        <p:attrNameLst>
                                          <p:attrName>style.visibility</p:attrName>
                                        </p:attrNameLst>
                                      </p:cBhvr>
                                      <p:to>
                                        <p:strVal val="visible"/>
                                      </p:to>
                                    </p:set>
                                    <p:animEffect transition="in" filter="blinds(horizontal)">
                                      <p:cBhvr>
                                        <p:cTn id="47" dur="500"/>
                                        <p:tgtEl>
                                          <p:spTgt spid="6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blinds(horizontal)">
                                      <p:cBhvr>
                                        <p:cTn id="52" dur="500"/>
                                        <p:tgtEl>
                                          <p:spTgt spid="6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7">
                                            <p:txEl>
                                              <p:pRg st="0" end="0"/>
                                            </p:txEl>
                                          </p:spTgt>
                                        </p:tgtEl>
                                        <p:attrNameLst>
                                          <p:attrName>style.visibility</p:attrName>
                                        </p:attrNameLst>
                                      </p:cBhvr>
                                      <p:to>
                                        <p:strVal val="visible"/>
                                      </p:to>
                                    </p:set>
                                    <p:animEffect transition="in" filter="blinds(horizontal)">
                                      <p:cBhvr>
                                        <p:cTn id="57" dur="500"/>
                                        <p:tgtEl>
                                          <p:spTgt spid="67">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blinds(horizontal)">
                                      <p:cBhvr>
                                        <p:cTn id="6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61" grpId="0"/>
      <p:bldP spid="6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8CD5EB71-AA43-4AB3-A8F4-9F5F50E11498}" type="slidenum">
              <a:rPr lang="en-US" altLang="zh-CN" i="0" u="none" smtClean="0">
                <a:latin typeface="Times New Roman" panose="02020603050405020304" pitchFamily="18" charset="0"/>
              </a:rPr>
              <a:t>75</a:t>
            </a:fld>
            <a:endParaRPr lang="en-US" altLang="zh-CN" i="0" u="none">
              <a:latin typeface="Times New Roman" panose="02020603050405020304" pitchFamily="18" charset="0"/>
            </a:endParaRPr>
          </a:p>
        </p:txBody>
      </p:sp>
      <p:sp>
        <p:nvSpPr>
          <p:cNvPr id="658434" name="Rectangle 2"/>
          <p:cNvSpPr>
            <a:spLocks noChangeArrowheads="1"/>
          </p:cNvSpPr>
          <p:nvPr/>
        </p:nvSpPr>
        <p:spPr bwMode="auto">
          <a:xfrm>
            <a:off x="-19049" y="288707"/>
            <a:ext cx="48387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kumimoji="1" lang="en-US" altLang="zh-CN" sz="3600" b="1" i="0" u="none" dirty="0">
                <a:solidFill>
                  <a:srgbClr val="FF0000"/>
                </a:solidFill>
                <a:latin typeface="Times New Roman" panose="02020603050405020304" pitchFamily="18" charset="0"/>
                <a:ea typeface="楷体_GB2312" pitchFamily="49" charset="-122"/>
              </a:rPr>
              <a:t>3.4.3</a:t>
            </a:r>
            <a:r>
              <a:rPr kumimoji="1" lang="zh-CN" altLang="en-US" sz="3600" b="1" i="0" u="none" dirty="0">
                <a:solidFill>
                  <a:srgbClr val="FF0000"/>
                </a:solidFill>
                <a:latin typeface="Times New Roman" panose="02020603050405020304" pitchFamily="18" charset="0"/>
                <a:ea typeface="楷体_GB2312" pitchFamily="49" charset="-122"/>
              </a:rPr>
              <a:t>阻抗</a:t>
            </a:r>
            <a:r>
              <a:rPr kumimoji="1" lang="zh-CN" altLang="en-US" sz="3600" b="1" i="0" u="none" dirty="0">
                <a:solidFill>
                  <a:srgbClr val="FF0000"/>
                </a:solidFill>
                <a:latin typeface="楷体_GB2312" pitchFamily="49" charset="-122"/>
                <a:ea typeface="楷体_GB2312" pitchFamily="49" charset="-122"/>
              </a:rPr>
              <a:t>串联电路</a:t>
            </a:r>
          </a:p>
        </p:txBody>
      </p:sp>
      <p:sp>
        <p:nvSpPr>
          <p:cNvPr id="658435" name="Rectangle 3"/>
          <p:cNvSpPr>
            <a:spLocks noChangeArrowheads="1"/>
          </p:cNvSpPr>
          <p:nvPr/>
        </p:nvSpPr>
        <p:spPr bwMode="auto">
          <a:xfrm>
            <a:off x="38100" y="1481138"/>
            <a:ext cx="4102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a:t>
            </a:r>
            <a:r>
              <a:rPr kumimoji="1" lang="en-US" altLang="zh-CN" sz="3200" b="1" i="0" u="none">
                <a:solidFill>
                  <a:schemeClr val="accent2"/>
                </a:solidFill>
                <a:latin typeface="Times New Roman" panose="02020603050405020304" pitchFamily="18" charset="0"/>
                <a:ea typeface="楷体_GB2312" pitchFamily="49" charset="-122"/>
              </a:rPr>
              <a:t>1</a:t>
            </a:r>
            <a:r>
              <a:rPr kumimoji="1" lang="zh-CN" altLang="en-US" sz="3200" b="1" i="0" u="none">
                <a:solidFill>
                  <a:schemeClr val="accent2"/>
                </a:solidFill>
                <a:latin typeface="Times New Roman" panose="02020603050405020304" pitchFamily="18" charset="0"/>
                <a:ea typeface="楷体_GB2312" pitchFamily="49" charset="-122"/>
              </a:rPr>
              <a:t>）串联电流相同</a:t>
            </a:r>
          </a:p>
        </p:txBody>
      </p:sp>
      <p:grpSp>
        <p:nvGrpSpPr>
          <p:cNvPr id="658436" name="Group 4"/>
          <p:cNvGrpSpPr/>
          <p:nvPr/>
        </p:nvGrpSpPr>
        <p:grpSpPr bwMode="auto">
          <a:xfrm>
            <a:off x="6486525" y="488950"/>
            <a:ext cx="2543175" cy="2508250"/>
            <a:chOff x="3745" y="95"/>
            <a:chExt cx="1602" cy="1580"/>
          </a:xfrm>
        </p:grpSpPr>
        <p:sp>
          <p:nvSpPr>
            <p:cNvPr id="61472" name="Line 5"/>
            <p:cNvSpPr>
              <a:spLocks noChangeShapeType="1"/>
            </p:cNvSpPr>
            <p:nvPr/>
          </p:nvSpPr>
          <p:spPr bwMode="auto">
            <a:xfrm>
              <a:off x="4092" y="456"/>
              <a:ext cx="708"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1473" name="Line 6"/>
            <p:cNvSpPr>
              <a:spLocks noChangeShapeType="1"/>
            </p:cNvSpPr>
            <p:nvPr/>
          </p:nvSpPr>
          <p:spPr bwMode="auto">
            <a:xfrm>
              <a:off x="4800" y="444"/>
              <a:ext cx="0" cy="120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useBgFill="1">
          <p:nvSpPr>
            <p:cNvPr id="61474" name="Rectangle 7"/>
            <p:cNvSpPr>
              <a:spLocks noChangeArrowheads="1"/>
            </p:cNvSpPr>
            <p:nvPr/>
          </p:nvSpPr>
          <p:spPr bwMode="auto">
            <a:xfrm>
              <a:off x="4752" y="660"/>
              <a:ext cx="107" cy="276"/>
            </a:xfrm>
            <a:prstGeom prst="rect">
              <a:avLst/>
            </a:prstGeom>
            <a:ln w="3810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useBgFill="1">
          <p:nvSpPr>
            <p:cNvPr id="61475" name="Rectangle 8"/>
            <p:cNvSpPr>
              <a:spLocks noChangeArrowheads="1"/>
            </p:cNvSpPr>
            <p:nvPr/>
          </p:nvSpPr>
          <p:spPr bwMode="auto">
            <a:xfrm>
              <a:off x="4752" y="1152"/>
              <a:ext cx="107" cy="276"/>
            </a:xfrm>
            <a:prstGeom prst="rect">
              <a:avLst/>
            </a:prstGeom>
            <a:ln w="3810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1476" name="Line 9"/>
            <p:cNvSpPr>
              <a:spLocks noChangeShapeType="1"/>
            </p:cNvSpPr>
            <p:nvPr/>
          </p:nvSpPr>
          <p:spPr bwMode="auto">
            <a:xfrm>
              <a:off x="4164" y="1632"/>
              <a:ext cx="636"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1477" name="Line 10"/>
            <p:cNvSpPr>
              <a:spLocks noChangeShapeType="1"/>
            </p:cNvSpPr>
            <p:nvPr/>
          </p:nvSpPr>
          <p:spPr bwMode="auto">
            <a:xfrm>
              <a:off x="4068" y="768"/>
              <a:ext cx="0" cy="636"/>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1478" name="Text Box 11"/>
            <p:cNvSpPr txBox="1">
              <a:spLocks noChangeArrowheads="1"/>
            </p:cNvSpPr>
            <p:nvPr/>
          </p:nvSpPr>
          <p:spPr bwMode="auto">
            <a:xfrm>
              <a:off x="4445" y="632"/>
              <a:ext cx="329"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r" eaLnBrk="1" hangingPunct="1"/>
              <a:r>
                <a:rPr kumimoji="1" lang="en-US" altLang="zh-CN" sz="2800" b="1" u="none">
                  <a:latin typeface="Times New Roman" panose="02020603050405020304" pitchFamily="18" charset="0"/>
                </a:rPr>
                <a:t>Z</a:t>
              </a:r>
              <a:r>
                <a:rPr kumimoji="1" lang="en-US" altLang="zh-CN" sz="2800" b="1" i="0" u="none" baseline="-25000">
                  <a:latin typeface="Times New Roman" panose="02020603050405020304" pitchFamily="18" charset="0"/>
                </a:rPr>
                <a:t>1</a:t>
              </a:r>
              <a:endParaRPr kumimoji="1" lang="en-US" altLang="zh-CN" sz="2800" b="1" i="0" u="none">
                <a:latin typeface="Times New Roman" panose="02020603050405020304" pitchFamily="18" charset="0"/>
              </a:endParaRPr>
            </a:p>
          </p:txBody>
        </p:sp>
        <p:sp>
          <p:nvSpPr>
            <p:cNvPr id="61479" name="Text Box 12"/>
            <p:cNvSpPr txBox="1">
              <a:spLocks noChangeArrowheads="1"/>
            </p:cNvSpPr>
            <p:nvPr/>
          </p:nvSpPr>
          <p:spPr bwMode="auto">
            <a:xfrm>
              <a:off x="4433" y="1136"/>
              <a:ext cx="329"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r" eaLnBrk="1" hangingPunct="1"/>
              <a:r>
                <a:rPr kumimoji="1" lang="en-US" altLang="zh-CN" sz="2800" b="1" u="none">
                  <a:latin typeface="Times New Roman" panose="02020603050405020304" pitchFamily="18" charset="0"/>
                </a:rPr>
                <a:t>Z</a:t>
              </a:r>
              <a:r>
                <a:rPr kumimoji="1" lang="en-US" altLang="zh-CN" sz="2800" b="1" i="0" u="none" baseline="-25000">
                  <a:latin typeface="Times New Roman" panose="02020603050405020304" pitchFamily="18" charset="0"/>
                </a:rPr>
                <a:t>2</a:t>
              </a:r>
              <a:endParaRPr kumimoji="1" lang="en-US" altLang="zh-CN" sz="2800" b="1" i="0" u="none">
                <a:latin typeface="Times New Roman" panose="02020603050405020304" pitchFamily="18" charset="0"/>
              </a:endParaRPr>
            </a:p>
          </p:txBody>
        </p:sp>
        <p:sp>
          <p:nvSpPr>
            <p:cNvPr id="61480" name="Line 13"/>
            <p:cNvSpPr>
              <a:spLocks noChangeShapeType="1"/>
            </p:cNvSpPr>
            <p:nvPr/>
          </p:nvSpPr>
          <p:spPr bwMode="auto">
            <a:xfrm>
              <a:off x="4956" y="1140"/>
              <a:ext cx="0" cy="36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graphicFrame>
          <p:nvGraphicFramePr>
            <p:cNvPr id="61481" name="Object 14"/>
            <p:cNvGraphicFramePr>
              <a:graphicFrameLocks noChangeAspect="1"/>
            </p:cNvGraphicFramePr>
            <p:nvPr/>
          </p:nvGraphicFramePr>
          <p:xfrm>
            <a:off x="5062" y="1088"/>
            <a:ext cx="285" cy="436"/>
          </p:xfrm>
          <a:graphic>
            <a:graphicData uri="http://schemas.openxmlformats.org/presentationml/2006/ole">
              <mc:AlternateContent xmlns:mc="http://schemas.openxmlformats.org/markup-compatibility/2006">
                <mc:Choice xmlns:v="urn:schemas-microsoft-com:vml" Requires="v">
                  <p:oleObj name="Equation" r:id="rId2" imgW="172085" imgH="204470" progId="Equation.3">
                    <p:embed/>
                  </p:oleObj>
                </mc:Choice>
                <mc:Fallback>
                  <p:oleObj name="Equation" r:id="rId2" imgW="172085" imgH="204470" progId="Equation.3">
                    <p:embed/>
                    <p:pic>
                      <p:nvPicPr>
                        <p:cNvPr id="0" name="Object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 y="1088"/>
                          <a:ext cx="285" cy="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82" name="Line 15"/>
            <p:cNvSpPr>
              <a:spLocks noChangeShapeType="1"/>
            </p:cNvSpPr>
            <p:nvPr/>
          </p:nvSpPr>
          <p:spPr bwMode="auto">
            <a:xfrm>
              <a:off x="4956" y="624"/>
              <a:ext cx="0" cy="36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graphicFrame>
          <p:nvGraphicFramePr>
            <p:cNvPr id="61483" name="Object 16"/>
            <p:cNvGraphicFramePr>
              <a:graphicFrameLocks noChangeAspect="1"/>
            </p:cNvGraphicFramePr>
            <p:nvPr/>
          </p:nvGraphicFramePr>
          <p:xfrm>
            <a:off x="5047" y="596"/>
            <a:ext cx="282" cy="419"/>
          </p:xfrm>
          <a:graphic>
            <a:graphicData uri="http://schemas.openxmlformats.org/presentationml/2006/ole">
              <mc:AlternateContent xmlns:mc="http://schemas.openxmlformats.org/markup-compatibility/2006">
                <mc:Choice xmlns:v="urn:schemas-microsoft-com:vml" Requires="v">
                  <p:oleObj name="Equation" r:id="rId4" imgW="161290" imgH="204470" progId="Equation.3">
                    <p:embed/>
                  </p:oleObj>
                </mc:Choice>
                <mc:Fallback>
                  <p:oleObj name="Equation" r:id="rId4" imgW="161290" imgH="204470" progId="Equation.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7" y="596"/>
                          <a:ext cx="282" cy="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84" name="Line 17"/>
            <p:cNvSpPr>
              <a:spLocks noChangeShapeType="1"/>
            </p:cNvSpPr>
            <p:nvPr/>
          </p:nvSpPr>
          <p:spPr bwMode="auto">
            <a:xfrm>
              <a:off x="4296" y="456"/>
              <a:ext cx="252"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graphicFrame>
          <p:nvGraphicFramePr>
            <p:cNvPr id="61485" name="Object 18"/>
            <p:cNvGraphicFramePr>
              <a:graphicFrameLocks noChangeAspect="1"/>
            </p:cNvGraphicFramePr>
            <p:nvPr/>
          </p:nvGraphicFramePr>
          <p:xfrm>
            <a:off x="3745" y="906"/>
            <a:ext cx="234" cy="357"/>
          </p:xfrm>
          <a:graphic>
            <a:graphicData uri="http://schemas.openxmlformats.org/presentationml/2006/ole">
              <mc:AlternateContent xmlns:mc="http://schemas.openxmlformats.org/markup-compatibility/2006">
                <mc:Choice xmlns:v="urn:schemas-microsoft-com:vml" Requires="v">
                  <p:oleObj name="Equation" r:id="rId6" imgW="128905" imgH="172085" progId="Equation.3">
                    <p:embed/>
                  </p:oleObj>
                </mc:Choice>
                <mc:Fallback>
                  <p:oleObj name="Equation" r:id="rId6" imgW="128905" imgH="172085" progId="Equation.3">
                    <p:embed/>
                    <p:pic>
                      <p:nvPicPr>
                        <p:cNvPr id="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5" y="906"/>
                          <a:ext cx="23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useBgFill="1">
          <p:nvSpPr>
            <p:cNvPr id="61486" name="Oval 19"/>
            <p:cNvSpPr>
              <a:spLocks noChangeArrowheads="1"/>
            </p:cNvSpPr>
            <p:nvPr/>
          </p:nvSpPr>
          <p:spPr bwMode="auto">
            <a:xfrm>
              <a:off x="4056" y="1584"/>
              <a:ext cx="91" cy="91"/>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61487" name="Oval 20"/>
            <p:cNvSpPr>
              <a:spLocks noChangeArrowheads="1"/>
            </p:cNvSpPr>
            <p:nvPr/>
          </p:nvSpPr>
          <p:spPr bwMode="auto">
            <a:xfrm>
              <a:off x="4032" y="408"/>
              <a:ext cx="91" cy="91"/>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1488" name="Object 21"/>
            <p:cNvGraphicFramePr>
              <a:graphicFrameLocks noChangeAspect="1"/>
            </p:cNvGraphicFramePr>
            <p:nvPr/>
          </p:nvGraphicFramePr>
          <p:xfrm>
            <a:off x="4302" y="95"/>
            <a:ext cx="188" cy="349"/>
          </p:xfrm>
          <a:graphic>
            <a:graphicData uri="http://schemas.openxmlformats.org/presentationml/2006/ole">
              <mc:AlternateContent xmlns:mc="http://schemas.openxmlformats.org/markup-compatibility/2006">
                <mc:Choice xmlns:v="urn:schemas-microsoft-com:vml" Requires="v">
                  <p:oleObj name="Equation" r:id="rId8" imgW="86360" imgH="161290" progId="Equation.3">
                    <p:embed/>
                  </p:oleObj>
                </mc:Choice>
                <mc:Fallback>
                  <p:oleObj name="Equation" r:id="rId8" imgW="86360" imgH="161290" progId="Equation.3">
                    <p:embed/>
                    <p:pic>
                      <p:nvPicPr>
                        <p:cNvPr id="0"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2" y="95"/>
                          <a:ext cx="188"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58454" name="Group 22"/>
          <p:cNvGrpSpPr/>
          <p:nvPr/>
        </p:nvGrpSpPr>
        <p:grpSpPr bwMode="auto">
          <a:xfrm>
            <a:off x="15875" y="2051050"/>
            <a:ext cx="3143250" cy="642938"/>
            <a:chOff x="108" y="952"/>
            <a:chExt cx="1980" cy="405"/>
          </a:xfrm>
        </p:grpSpPr>
        <p:sp>
          <p:nvSpPr>
            <p:cNvPr id="61470" name="Rectangle 23"/>
            <p:cNvSpPr>
              <a:spLocks noChangeArrowheads="1"/>
            </p:cNvSpPr>
            <p:nvPr/>
          </p:nvSpPr>
          <p:spPr bwMode="auto">
            <a:xfrm>
              <a:off x="108" y="963"/>
              <a:ext cx="75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a:t>
              </a:r>
              <a:r>
                <a:rPr kumimoji="1" lang="en-US" altLang="zh-CN" sz="3200" b="1" i="0" u="none">
                  <a:solidFill>
                    <a:schemeClr val="accent2"/>
                  </a:solidFill>
                  <a:latin typeface="Times New Roman" panose="02020603050405020304" pitchFamily="18" charset="0"/>
                  <a:ea typeface="楷体_GB2312" pitchFamily="49" charset="-122"/>
                </a:rPr>
                <a:t>2</a:t>
              </a:r>
              <a:r>
                <a:rPr kumimoji="1" lang="zh-CN" altLang="en-US" sz="3200" b="1" i="0" u="none">
                  <a:solidFill>
                    <a:schemeClr val="accent2"/>
                  </a:solidFill>
                  <a:latin typeface="Times New Roman" panose="02020603050405020304" pitchFamily="18" charset="0"/>
                  <a:ea typeface="楷体_GB2312" pitchFamily="49" charset="-122"/>
                </a:rPr>
                <a:t>）</a:t>
              </a:r>
            </a:p>
          </p:txBody>
        </p:sp>
        <p:graphicFrame>
          <p:nvGraphicFramePr>
            <p:cNvPr id="61471" name="Object 24"/>
            <p:cNvGraphicFramePr>
              <a:graphicFrameLocks noChangeAspect="1"/>
            </p:cNvGraphicFramePr>
            <p:nvPr/>
          </p:nvGraphicFramePr>
          <p:xfrm>
            <a:off x="768" y="952"/>
            <a:ext cx="1320" cy="405"/>
          </p:xfrm>
          <a:graphic>
            <a:graphicData uri="http://schemas.openxmlformats.org/presentationml/2006/ole">
              <mc:AlternateContent xmlns:mc="http://schemas.openxmlformats.org/markup-compatibility/2006">
                <mc:Choice xmlns:v="urn:schemas-microsoft-com:vml" Requires="v">
                  <p:oleObj name="公式" r:id="rId10" imgW="787400" imgH="228600" progId="Equation.3">
                    <p:embed/>
                  </p:oleObj>
                </mc:Choice>
                <mc:Fallback>
                  <p:oleObj name="公式" r:id="rId10" imgW="787400" imgH="228600" progId="Equation.3">
                    <p:embed/>
                    <p:pic>
                      <p:nvPicPr>
                        <p:cNvPr id="0" name="Object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8" y="952"/>
                          <a:ext cx="1320" cy="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58457" name="Group 25"/>
          <p:cNvGrpSpPr/>
          <p:nvPr/>
        </p:nvGrpSpPr>
        <p:grpSpPr bwMode="auto">
          <a:xfrm>
            <a:off x="3314700" y="2082800"/>
            <a:ext cx="3048000" cy="612775"/>
            <a:chOff x="720" y="2520"/>
            <a:chExt cx="1920" cy="386"/>
          </a:xfrm>
        </p:grpSpPr>
        <p:graphicFrame>
          <p:nvGraphicFramePr>
            <p:cNvPr id="61468" name="Object 26"/>
            <p:cNvGraphicFramePr>
              <a:graphicFrameLocks noChangeAspect="1"/>
            </p:cNvGraphicFramePr>
            <p:nvPr/>
          </p:nvGraphicFramePr>
          <p:xfrm>
            <a:off x="1320" y="2523"/>
            <a:ext cx="1320" cy="383"/>
          </p:xfrm>
          <a:graphic>
            <a:graphicData uri="http://schemas.openxmlformats.org/presentationml/2006/ole">
              <mc:AlternateContent xmlns:mc="http://schemas.openxmlformats.org/markup-compatibility/2006">
                <mc:Choice xmlns:v="urn:schemas-microsoft-com:vml" Requires="v">
                  <p:oleObj name="公式" r:id="rId12" imgW="786765" imgH="215900" progId="Equation.3">
                    <p:embed/>
                  </p:oleObj>
                </mc:Choice>
                <mc:Fallback>
                  <p:oleObj name="公式" r:id="rId12" imgW="786765" imgH="215900" progId="Equation.3">
                    <p:embed/>
                    <p:pic>
                      <p:nvPicPr>
                        <p:cNvPr id="0" name="Object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20" y="2523"/>
                          <a:ext cx="1320" cy="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69" name="Text Box 27"/>
            <p:cNvSpPr txBox="1">
              <a:spLocks noChangeArrowheads="1"/>
            </p:cNvSpPr>
            <p:nvPr/>
          </p:nvSpPr>
          <p:spPr bwMode="auto">
            <a:xfrm>
              <a:off x="720" y="2520"/>
              <a:ext cx="9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latin typeface="楷体_GB2312" pitchFamily="49" charset="-122"/>
                  <a:ea typeface="楷体_GB2312" pitchFamily="49" charset="-122"/>
                </a:rPr>
                <a:t>注意</a:t>
              </a:r>
              <a:r>
                <a:rPr kumimoji="1" lang="zh-CN" altLang="en-US" sz="2800" b="1" i="0" u="none">
                  <a:latin typeface="宋体" panose="02010600030101010101" pitchFamily="2" charset="-122"/>
                </a:rPr>
                <a:t>：</a:t>
              </a:r>
            </a:p>
          </p:txBody>
        </p:sp>
      </p:grpSp>
      <p:grpSp>
        <p:nvGrpSpPr>
          <p:cNvPr id="658460" name="Group 28"/>
          <p:cNvGrpSpPr/>
          <p:nvPr/>
        </p:nvGrpSpPr>
        <p:grpSpPr bwMode="auto">
          <a:xfrm>
            <a:off x="-19050" y="3935413"/>
            <a:ext cx="3028950" cy="617537"/>
            <a:chOff x="144" y="1299"/>
            <a:chExt cx="1908" cy="389"/>
          </a:xfrm>
        </p:grpSpPr>
        <p:sp>
          <p:nvSpPr>
            <p:cNvPr id="61466" name="Rectangle 29"/>
            <p:cNvSpPr>
              <a:spLocks noChangeArrowheads="1"/>
            </p:cNvSpPr>
            <p:nvPr/>
          </p:nvSpPr>
          <p:spPr bwMode="auto">
            <a:xfrm>
              <a:off x="144" y="1323"/>
              <a:ext cx="75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a:t>
              </a:r>
              <a:r>
                <a:rPr kumimoji="1" lang="en-US" altLang="zh-CN" sz="3200" b="1" i="0" u="none">
                  <a:solidFill>
                    <a:schemeClr val="accent2"/>
                  </a:solidFill>
                  <a:latin typeface="Times New Roman" panose="02020603050405020304" pitchFamily="18" charset="0"/>
                  <a:ea typeface="楷体_GB2312" pitchFamily="49" charset="-122"/>
                </a:rPr>
                <a:t>3</a:t>
              </a:r>
              <a:r>
                <a:rPr kumimoji="1" lang="zh-CN" altLang="en-US" sz="3200" b="1" i="0" u="none">
                  <a:solidFill>
                    <a:schemeClr val="accent2"/>
                  </a:solidFill>
                  <a:latin typeface="Times New Roman" panose="02020603050405020304" pitchFamily="18" charset="0"/>
                  <a:ea typeface="楷体_GB2312" pitchFamily="49" charset="-122"/>
                </a:rPr>
                <a:t>）</a:t>
              </a:r>
            </a:p>
          </p:txBody>
        </p:sp>
        <p:graphicFrame>
          <p:nvGraphicFramePr>
            <p:cNvPr id="61467" name="Object 30"/>
            <p:cNvGraphicFramePr>
              <a:graphicFrameLocks noChangeAspect="1"/>
            </p:cNvGraphicFramePr>
            <p:nvPr/>
          </p:nvGraphicFramePr>
          <p:xfrm>
            <a:off x="732" y="1299"/>
            <a:ext cx="1320" cy="383"/>
          </p:xfrm>
          <a:graphic>
            <a:graphicData uri="http://schemas.openxmlformats.org/presentationml/2006/ole">
              <mc:AlternateContent xmlns:mc="http://schemas.openxmlformats.org/markup-compatibility/2006">
                <mc:Choice xmlns:v="urn:schemas-microsoft-com:vml" Requires="v">
                  <p:oleObj name="公式" r:id="rId14" imgW="786765" imgH="215900" progId="Equation.3">
                    <p:embed/>
                  </p:oleObj>
                </mc:Choice>
                <mc:Fallback>
                  <p:oleObj name="公式" r:id="rId14" imgW="786765" imgH="215900" progId="Equation.3">
                    <p:embed/>
                    <p:pic>
                      <p:nvPicPr>
                        <p:cNvPr id="0" name="Object 3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2" y="1299"/>
                          <a:ext cx="1320" cy="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58463" name="Group 31"/>
          <p:cNvGrpSpPr/>
          <p:nvPr/>
        </p:nvGrpSpPr>
        <p:grpSpPr bwMode="auto">
          <a:xfrm>
            <a:off x="3333750" y="3975100"/>
            <a:ext cx="3233738" cy="681038"/>
            <a:chOff x="2172" y="1276"/>
            <a:chExt cx="2037" cy="429"/>
          </a:xfrm>
        </p:grpSpPr>
        <p:graphicFrame>
          <p:nvGraphicFramePr>
            <p:cNvPr id="61464" name="Object 32"/>
            <p:cNvGraphicFramePr>
              <a:graphicFrameLocks noChangeAspect="1"/>
            </p:cNvGraphicFramePr>
            <p:nvPr/>
          </p:nvGraphicFramePr>
          <p:xfrm>
            <a:off x="2655" y="1276"/>
            <a:ext cx="1554" cy="429"/>
          </p:xfrm>
          <a:graphic>
            <a:graphicData uri="http://schemas.openxmlformats.org/presentationml/2006/ole">
              <mc:AlternateContent xmlns:mc="http://schemas.openxmlformats.org/markup-compatibility/2006">
                <mc:Choice xmlns:v="urn:schemas-microsoft-com:vml" Requires="v">
                  <p:oleObj name="公式" r:id="rId16" imgW="927100" imgH="241300" progId="Equation.3">
                    <p:embed/>
                  </p:oleObj>
                </mc:Choice>
                <mc:Fallback>
                  <p:oleObj name="公式" r:id="rId16" imgW="927100" imgH="241300" progId="Equation.3">
                    <p:embed/>
                    <p:pic>
                      <p:nvPicPr>
                        <p:cNvPr id="0" name="Object 3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55" y="1276"/>
                          <a:ext cx="1554" cy="4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65" name="Text Box 33"/>
            <p:cNvSpPr txBox="1">
              <a:spLocks noChangeArrowheads="1"/>
            </p:cNvSpPr>
            <p:nvPr/>
          </p:nvSpPr>
          <p:spPr bwMode="auto">
            <a:xfrm>
              <a:off x="2172" y="1296"/>
              <a:ext cx="9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latin typeface="楷体_GB2312" pitchFamily="49" charset="-122"/>
                  <a:ea typeface="楷体_GB2312" pitchFamily="49" charset="-122"/>
                </a:rPr>
                <a:t>注意：</a:t>
              </a:r>
            </a:p>
          </p:txBody>
        </p:sp>
      </p:grpSp>
      <p:graphicFrame>
        <p:nvGraphicFramePr>
          <p:cNvPr id="658466" name="Object 34"/>
          <p:cNvGraphicFramePr>
            <a:graphicFrameLocks noChangeAspect="1"/>
          </p:cNvGraphicFramePr>
          <p:nvPr/>
        </p:nvGraphicFramePr>
        <p:xfrm>
          <a:off x="806450" y="4529138"/>
          <a:ext cx="4291013" cy="677862"/>
        </p:xfrm>
        <a:graphic>
          <a:graphicData uri="http://schemas.openxmlformats.org/presentationml/2006/ole">
            <mc:AlternateContent xmlns:mc="http://schemas.openxmlformats.org/markup-compatibility/2006">
              <mc:Choice xmlns:v="urn:schemas-microsoft-com:vml" Requires="v">
                <p:oleObj name="公式" r:id="rId18" imgW="1548765" imgH="241300" progId="Equation.3">
                  <p:embed/>
                </p:oleObj>
              </mc:Choice>
              <mc:Fallback>
                <p:oleObj name="公式" r:id="rId18" imgW="1548765" imgH="241300" progId="Equation.3">
                  <p:embed/>
                  <p:pic>
                    <p:nvPicPr>
                      <p:cNvPr id="0" name="Object 3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6450" y="4529138"/>
                        <a:ext cx="4291013" cy="677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8467" name="Object 35"/>
          <p:cNvGraphicFramePr>
            <a:graphicFrameLocks noChangeAspect="1"/>
          </p:cNvGraphicFramePr>
          <p:nvPr/>
        </p:nvGraphicFramePr>
        <p:xfrm>
          <a:off x="5716588" y="4835525"/>
          <a:ext cx="2814637" cy="1249363"/>
        </p:xfrm>
        <a:graphic>
          <a:graphicData uri="http://schemas.openxmlformats.org/presentationml/2006/ole">
            <mc:AlternateContent xmlns:mc="http://schemas.openxmlformats.org/markup-compatibility/2006">
              <mc:Choice xmlns:v="urn:schemas-microsoft-com:vml" Requires="v">
                <p:oleObj name="公式" r:id="rId20" imgW="1015365" imgH="444500" progId="Equation.3">
                  <p:embed/>
                </p:oleObj>
              </mc:Choice>
              <mc:Fallback>
                <p:oleObj name="公式" r:id="rId20" imgW="1015365" imgH="444500" progId="Equation.3">
                  <p:embed/>
                  <p:pic>
                    <p:nvPicPr>
                      <p:cNvPr id="0" name="Object 3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716588" y="4835525"/>
                        <a:ext cx="2814637" cy="1249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58468" name="Group 36"/>
          <p:cNvGrpSpPr/>
          <p:nvPr/>
        </p:nvGrpSpPr>
        <p:grpSpPr bwMode="auto">
          <a:xfrm>
            <a:off x="495300" y="5086350"/>
            <a:ext cx="5049838" cy="822325"/>
            <a:chOff x="312" y="2060"/>
            <a:chExt cx="3181" cy="518"/>
          </a:xfrm>
        </p:grpSpPr>
        <p:graphicFrame>
          <p:nvGraphicFramePr>
            <p:cNvPr id="61462" name="Object 37"/>
            <p:cNvGraphicFramePr>
              <a:graphicFrameLocks noChangeAspect="1"/>
            </p:cNvGraphicFramePr>
            <p:nvPr/>
          </p:nvGraphicFramePr>
          <p:xfrm>
            <a:off x="945" y="2060"/>
            <a:ext cx="2548" cy="518"/>
          </p:xfrm>
          <a:graphic>
            <a:graphicData uri="http://schemas.openxmlformats.org/presentationml/2006/ole">
              <mc:AlternateContent xmlns:mc="http://schemas.openxmlformats.org/markup-compatibility/2006">
                <mc:Choice xmlns:v="urn:schemas-microsoft-com:vml" Requires="v">
                  <p:oleObj name="公式" r:id="rId22" imgW="1459865" imgH="292100" progId="Equation.3">
                    <p:embed/>
                  </p:oleObj>
                </mc:Choice>
                <mc:Fallback>
                  <p:oleObj name="公式" r:id="rId22" imgW="1459865" imgH="292100" progId="Equation.3">
                    <p:embed/>
                    <p:pic>
                      <p:nvPicPr>
                        <p:cNvPr id="0" name="Object 3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45" y="2060"/>
                          <a:ext cx="2548" cy="5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63" name="Text Box 38"/>
            <p:cNvSpPr txBox="1">
              <a:spLocks noChangeArrowheads="1"/>
            </p:cNvSpPr>
            <p:nvPr/>
          </p:nvSpPr>
          <p:spPr bwMode="auto">
            <a:xfrm>
              <a:off x="312" y="2136"/>
              <a:ext cx="8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latin typeface="楷体_GB2312" pitchFamily="49" charset="-122"/>
                  <a:ea typeface="楷体_GB2312" pitchFamily="49" charset="-122"/>
                </a:rPr>
                <a:t>其中</a:t>
              </a:r>
              <a:r>
                <a:rPr kumimoji="1" lang="zh-CN" altLang="en-US" sz="2800" b="1" i="0" u="none">
                  <a:latin typeface="宋体" panose="02010600030101010101" pitchFamily="2" charset="-122"/>
                </a:rPr>
                <a:t>：</a:t>
              </a:r>
            </a:p>
          </p:txBody>
        </p:sp>
      </p:grpSp>
      <p:grpSp>
        <p:nvGrpSpPr>
          <p:cNvPr id="658471" name="Group 39"/>
          <p:cNvGrpSpPr/>
          <p:nvPr/>
        </p:nvGrpSpPr>
        <p:grpSpPr bwMode="auto">
          <a:xfrm>
            <a:off x="220663" y="5876925"/>
            <a:ext cx="8923337" cy="649288"/>
            <a:chOff x="139" y="2568"/>
            <a:chExt cx="5621" cy="409"/>
          </a:xfrm>
        </p:grpSpPr>
        <p:sp>
          <p:nvSpPr>
            <p:cNvPr id="61458" name="Rectangle 40"/>
            <p:cNvSpPr>
              <a:spLocks noChangeArrowheads="1"/>
            </p:cNvSpPr>
            <p:nvPr/>
          </p:nvSpPr>
          <p:spPr bwMode="auto">
            <a:xfrm>
              <a:off x="139" y="2597"/>
              <a:ext cx="7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latin typeface="楷体_GB2312" pitchFamily="49" charset="-122"/>
                  <a:ea typeface="楷体_GB2312" pitchFamily="49" charset="-122"/>
                </a:rPr>
                <a:t>注意</a:t>
              </a:r>
              <a:r>
                <a:rPr kumimoji="1" lang="zh-CN" altLang="en-US" sz="2800" b="1" i="0" u="none">
                  <a:latin typeface="宋体" panose="02010600030101010101" pitchFamily="2" charset="-122"/>
                </a:rPr>
                <a:t>：</a:t>
              </a:r>
            </a:p>
          </p:txBody>
        </p:sp>
        <p:graphicFrame>
          <p:nvGraphicFramePr>
            <p:cNvPr id="61459" name="Object 41"/>
            <p:cNvGraphicFramePr>
              <a:graphicFrameLocks noChangeAspect="1"/>
            </p:cNvGraphicFramePr>
            <p:nvPr/>
          </p:nvGraphicFramePr>
          <p:xfrm>
            <a:off x="803" y="2572"/>
            <a:ext cx="466" cy="405"/>
          </p:xfrm>
          <a:graphic>
            <a:graphicData uri="http://schemas.openxmlformats.org/presentationml/2006/ole">
              <mc:AlternateContent xmlns:mc="http://schemas.openxmlformats.org/markup-compatibility/2006">
                <mc:Choice xmlns:v="urn:schemas-microsoft-com:vml" Requires="v">
                  <p:oleObj name="公式" r:id="rId24" imgW="266700" imgH="228600" progId="Equation.3">
                    <p:embed/>
                  </p:oleObj>
                </mc:Choice>
                <mc:Fallback>
                  <p:oleObj name="公式" r:id="rId24" imgW="266700" imgH="228600" progId="Equation.3">
                    <p:embed/>
                    <p:pic>
                      <p:nvPicPr>
                        <p:cNvPr id="0" name="Object 4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03" y="2572"/>
                          <a:ext cx="466" cy="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60" name="Object 42"/>
            <p:cNvGraphicFramePr>
              <a:graphicFrameLocks noChangeAspect="1"/>
            </p:cNvGraphicFramePr>
            <p:nvPr/>
          </p:nvGraphicFramePr>
          <p:xfrm>
            <a:off x="2245" y="2572"/>
            <a:ext cx="510" cy="405"/>
          </p:xfrm>
          <a:graphic>
            <a:graphicData uri="http://schemas.openxmlformats.org/presentationml/2006/ole">
              <mc:AlternateContent xmlns:mc="http://schemas.openxmlformats.org/markup-compatibility/2006">
                <mc:Choice xmlns:v="urn:schemas-microsoft-com:vml" Requires="v">
                  <p:oleObj name="公式" r:id="rId26" imgW="292100" imgH="228600" progId="Equation.3">
                    <p:embed/>
                  </p:oleObj>
                </mc:Choice>
                <mc:Fallback>
                  <p:oleObj name="公式" r:id="rId26" imgW="292100" imgH="228600" progId="Equation.3">
                    <p:embed/>
                    <p:pic>
                      <p:nvPicPr>
                        <p:cNvPr id="0" name="Object 4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245" y="2572"/>
                          <a:ext cx="510" cy="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61" name="Text Box 43"/>
            <p:cNvSpPr txBox="1">
              <a:spLocks noChangeArrowheads="1"/>
            </p:cNvSpPr>
            <p:nvPr/>
          </p:nvSpPr>
          <p:spPr bwMode="auto">
            <a:xfrm>
              <a:off x="1157" y="2568"/>
              <a:ext cx="460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latin typeface="楷体_GB2312" pitchFamily="49" charset="-122"/>
                  <a:ea typeface="楷体_GB2312" pitchFamily="49" charset="-122"/>
                </a:rPr>
                <a:t>为算术和，   为代数和，与电抗性质有关。</a:t>
              </a:r>
            </a:p>
          </p:txBody>
        </p:sp>
      </p:grpSp>
      <p:grpSp>
        <p:nvGrpSpPr>
          <p:cNvPr id="658476" name="Group 44"/>
          <p:cNvGrpSpPr/>
          <p:nvPr/>
        </p:nvGrpSpPr>
        <p:grpSpPr bwMode="auto">
          <a:xfrm>
            <a:off x="179388" y="876300"/>
            <a:ext cx="5672137" cy="608013"/>
            <a:chOff x="113" y="449"/>
            <a:chExt cx="3573" cy="383"/>
          </a:xfrm>
        </p:grpSpPr>
        <p:graphicFrame>
          <p:nvGraphicFramePr>
            <p:cNvPr id="61456" name="Object 45"/>
            <p:cNvGraphicFramePr>
              <a:graphicFrameLocks noChangeAspect="1"/>
            </p:cNvGraphicFramePr>
            <p:nvPr/>
          </p:nvGraphicFramePr>
          <p:xfrm>
            <a:off x="493" y="449"/>
            <a:ext cx="3193" cy="383"/>
          </p:xfrm>
          <a:graphic>
            <a:graphicData uri="http://schemas.openxmlformats.org/presentationml/2006/ole">
              <mc:AlternateContent xmlns:mc="http://schemas.openxmlformats.org/markup-compatibility/2006">
                <mc:Choice xmlns:v="urn:schemas-microsoft-com:vml" Requires="v">
                  <p:oleObj name="公式" r:id="rId28" imgW="1904365" imgH="215900" progId="Equation.3">
                    <p:embed/>
                  </p:oleObj>
                </mc:Choice>
                <mc:Fallback>
                  <p:oleObj name="公式" r:id="rId28" imgW="1904365" imgH="215900" progId="Equation.3">
                    <p:embed/>
                    <p:pic>
                      <p:nvPicPr>
                        <p:cNvPr id="0" name="Object 4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93" y="449"/>
                          <a:ext cx="3193" cy="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57" name="Rectangle 46"/>
            <p:cNvSpPr>
              <a:spLocks noChangeArrowheads="1"/>
            </p:cNvSpPr>
            <p:nvPr/>
          </p:nvSpPr>
          <p:spPr bwMode="auto">
            <a:xfrm>
              <a:off x="113" y="486"/>
              <a:ext cx="5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latin typeface="宋体" panose="02010600030101010101" pitchFamily="2" charset="-122"/>
                </a:rPr>
                <a:t>设：</a:t>
              </a:r>
            </a:p>
          </p:txBody>
        </p:sp>
      </p:grpSp>
      <p:graphicFrame>
        <p:nvGraphicFramePr>
          <p:cNvPr id="658479" name="Object 47"/>
          <p:cNvGraphicFramePr>
            <a:graphicFrameLocks noChangeAspect="1"/>
          </p:cNvGraphicFramePr>
          <p:nvPr/>
        </p:nvGraphicFramePr>
        <p:xfrm>
          <a:off x="679450" y="2646363"/>
          <a:ext cx="4122738" cy="1357312"/>
        </p:xfrm>
        <a:graphic>
          <a:graphicData uri="http://schemas.openxmlformats.org/presentationml/2006/ole">
            <mc:AlternateContent xmlns:mc="http://schemas.openxmlformats.org/markup-compatibility/2006">
              <mc:Choice xmlns:v="urn:schemas-microsoft-com:vml" Requires="v">
                <p:oleObj name="公式" r:id="rId30" imgW="1548765" imgH="482600" progId="Equation.3">
                  <p:embed/>
                </p:oleObj>
              </mc:Choice>
              <mc:Fallback>
                <p:oleObj name="公式" r:id="rId30" imgW="1548765" imgH="482600" progId="Equation.3">
                  <p:embed/>
                  <p:pic>
                    <p:nvPicPr>
                      <p:cNvPr id="0" name="Object 47"/>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9450" y="2646363"/>
                        <a:ext cx="4122738" cy="1357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8434"/>
                                        </p:tgtEl>
                                        <p:attrNameLst>
                                          <p:attrName>style.visibility</p:attrName>
                                        </p:attrNameLst>
                                      </p:cBhvr>
                                      <p:to>
                                        <p:strVal val="visible"/>
                                      </p:to>
                                    </p:set>
                                    <p:animEffect transition="in" filter="wipe(left)">
                                      <p:cBhvr>
                                        <p:cTn id="7" dur="500"/>
                                        <p:tgtEl>
                                          <p:spTgt spid="6584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6584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58476"/>
                                        </p:tgtEl>
                                        <p:attrNameLst>
                                          <p:attrName>style.visibility</p:attrName>
                                        </p:attrNameLst>
                                      </p:cBhvr>
                                      <p:to>
                                        <p:strVal val="visible"/>
                                      </p:to>
                                    </p:set>
                                    <p:animEffect transition="in" filter="wipe(left)">
                                      <p:cBhvr>
                                        <p:cTn id="16" dur="500"/>
                                        <p:tgtEl>
                                          <p:spTgt spid="65847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58435"/>
                                        </p:tgtEl>
                                        <p:attrNameLst>
                                          <p:attrName>style.visibility</p:attrName>
                                        </p:attrNameLst>
                                      </p:cBhvr>
                                      <p:to>
                                        <p:strVal val="visible"/>
                                      </p:to>
                                    </p:set>
                                    <p:animEffect transition="in" filter="wipe(left)">
                                      <p:cBhvr>
                                        <p:cTn id="21" dur="500"/>
                                        <p:tgtEl>
                                          <p:spTgt spid="65843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58454"/>
                                        </p:tgtEl>
                                        <p:attrNameLst>
                                          <p:attrName>style.visibility</p:attrName>
                                        </p:attrNameLst>
                                      </p:cBhvr>
                                      <p:to>
                                        <p:strVal val="visible"/>
                                      </p:to>
                                    </p:set>
                                    <p:animEffect transition="in" filter="wipe(left)">
                                      <p:cBhvr>
                                        <p:cTn id="26" dur="500"/>
                                        <p:tgtEl>
                                          <p:spTgt spid="65845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58457"/>
                                        </p:tgtEl>
                                        <p:attrNameLst>
                                          <p:attrName>style.visibility</p:attrName>
                                        </p:attrNameLst>
                                      </p:cBhvr>
                                      <p:to>
                                        <p:strVal val="visible"/>
                                      </p:to>
                                    </p:set>
                                    <p:animEffect transition="in" filter="wipe(left)">
                                      <p:cBhvr>
                                        <p:cTn id="31" dur="500"/>
                                        <p:tgtEl>
                                          <p:spTgt spid="65845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58479"/>
                                        </p:tgtEl>
                                        <p:attrNameLst>
                                          <p:attrName>style.visibility</p:attrName>
                                        </p:attrNameLst>
                                      </p:cBhvr>
                                      <p:to>
                                        <p:strVal val="visible"/>
                                      </p:to>
                                    </p:set>
                                    <p:animEffect transition="in" filter="wipe(left)">
                                      <p:cBhvr>
                                        <p:cTn id="36" dur="500"/>
                                        <p:tgtEl>
                                          <p:spTgt spid="65847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658460"/>
                                        </p:tgtEl>
                                        <p:attrNameLst>
                                          <p:attrName>style.visibility</p:attrName>
                                        </p:attrNameLst>
                                      </p:cBhvr>
                                      <p:to>
                                        <p:strVal val="visible"/>
                                      </p:to>
                                    </p:set>
                                    <p:animEffect transition="in" filter="wipe(left)">
                                      <p:cBhvr>
                                        <p:cTn id="41" dur="500"/>
                                        <p:tgtEl>
                                          <p:spTgt spid="65846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58463"/>
                                        </p:tgtEl>
                                        <p:attrNameLst>
                                          <p:attrName>style.visibility</p:attrName>
                                        </p:attrNameLst>
                                      </p:cBhvr>
                                      <p:to>
                                        <p:strVal val="visible"/>
                                      </p:to>
                                    </p:set>
                                    <p:animEffect transition="in" filter="wipe(left)">
                                      <p:cBhvr>
                                        <p:cTn id="46" dur="500"/>
                                        <p:tgtEl>
                                          <p:spTgt spid="65846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658466"/>
                                        </p:tgtEl>
                                        <p:attrNameLst>
                                          <p:attrName>style.visibility</p:attrName>
                                        </p:attrNameLst>
                                      </p:cBhvr>
                                      <p:to>
                                        <p:strVal val="visible"/>
                                      </p:to>
                                    </p:set>
                                    <p:animEffect transition="in" filter="wipe(left)">
                                      <p:cBhvr>
                                        <p:cTn id="51" dur="500"/>
                                        <p:tgtEl>
                                          <p:spTgt spid="65846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658468"/>
                                        </p:tgtEl>
                                        <p:attrNameLst>
                                          <p:attrName>style.visibility</p:attrName>
                                        </p:attrNameLst>
                                      </p:cBhvr>
                                      <p:to>
                                        <p:strVal val="visible"/>
                                      </p:to>
                                    </p:set>
                                    <p:animEffect transition="in" filter="wipe(left)">
                                      <p:cBhvr>
                                        <p:cTn id="56" dur="500"/>
                                        <p:tgtEl>
                                          <p:spTgt spid="65846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658467"/>
                                        </p:tgtEl>
                                        <p:attrNameLst>
                                          <p:attrName>style.visibility</p:attrName>
                                        </p:attrNameLst>
                                      </p:cBhvr>
                                      <p:to>
                                        <p:strVal val="visible"/>
                                      </p:to>
                                    </p:set>
                                    <p:animEffect transition="in" filter="wipe(left)">
                                      <p:cBhvr>
                                        <p:cTn id="61" dur="500"/>
                                        <p:tgtEl>
                                          <p:spTgt spid="65846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658471"/>
                                        </p:tgtEl>
                                        <p:attrNameLst>
                                          <p:attrName>style.visibility</p:attrName>
                                        </p:attrNameLst>
                                      </p:cBhvr>
                                      <p:to>
                                        <p:strVal val="visible"/>
                                      </p:to>
                                    </p:set>
                                    <p:animEffect transition="in" filter="wipe(left)">
                                      <p:cBhvr>
                                        <p:cTn id="66" dur="500"/>
                                        <p:tgtEl>
                                          <p:spTgt spid="658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434" grpId="0" autoUpdateAnimBg="0"/>
      <p:bldP spid="658435"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C1E04AD5-5CA6-4E0C-B50A-4A8CB4E7AB96}" type="slidenum">
              <a:rPr lang="en-US" altLang="zh-CN" i="0" u="none" smtClean="0">
                <a:latin typeface="Times New Roman" panose="02020603050405020304" pitchFamily="18" charset="0"/>
              </a:rPr>
              <a:t>76</a:t>
            </a:fld>
            <a:endParaRPr lang="en-US" altLang="zh-CN" i="0" u="none">
              <a:latin typeface="Times New Roman" panose="02020603050405020304" pitchFamily="18" charset="0"/>
            </a:endParaRPr>
          </a:p>
        </p:txBody>
      </p:sp>
      <p:sp>
        <p:nvSpPr>
          <p:cNvPr id="659458" name="Rectangle 2"/>
          <p:cNvSpPr>
            <a:spLocks noChangeArrowheads="1"/>
          </p:cNvSpPr>
          <p:nvPr/>
        </p:nvSpPr>
        <p:spPr bwMode="auto">
          <a:xfrm>
            <a:off x="201613" y="328613"/>
            <a:ext cx="38655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a:t>
            </a:r>
            <a:r>
              <a:rPr kumimoji="1" lang="en-US" altLang="zh-CN" sz="3200" b="1" i="0" u="none">
                <a:solidFill>
                  <a:schemeClr val="accent2"/>
                </a:solidFill>
                <a:latin typeface="Times New Roman" panose="02020603050405020304" pitchFamily="18" charset="0"/>
                <a:ea typeface="楷体_GB2312" pitchFamily="49" charset="-122"/>
              </a:rPr>
              <a:t>4</a:t>
            </a:r>
            <a:r>
              <a:rPr kumimoji="1" lang="zh-CN" altLang="en-US" sz="3200" b="1" i="0" u="none">
                <a:solidFill>
                  <a:schemeClr val="accent2"/>
                </a:solidFill>
                <a:latin typeface="Times New Roman" panose="02020603050405020304" pitchFamily="18" charset="0"/>
                <a:ea typeface="楷体_GB2312" pitchFamily="49" charset="-122"/>
              </a:rPr>
              <a:t>）分压公式</a:t>
            </a:r>
          </a:p>
        </p:txBody>
      </p:sp>
      <p:sp>
        <p:nvSpPr>
          <p:cNvPr id="659459" name="Rectangle 3"/>
          <p:cNvSpPr>
            <a:spLocks noChangeArrowheads="1"/>
          </p:cNvSpPr>
          <p:nvPr/>
        </p:nvSpPr>
        <p:spPr bwMode="auto">
          <a:xfrm>
            <a:off x="4292600" y="3171825"/>
            <a:ext cx="4081463" cy="544513"/>
          </a:xfrm>
          <a:prstGeom prst="rect">
            <a:avLst/>
          </a:prstGeom>
          <a:noFill/>
          <a:ln w="25400">
            <a:solidFill>
              <a:srgbClr val="FF0000"/>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zh-CN" altLang="en-US" sz="2800" b="1" i="0" u="none">
                <a:solidFill>
                  <a:srgbClr val="FF0000"/>
                </a:solidFill>
                <a:latin typeface="楷体_GB2312" pitchFamily="49" charset="-122"/>
                <a:ea typeface="楷体_GB2312" pitchFamily="49" charset="-122"/>
              </a:rPr>
              <a:t>注意：要用复数运算</a:t>
            </a:r>
          </a:p>
        </p:txBody>
      </p:sp>
      <p:grpSp>
        <p:nvGrpSpPr>
          <p:cNvPr id="659460" name="Group 4"/>
          <p:cNvGrpSpPr/>
          <p:nvPr/>
        </p:nvGrpSpPr>
        <p:grpSpPr bwMode="auto">
          <a:xfrm>
            <a:off x="5838825" y="415925"/>
            <a:ext cx="2543175" cy="2508250"/>
            <a:chOff x="3745" y="95"/>
            <a:chExt cx="1602" cy="1580"/>
          </a:xfrm>
        </p:grpSpPr>
        <p:sp>
          <p:nvSpPr>
            <p:cNvPr id="62483" name="Line 5"/>
            <p:cNvSpPr>
              <a:spLocks noChangeShapeType="1"/>
            </p:cNvSpPr>
            <p:nvPr/>
          </p:nvSpPr>
          <p:spPr bwMode="auto">
            <a:xfrm>
              <a:off x="4092" y="456"/>
              <a:ext cx="708"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2484" name="Line 6"/>
            <p:cNvSpPr>
              <a:spLocks noChangeShapeType="1"/>
            </p:cNvSpPr>
            <p:nvPr/>
          </p:nvSpPr>
          <p:spPr bwMode="auto">
            <a:xfrm>
              <a:off x="4800" y="444"/>
              <a:ext cx="0" cy="120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useBgFill="1">
          <p:nvSpPr>
            <p:cNvPr id="62485" name="Rectangle 7"/>
            <p:cNvSpPr>
              <a:spLocks noChangeArrowheads="1"/>
            </p:cNvSpPr>
            <p:nvPr/>
          </p:nvSpPr>
          <p:spPr bwMode="auto">
            <a:xfrm>
              <a:off x="4752" y="660"/>
              <a:ext cx="107" cy="276"/>
            </a:xfrm>
            <a:prstGeom prst="rect">
              <a:avLst/>
            </a:prstGeom>
            <a:ln w="3810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useBgFill="1">
          <p:nvSpPr>
            <p:cNvPr id="62486" name="Rectangle 8"/>
            <p:cNvSpPr>
              <a:spLocks noChangeArrowheads="1"/>
            </p:cNvSpPr>
            <p:nvPr/>
          </p:nvSpPr>
          <p:spPr bwMode="auto">
            <a:xfrm>
              <a:off x="4752" y="1152"/>
              <a:ext cx="107" cy="276"/>
            </a:xfrm>
            <a:prstGeom prst="rect">
              <a:avLst/>
            </a:prstGeom>
            <a:ln w="3810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2487" name="Line 9"/>
            <p:cNvSpPr>
              <a:spLocks noChangeShapeType="1"/>
            </p:cNvSpPr>
            <p:nvPr/>
          </p:nvSpPr>
          <p:spPr bwMode="auto">
            <a:xfrm>
              <a:off x="4164" y="1632"/>
              <a:ext cx="636"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2488" name="Line 10"/>
            <p:cNvSpPr>
              <a:spLocks noChangeShapeType="1"/>
            </p:cNvSpPr>
            <p:nvPr/>
          </p:nvSpPr>
          <p:spPr bwMode="auto">
            <a:xfrm>
              <a:off x="4068" y="768"/>
              <a:ext cx="0" cy="636"/>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2489" name="Text Box 11"/>
            <p:cNvSpPr txBox="1">
              <a:spLocks noChangeArrowheads="1"/>
            </p:cNvSpPr>
            <p:nvPr/>
          </p:nvSpPr>
          <p:spPr bwMode="auto">
            <a:xfrm>
              <a:off x="4445" y="632"/>
              <a:ext cx="329"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r" eaLnBrk="1" hangingPunct="1"/>
              <a:r>
                <a:rPr kumimoji="1" lang="en-US" altLang="zh-CN" sz="2800" b="1" u="none">
                  <a:latin typeface="Times New Roman" panose="02020603050405020304" pitchFamily="18" charset="0"/>
                </a:rPr>
                <a:t>Z</a:t>
              </a:r>
              <a:r>
                <a:rPr kumimoji="1" lang="en-US" altLang="zh-CN" sz="2800" b="1" i="0" u="none" baseline="-25000">
                  <a:latin typeface="Times New Roman" panose="02020603050405020304" pitchFamily="18" charset="0"/>
                </a:rPr>
                <a:t>1</a:t>
              </a:r>
              <a:endParaRPr kumimoji="1" lang="en-US" altLang="zh-CN" sz="2800" b="1" i="0" u="none">
                <a:latin typeface="Times New Roman" panose="02020603050405020304" pitchFamily="18" charset="0"/>
              </a:endParaRPr>
            </a:p>
          </p:txBody>
        </p:sp>
        <p:sp>
          <p:nvSpPr>
            <p:cNvPr id="62490" name="Text Box 12"/>
            <p:cNvSpPr txBox="1">
              <a:spLocks noChangeArrowheads="1"/>
            </p:cNvSpPr>
            <p:nvPr/>
          </p:nvSpPr>
          <p:spPr bwMode="auto">
            <a:xfrm>
              <a:off x="4433" y="1136"/>
              <a:ext cx="329"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r" eaLnBrk="1" hangingPunct="1"/>
              <a:r>
                <a:rPr kumimoji="1" lang="en-US" altLang="zh-CN" sz="2800" b="1" u="none">
                  <a:latin typeface="Times New Roman" panose="02020603050405020304" pitchFamily="18" charset="0"/>
                </a:rPr>
                <a:t>Z</a:t>
              </a:r>
              <a:r>
                <a:rPr kumimoji="1" lang="en-US" altLang="zh-CN" sz="2800" b="1" i="0" u="none" baseline="-25000">
                  <a:latin typeface="Times New Roman" panose="02020603050405020304" pitchFamily="18" charset="0"/>
                </a:rPr>
                <a:t>2</a:t>
              </a:r>
              <a:endParaRPr kumimoji="1" lang="en-US" altLang="zh-CN" sz="2800" b="1" i="0" u="none">
                <a:latin typeface="Times New Roman" panose="02020603050405020304" pitchFamily="18" charset="0"/>
              </a:endParaRPr>
            </a:p>
          </p:txBody>
        </p:sp>
        <p:sp>
          <p:nvSpPr>
            <p:cNvPr id="62491" name="Line 13"/>
            <p:cNvSpPr>
              <a:spLocks noChangeShapeType="1"/>
            </p:cNvSpPr>
            <p:nvPr/>
          </p:nvSpPr>
          <p:spPr bwMode="auto">
            <a:xfrm>
              <a:off x="4956" y="1140"/>
              <a:ext cx="0" cy="36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graphicFrame>
          <p:nvGraphicFramePr>
            <p:cNvPr id="62492" name="Object 14"/>
            <p:cNvGraphicFramePr>
              <a:graphicFrameLocks noChangeAspect="1"/>
            </p:cNvGraphicFramePr>
            <p:nvPr/>
          </p:nvGraphicFramePr>
          <p:xfrm>
            <a:off x="5062" y="1088"/>
            <a:ext cx="285" cy="436"/>
          </p:xfrm>
          <a:graphic>
            <a:graphicData uri="http://schemas.openxmlformats.org/presentationml/2006/ole">
              <mc:AlternateContent xmlns:mc="http://schemas.openxmlformats.org/markup-compatibility/2006">
                <mc:Choice xmlns:v="urn:schemas-microsoft-com:vml" Requires="v">
                  <p:oleObj name="Equation" r:id="rId2" imgW="172085" imgH="204470" progId="Equation.3">
                    <p:embed/>
                  </p:oleObj>
                </mc:Choice>
                <mc:Fallback>
                  <p:oleObj name="Equation" r:id="rId2" imgW="172085" imgH="204470" progId="Equation.3">
                    <p:embed/>
                    <p:pic>
                      <p:nvPicPr>
                        <p:cNvPr id="0" name="Object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 y="1088"/>
                          <a:ext cx="285" cy="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93" name="Line 15"/>
            <p:cNvSpPr>
              <a:spLocks noChangeShapeType="1"/>
            </p:cNvSpPr>
            <p:nvPr/>
          </p:nvSpPr>
          <p:spPr bwMode="auto">
            <a:xfrm>
              <a:off x="4956" y="624"/>
              <a:ext cx="0" cy="36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graphicFrame>
          <p:nvGraphicFramePr>
            <p:cNvPr id="62494" name="Object 16"/>
            <p:cNvGraphicFramePr>
              <a:graphicFrameLocks noChangeAspect="1"/>
            </p:cNvGraphicFramePr>
            <p:nvPr/>
          </p:nvGraphicFramePr>
          <p:xfrm>
            <a:off x="5047" y="596"/>
            <a:ext cx="282" cy="419"/>
          </p:xfrm>
          <a:graphic>
            <a:graphicData uri="http://schemas.openxmlformats.org/presentationml/2006/ole">
              <mc:AlternateContent xmlns:mc="http://schemas.openxmlformats.org/markup-compatibility/2006">
                <mc:Choice xmlns:v="urn:schemas-microsoft-com:vml" Requires="v">
                  <p:oleObj name="Equation" r:id="rId4" imgW="161290" imgH="204470" progId="Equation.3">
                    <p:embed/>
                  </p:oleObj>
                </mc:Choice>
                <mc:Fallback>
                  <p:oleObj name="Equation" r:id="rId4" imgW="161290" imgH="204470" progId="Equation.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7" y="596"/>
                          <a:ext cx="282" cy="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95" name="Line 17"/>
            <p:cNvSpPr>
              <a:spLocks noChangeShapeType="1"/>
            </p:cNvSpPr>
            <p:nvPr/>
          </p:nvSpPr>
          <p:spPr bwMode="auto">
            <a:xfrm>
              <a:off x="4296" y="456"/>
              <a:ext cx="252"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graphicFrame>
          <p:nvGraphicFramePr>
            <p:cNvPr id="62496" name="Object 18"/>
            <p:cNvGraphicFramePr>
              <a:graphicFrameLocks noChangeAspect="1"/>
            </p:cNvGraphicFramePr>
            <p:nvPr/>
          </p:nvGraphicFramePr>
          <p:xfrm>
            <a:off x="3745" y="906"/>
            <a:ext cx="234" cy="357"/>
          </p:xfrm>
          <a:graphic>
            <a:graphicData uri="http://schemas.openxmlformats.org/presentationml/2006/ole">
              <mc:AlternateContent xmlns:mc="http://schemas.openxmlformats.org/markup-compatibility/2006">
                <mc:Choice xmlns:v="urn:schemas-microsoft-com:vml" Requires="v">
                  <p:oleObj name="Equation" r:id="rId6" imgW="128905" imgH="172085" progId="Equation.3">
                    <p:embed/>
                  </p:oleObj>
                </mc:Choice>
                <mc:Fallback>
                  <p:oleObj name="Equation" r:id="rId6" imgW="128905" imgH="172085" progId="Equation.3">
                    <p:embed/>
                    <p:pic>
                      <p:nvPicPr>
                        <p:cNvPr id="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5" y="906"/>
                          <a:ext cx="23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useBgFill="1">
          <p:nvSpPr>
            <p:cNvPr id="62497" name="Oval 19"/>
            <p:cNvSpPr>
              <a:spLocks noChangeArrowheads="1"/>
            </p:cNvSpPr>
            <p:nvPr/>
          </p:nvSpPr>
          <p:spPr bwMode="auto">
            <a:xfrm>
              <a:off x="4056" y="1584"/>
              <a:ext cx="91" cy="91"/>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62498" name="Oval 20"/>
            <p:cNvSpPr>
              <a:spLocks noChangeArrowheads="1"/>
            </p:cNvSpPr>
            <p:nvPr/>
          </p:nvSpPr>
          <p:spPr bwMode="auto">
            <a:xfrm>
              <a:off x="4032" y="408"/>
              <a:ext cx="91" cy="91"/>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2499" name="Object 21"/>
            <p:cNvGraphicFramePr>
              <a:graphicFrameLocks noChangeAspect="1"/>
            </p:cNvGraphicFramePr>
            <p:nvPr/>
          </p:nvGraphicFramePr>
          <p:xfrm>
            <a:off x="4302" y="95"/>
            <a:ext cx="188" cy="349"/>
          </p:xfrm>
          <a:graphic>
            <a:graphicData uri="http://schemas.openxmlformats.org/presentationml/2006/ole">
              <mc:AlternateContent xmlns:mc="http://schemas.openxmlformats.org/markup-compatibility/2006">
                <mc:Choice xmlns:v="urn:schemas-microsoft-com:vml" Requires="v">
                  <p:oleObj name="Equation" r:id="rId8" imgW="86360" imgH="161290" progId="Equation.3">
                    <p:embed/>
                  </p:oleObj>
                </mc:Choice>
                <mc:Fallback>
                  <p:oleObj name="Equation" r:id="rId8" imgW="86360" imgH="161290" progId="Equation.3">
                    <p:embed/>
                    <p:pic>
                      <p:nvPicPr>
                        <p:cNvPr id="0"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2" y="95"/>
                          <a:ext cx="188"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59478" name="Rectangle 22"/>
          <p:cNvSpPr>
            <a:spLocks noChangeArrowheads="1"/>
          </p:cNvSpPr>
          <p:nvPr/>
        </p:nvSpPr>
        <p:spPr bwMode="auto">
          <a:xfrm>
            <a:off x="239713" y="3473450"/>
            <a:ext cx="34686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a:t>
            </a:r>
            <a:r>
              <a:rPr kumimoji="1" lang="en-US" altLang="zh-CN" sz="3200" b="1" i="0" u="none">
                <a:solidFill>
                  <a:schemeClr val="accent2"/>
                </a:solidFill>
                <a:latin typeface="Times New Roman" panose="02020603050405020304" pitchFamily="18" charset="0"/>
                <a:ea typeface="楷体_GB2312" pitchFamily="49" charset="-122"/>
              </a:rPr>
              <a:t>5</a:t>
            </a:r>
            <a:r>
              <a:rPr kumimoji="1" lang="zh-CN" altLang="en-US" sz="3200" b="1" i="0" u="none">
                <a:solidFill>
                  <a:schemeClr val="accent2"/>
                </a:solidFill>
                <a:latin typeface="Times New Roman" panose="02020603050405020304" pitchFamily="18" charset="0"/>
                <a:ea typeface="楷体_GB2312" pitchFamily="49" charset="-122"/>
              </a:rPr>
              <a:t>）电功率</a:t>
            </a:r>
          </a:p>
        </p:txBody>
      </p:sp>
      <p:grpSp>
        <p:nvGrpSpPr>
          <p:cNvPr id="659479" name="Group 23"/>
          <p:cNvGrpSpPr/>
          <p:nvPr/>
        </p:nvGrpSpPr>
        <p:grpSpPr bwMode="auto">
          <a:xfrm>
            <a:off x="933450" y="836613"/>
            <a:ext cx="3254375" cy="2503487"/>
            <a:chOff x="588" y="527"/>
            <a:chExt cx="2050" cy="1577"/>
          </a:xfrm>
        </p:grpSpPr>
        <p:graphicFrame>
          <p:nvGraphicFramePr>
            <p:cNvPr id="62481" name="Object 24"/>
            <p:cNvGraphicFramePr>
              <a:graphicFrameLocks noChangeAspect="1"/>
            </p:cNvGraphicFramePr>
            <p:nvPr/>
          </p:nvGraphicFramePr>
          <p:xfrm>
            <a:off x="935" y="527"/>
            <a:ext cx="1703" cy="1577"/>
          </p:xfrm>
          <a:graphic>
            <a:graphicData uri="http://schemas.openxmlformats.org/presentationml/2006/ole">
              <mc:AlternateContent xmlns:mc="http://schemas.openxmlformats.org/markup-compatibility/2006">
                <mc:Choice xmlns:v="urn:schemas-microsoft-com:vml" Requires="v">
                  <p:oleObj name="公式" r:id="rId10" imgW="1016000" imgH="889000" progId="Equation.3">
                    <p:embed/>
                  </p:oleObj>
                </mc:Choice>
                <mc:Fallback>
                  <p:oleObj name="公式" r:id="rId10" imgW="1016000" imgH="889000" progId="Equation.3">
                    <p:embed/>
                    <p:pic>
                      <p:nvPicPr>
                        <p:cNvPr id="0" name="Object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5" y="527"/>
                          <a:ext cx="1703" cy="1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82" name="AutoShape 25"/>
            <p:cNvSpPr/>
            <p:nvPr/>
          </p:nvSpPr>
          <p:spPr bwMode="auto">
            <a:xfrm>
              <a:off x="588" y="852"/>
              <a:ext cx="264" cy="912"/>
            </a:xfrm>
            <a:prstGeom prst="leftBrace">
              <a:avLst>
                <a:gd name="adj1" fmla="val 28788"/>
                <a:gd name="adj2" fmla="val 50000"/>
              </a:avLst>
            </a:prstGeom>
            <a:noFill/>
            <a:ln w="381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9482" name="Group 26"/>
          <p:cNvGrpSpPr/>
          <p:nvPr/>
        </p:nvGrpSpPr>
        <p:grpSpPr bwMode="auto">
          <a:xfrm>
            <a:off x="476250" y="4148138"/>
            <a:ext cx="7724775" cy="681037"/>
            <a:chOff x="240" y="2445"/>
            <a:chExt cx="4866" cy="429"/>
          </a:xfrm>
        </p:grpSpPr>
        <p:graphicFrame>
          <p:nvGraphicFramePr>
            <p:cNvPr id="62479" name="Object 27"/>
            <p:cNvGraphicFramePr>
              <a:graphicFrameLocks noChangeAspect="1"/>
            </p:cNvGraphicFramePr>
            <p:nvPr/>
          </p:nvGraphicFramePr>
          <p:xfrm>
            <a:off x="1254" y="2445"/>
            <a:ext cx="3852" cy="429"/>
          </p:xfrm>
          <a:graphic>
            <a:graphicData uri="http://schemas.openxmlformats.org/presentationml/2006/ole">
              <mc:AlternateContent xmlns:mc="http://schemas.openxmlformats.org/markup-compatibility/2006">
                <mc:Choice xmlns:v="urn:schemas-microsoft-com:vml" Requires="v">
                  <p:oleObj name="公式" r:id="rId12" imgW="2298700" imgH="241300" progId="Equation.3">
                    <p:embed/>
                  </p:oleObj>
                </mc:Choice>
                <mc:Fallback>
                  <p:oleObj name="公式" r:id="rId12" imgW="2298700" imgH="241300" progId="Equation.3">
                    <p:embed/>
                    <p:pic>
                      <p:nvPicPr>
                        <p:cNvPr id="0" name="Object 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54" y="2445"/>
                          <a:ext cx="3852" cy="4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80" name="Text Box 28"/>
            <p:cNvSpPr txBox="1">
              <a:spLocks noChangeArrowheads="1"/>
            </p:cNvSpPr>
            <p:nvPr/>
          </p:nvSpPr>
          <p:spPr bwMode="auto">
            <a:xfrm>
              <a:off x="240" y="2488"/>
              <a:ext cx="12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latin typeface="楷体_GB2312" pitchFamily="49" charset="-122"/>
                  <a:ea typeface="楷体_GB2312" pitchFamily="49" charset="-122"/>
                </a:rPr>
                <a:t>有功功率</a:t>
              </a:r>
              <a:r>
                <a:rPr kumimoji="1" lang="zh-CN" altLang="en-US" sz="2800" b="1" i="0" u="none">
                  <a:latin typeface="宋体" panose="02010600030101010101" pitchFamily="2" charset="-122"/>
                </a:rPr>
                <a:t>：</a:t>
              </a:r>
            </a:p>
          </p:txBody>
        </p:sp>
      </p:grpSp>
      <p:grpSp>
        <p:nvGrpSpPr>
          <p:cNvPr id="659485" name="Group 29"/>
          <p:cNvGrpSpPr/>
          <p:nvPr/>
        </p:nvGrpSpPr>
        <p:grpSpPr bwMode="auto">
          <a:xfrm>
            <a:off x="438150" y="4910138"/>
            <a:ext cx="8010525" cy="681037"/>
            <a:chOff x="216" y="2913"/>
            <a:chExt cx="5046" cy="429"/>
          </a:xfrm>
        </p:grpSpPr>
        <p:sp>
          <p:nvSpPr>
            <p:cNvPr id="62477" name="Text Box 30"/>
            <p:cNvSpPr txBox="1">
              <a:spLocks noChangeArrowheads="1"/>
            </p:cNvSpPr>
            <p:nvPr/>
          </p:nvSpPr>
          <p:spPr bwMode="auto">
            <a:xfrm>
              <a:off x="216" y="2956"/>
              <a:ext cx="12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latin typeface="楷体_GB2312" pitchFamily="49" charset="-122"/>
                  <a:ea typeface="楷体_GB2312" pitchFamily="49" charset="-122"/>
                </a:rPr>
                <a:t>无功功率</a:t>
              </a:r>
              <a:r>
                <a:rPr kumimoji="1" lang="zh-CN" altLang="en-US" sz="2800" b="1" i="0" u="none">
                  <a:latin typeface="宋体" panose="02010600030101010101" pitchFamily="2" charset="-122"/>
                </a:rPr>
                <a:t>：</a:t>
              </a:r>
            </a:p>
          </p:txBody>
        </p:sp>
        <p:graphicFrame>
          <p:nvGraphicFramePr>
            <p:cNvPr id="62478" name="Object 31"/>
            <p:cNvGraphicFramePr>
              <a:graphicFrameLocks noChangeAspect="1"/>
            </p:cNvGraphicFramePr>
            <p:nvPr/>
          </p:nvGraphicFramePr>
          <p:xfrm>
            <a:off x="1218" y="2913"/>
            <a:ext cx="4044" cy="429"/>
          </p:xfrm>
          <a:graphic>
            <a:graphicData uri="http://schemas.openxmlformats.org/presentationml/2006/ole">
              <mc:AlternateContent xmlns:mc="http://schemas.openxmlformats.org/markup-compatibility/2006">
                <mc:Choice xmlns:v="urn:schemas-microsoft-com:vml" Requires="v">
                  <p:oleObj name="公式" r:id="rId14" imgW="2413000" imgH="241300" progId="Equation.3">
                    <p:embed/>
                  </p:oleObj>
                </mc:Choice>
                <mc:Fallback>
                  <p:oleObj name="公式" r:id="rId14" imgW="2413000" imgH="241300" progId="Equation.3">
                    <p:embed/>
                    <p:pic>
                      <p:nvPicPr>
                        <p:cNvPr id="0" name="Object 3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18" y="2913"/>
                          <a:ext cx="4044" cy="4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59488" name="Group 32"/>
          <p:cNvGrpSpPr/>
          <p:nvPr/>
        </p:nvGrpSpPr>
        <p:grpSpPr bwMode="auto">
          <a:xfrm>
            <a:off x="514350" y="5600700"/>
            <a:ext cx="7229475" cy="787400"/>
            <a:chOff x="192" y="3600"/>
            <a:chExt cx="4554" cy="496"/>
          </a:xfrm>
        </p:grpSpPr>
        <p:sp>
          <p:nvSpPr>
            <p:cNvPr id="62475" name="Text Box 33"/>
            <p:cNvSpPr txBox="1">
              <a:spLocks noChangeArrowheads="1"/>
            </p:cNvSpPr>
            <p:nvPr/>
          </p:nvSpPr>
          <p:spPr bwMode="auto">
            <a:xfrm>
              <a:off x="192" y="3676"/>
              <a:ext cx="12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latin typeface="楷体_GB2312" pitchFamily="49" charset="-122"/>
                  <a:ea typeface="楷体_GB2312" pitchFamily="49" charset="-122"/>
                </a:rPr>
                <a:t>视在功率</a:t>
              </a:r>
              <a:r>
                <a:rPr kumimoji="1" lang="zh-CN" altLang="en-US" sz="2800" b="1" i="0" u="none">
                  <a:latin typeface="宋体" panose="02010600030101010101" pitchFamily="2" charset="-122"/>
                </a:rPr>
                <a:t>：</a:t>
              </a:r>
            </a:p>
          </p:txBody>
        </p:sp>
        <p:graphicFrame>
          <p:nvGraphicFramePr>
            <p:cNvPr id="62476" name="Object 34"/>
            <p:cNvGraphicFramePr>
              <a:graphicFrameLocks noChangeAspect="1"/>
            </p:cNvGraphicFramePr>
            <p:nvPr/>
          </p:nvGraphicFramePr>
          <p:xfrm>
            <a:off x="1255" y="3600"/>
            <a:ext cx="3491" cy="496"/>
          </p:xfrm>
          <a:graphic>
            <a:graphicData uri="http://schemas.openxmlformats.org/presentationml/2006/ole">
              <mc:AlternateContent xmlns:mc="http://schemas.openxmlformats.org/markup-compatibility/2006">
                <mc:Choice xmlns:v="urn:schemas-microsoft-com:vml" Requires="v">
                  <p:oleObj name="公式" r:id="rId16" imgW="2082800" imgH="279400" progId="Equation.3">
                    <p:embed/>
                  </p:oleObj>
                </mc:Choice>
                <mc:Fallback>
                  <p:oleObj name="公式" r:id="rId16" imgW="2082800" imgH="279400" progId="Equation.3">
                    <p:embed/>
                    <p:pic>
                      <p:nvPicPr>
                        <p:cNvPr id="0" name="Object 3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55" y="3600"/>
                          <a:ext cx="3491" cy="4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9458"/>
                                        </p:tgtEl>
                                        <p:attrNameLst>
                                          <p:attrName>style.visibility</p:attrName>
                                        </p:attrNameLst>
                                      </p:cBhvr>
                                      <p:to>
                                        <p:strVal val="visible"/>
                                      </p:to>
                                    </p:set>
                                    <p:animEffect transition="in" filter="wipe(left)">
                                      <p:cBhvr>
                                        <p:cTn id="7" dur="500"/>
                                        <p:tgtEl>
                                          <p:spTgt spid="65945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499"/>
                                          </p:stCondLst>
                                        </p:cTn>
                                        <p:tgtEl>
                                          <p:spTgt spid="6594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59479"/>
                                        </p:tgtEl>
                                        <p:attrNameLst>
                                          <p:attrName>style.visibility</p:attrName>
                                        </p:attrNameLst>
                                      </p:cBhvr>
                                      <p:to>
                                        <p:strVal val="visible"/>
                                      </p:to>
                                    </p:set>
                                    <p:animEffect transition="in" filter="wipe(left)">
                                      <p:cBhvr>
                                        <p:cTn id="15" dur="500"/>
                                        <p:tgtEl>
                                          <p:spTgt spid="65947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65945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59478"/>
                                        </p:tgtEl>
                                        <p:attrNameLst>
                                          <p:attrName>style.visibility</p:attrName>
                                        </p:attrNameLst>
                                      </p:cBhvr>
                                      <p:to>
                                        <p:strVal val="visible"/>
                                      </p:to>
                                    </p:set>
                                    <p:animEffect transition="in" filter="wipe(left)">
                                      <p:cBhvr>
                                        <p:cTn id="24" dur="500"/>
                                        <p:tgtEl>
                                          <p:spTgt spid="65947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659482"/>
                                        </p:tgtEl>
                                        <p:attrNameLst>
                                          <p:attrName>style.visibility</p:attrName>
                                        </p:attrNameLst>
                                      </p:cBhvr>
                                      <p:to>
                                        <p:strVal val="visible"/>
                                      </p:to>
                                    </p:set>
                                    <p:animEffect transition="in" filter="wipe(left)">
                                      <p:cBhvr>
                                        <p:cTn id="29" dur="500"/>
                                        <p:tgtEl>
                                          <p:spTgt spid="65948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659485"/>
                                        </p:tgtEl>
                                        <p:attrNameLst>
                                          <p:attrName>style.visibility</p:attrName>
                                        </p:attrNameLst>
                                      </p:cBhvr>
                                      <p:to>
                                        <p:strVal val="visible"/>
                                      </p:to>
                                    </p:set>
                                    <p:animEffect transition="in" filter="wipe(left)">
                                      <p:cBhvr>
                                        <p:cTn id="34" dur="500"/>
                                        <p:tgtEl>
                                          <p:spTgt spid="65948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659488"/>
                                        </p:tgtEl>
                                        <p:attrNameLst>
                                          <p:attrName>style.visibility</p:attrName>
                                        </p:attrNameLst>
                                      </p:cBhvr>
                                      <p:to>
                                        <p:strVal val="visible"/>
                                      </p:to>
                                    </p:set>
                                    <p:animEffect transition="in" filter="wipe(left)">
                                      <p:cBhvr>
                                        <p:cTn id="39" dur="500"/>
                                        <p:tgtEl>
                                          <p:spTgt spid="659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458" grpId="0" autoUpdateAnimBg="0"/>
      <p:bldP spid="659459" grpId="0" animBg="1" autoUpdateAnimBg="0"/>
      <p:bldP spid="659478"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1" name="Group 2"/>
          <p:cNvGrpSpPr/>
          <p:nvPr/>
        </p:nvGrpSpPr>
        <p:grpSpPr bwMode="auto">
          <a:xfrm>
            <a:off x="323850" y="476250"/>
            <a:ext cx="669925" cy="685800"/>
            <a:chOff x="192" y="168"/>
            <a:chExt cx="422" cy="432"/>
          </a:xfrm>
        </p:grpSpPr>
        <p:sp>
          <p:nvSpPr>
            <p:cNvPr id="63545" name="Oval 3"/>
            <p:cNvSpPr>
              <a:spLocks noChangeArrowheads="1"/>
            </p:cNvSpPr>
            <p:nvPr/>
          </p:nvSpPr>
          <p:spPr bwMode="auto">
            <a:xfrm>
              <a:off x="192" y="168"/>
              <a:ext cx="422" cy="432"/>
            </a:xfrm>
            <a:prstGeom prst="ellipse">
              <a:avLst/>
            </a:prstGeom>
            <a:solidFill>
              <a:srgbClr val="FFFFCC"/>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46" name="Rectangle 4"/>
            <p:cNvSpPr>
              <a:spLocks noChangeArrowheads="1"/>
            </p:cNvSpPr>
            <p:nvPr/>
          </p:nvSpPr>
          <p:spPr bwMode="auto">
            <a:xfrm>
              <a:off x="192" y="175"/>
              <a:ext cx="37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r>
                <a:rPr kumimoji="1" lang="zh-CN" altLang="en-US" sz="3600" b="1" i="0" u="none">
                  <a:solidFill>
                    <a:srgbClr val="FF0000"/>
                  </a:solidFill>
                  <a:latin typeface="Times New Roman" panose="02020603050405020304" pitchFamily="18" charset="0"/>
                  <a:ea typeface="楷体_GB2312" pitchFamily="49" charset="-122"/>
                </a:rPr>
                <a:t>例</a:t>
              </a:r>
              <a:endParaRPr kumimoji="1" lang="zh-CN" altLang="en-US" sz="3600" b="1" i="0" u="none">
                <a:latin typeface="Times New Roman" panose="02020603050405020304" pitchFamily="18" charset="0"/>
                <a:ea typeface="楷体_GB2312" pitchFamily="49" charset="-122"/>
              </a:endParaRPr>
            </a:p>
          </p:txBody>
        </p:sp>
      </p:grpSp>
      <p:sp>
        <p:nvSpPr>
          <p:cNvPr id="63492" name="Rectangle 5"/>
          <p:cNvSpPr>
            <a:spLocks noChangeArrowheads="1"/>
          </p:cNvSpPr>
          <p:nvPr/>
        </p:nvSpPr>
        <p:spPr bwMode="auto">
          <a:xfrm>
            <a:off x="1220788" y="517525"/>
            <a:ext cx="37449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en-US" altLang="zh-CN" sz="2800" b="1" u="none" dirty="0">
                <a:solidFill>
                  <a:schemeClr val="accent2"/>
                </a:solidFill>
                <a:latin typeface="Times New Roman" panose="02020603050405020304" pitchFamily="18" charset="0"/>
              </a:rPr>
              <a:t>RLC</a:t>
            </a:r>
            <a:r>
              <a:rPr kumimoji="1" lang="zh-CN" altLang="en-US" sz="2800" b="1" i="0" u="none" dirty="0">
                <a:solidFill>
                  <a:schemeClr val="accent2"/>
                </a:solidFill>
                <a:latin typeface="Times New Roman" panose="02020603050405020304" pitchFamily="18" charset="0"/>
                <a:ea typeface="楷体_GB2312" pitchFamily="49" charset="-122"/>
              </a:rPr>
              <a:t>串联电路，已知：</a:t>
            </a:r>
          </a:p>
        </p:txBody>
      </p:sp>
      <p:sp>
        <p:nvSpPr>
          <p:cNvPr id="63493" name="Rectangle 6"/>
          <p:cNvSpPr>
            <a:spLocks noChangeArrowheads="1"/>
          </p:cNvSpPr>
          <p:nvPr/>
        </p:nvSpPr>
        <p:spPr bwMode="auto">
          <a:xfrm>
            <a:off x="1316038" y="893763"/>
            <a:ext cx="54022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en-US" altLang="zh-CN" sz="2800" b="1" u="none">
                <a:solidFill>
                  <a:schemeClr val="accent2"/>
                </a:solidFill>
                <a:latin typeface="Times New Roman" panose="02020603050405020304" pitchFamily="18" charset="0"/>
              </a:rPr>
              <a:t>R</a:t>
            </a:r>
            <a:r>
              <a:rPr kumimoji="1" lang="en-US" altLang="zh-CN" sz="2800" b="1" i="0" u="none">
                <a:solidFill>
                  <a:schemeClr val="accent2"/>
                </a:solidFill>
                <a:latin typeface="Times New Roman" panose="02020603050405020304" pitchFamily="18" charset="0"/>
              </a:rPr>
              <a:t>=30Ω</a:t>
            </a:r>
            <a:r>
              <a:rPr kumimoji="1" lang="zh-CN" altLang="en-US" sz="2800" b="1" i="0" u="none">
                <a:solidFill>
                  <a:schemeClr val="accent2"/>
                </a:solidFill>
                <a:latin typeface="Times New Roman" panose="02020603050405020304" pitchFamily="18" charset="0"/>
              </a:rPr>
              <a:t>，</a:t>
            </a:r>
            <a:r>
              <a:rPr kumimoji="1" lang="en-US" altLang="zh-CN" sz="2800" b="1" u="none">
                <a:solidFill>
                  <a:schemeClr val="accent2"/>
                </a:solidFill>
                <a:latin typeface="Times New Roman" panose="02020603050405020304" pitchFamily="18" charset="0"/>
              </a:rPr>
              <a:t>L</a:t>
            </a:r>
            <a:r>
              <a:rPr kumimoji="1" lang="en-US" altLang="zh-CN" sz="2800" b="1" i="0" u="none">
                <a:solidFill>
                  <a:schemeClr val="accent2"/>
                </a:solidFill>
                <a:latin typeface="Times New Roman" panose="02020603050405020304" pitchFamily="18" charset="0"/>
              </a:rPr>
              <a:t>=254mH </a:t>
            </a:r>
            <a:r>
              <a:rPr kumimoji="1" lang="zh-CN" altLang="en-US" sz="2800" b="1" i="0" u="none">
                <a:solidFill>
                  <a:schemeClr val="accent2"/>
                </a:solidFill>
                <a:latin typeface="Times New Roman" panose="02020603050405020304" pitchFamily="18" charset="0"/>
              </a:rPr>
              <a:t>，</a:t>
            </a:r>
            <a:r>
              <a:rPr kumimoji="1" lang="en-US" altLang="zh-CN" sz="2800" b="1" u="none">
                <a:solidFill>
                  <a:schemeClr val="accent2"/>
                </a:solidFill>
                <a:latin typeface="Times New Roman" panose="02020603050405020304" pitchFamily="18" charset="0"/>
              </a:rPr>
              <a:t>C</a:t>
            </a:r>
            <a:r>
              <a:rPr kumimoji="1" lang="en-US" altLang="zh-CN" sz="2800" b="1" i="0" u="none">
                <a:solidFill>
                  <a:schemeClr val="accent2"/>
                </a:solidFill>
                <a:latin typeface="Times New Roman" panose="02020603050405020304" pitchFamily="18" charset="0"/>
              </a:rPr>
              <a:t>=80μF</a:t>
            </a:r>
            <a:r>
              <a:rPr kumimoji="1" lang="zh-CN" altLang="en-US" sz="2800" b="1" i="0" u="none">
                <a:solidFill>
                  <a:schemeClr val="accent2"/>
                </a:solidFill>
                <a:latin typeface="Times New Roman" panose="02020603050405020304" pitchFamily="18" charset="0"/>
              </a:rPr>
              <a:t>。</a:t>
            </a:r>
          </a:p>
        </p:txBody>
      </p:sp>
      <p:sp>
        <p:nvSpPr>
          <p:cNvPr id="63494" name="Rectangle 7"/>
          <p:cNvSpPr>
            <a:spLocks noChangeArrowheads="1"/>
          </p:cNvSpPr>
          <p:nvPr/>
        </p:nvSpPr>
        <p:spPr bwMode="auto">
          <a:xfrm>
            <a:off x="355600" y="1287463"/>
            <a:ext cx="4578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chemeClr val="accent2"/>
                </a:solidFill>
                <a:latin typeface="Times New Roman" panose="02020603050405020304" pitchFamily="18" charset="0"/>
                <a:ea typeface="楷体_GB2312" pitchFamily="49" charset="-122"/>
              </a:rPr>
              <a:t>计算：①感抗、容抗及阻抗 </a:t>
            </a:r>
          </a:p>
        </p:txBody>
      </p:sp>
      <p:sp>
        <p:nvSpPr>
          <p:cNvPr id="63495" name="Rectangle 8"/>
          <p:cNvSpPr>
            <a:spLocks noChangeArrowheads="1"/>
          </p:cNvSpPr>
          <p:nvPr/>
        </p:nvSpPr>
        <p:spPr bwMode="auto">
          <a:xfrm>
            <a:off x="7597775" y="1800225"/>
            <a:ext cx="1376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en-US" altLang="zh-CN" sz="2800" b="1" i="0" u="none">
                <a:solidFill>
                  <a:schemeClr val="accent2"/>
                </a:solidFill>
                <a:latin typeface="Times New Roman" panose="02020603050405020304" pitchFamily="18" charset="0"/>
                <a:cs typeface="Times New Roman" panose="02020603050405020304" pitchFamily="18" charset="0"/>
              </a:rPr>
              <a:t>⑤</a:t>
            </a:r>
            <a:r>
              <a:rPr kumimoji="1" lang="en-US" altLang="zh-CN" sz="2800" b="1" u="none">
                <a:solidFill>
                  <a:schemeClr val="accent2"/>
                </a:solidFill>
                <a:latin typeface="Times New Roman" panose="02020603050405020304" pitchFamily="18" charset="0"/>
              </a:rPr>
              <a:t>P</a:t>
            </a:r>
            <a:r>
              <a:rPr kumimoji="1" lang="zh-CN" altLang="en-US" sz="2800" b="1" i="0" u="none">
                <a:solidFill>
                  <a:schemeClr val="accent2"/>
                </a:solidFill>
                <a:latin typeface="Times New Roman" panose="02020603050405020304" pitchFamily="18" charset="0"/>
              </a:rPr>
              <a:t>及</a:t>
            </a:r>
            <a:r>
              <a:rPr kumimoji="1" lang="en-US" altLang="zh-CN" sz="2800" b="1" u="none">
                <a:solidFill>
                  <a:schemeClr val="accent2"/>
                </a:solidFill>
                <a:latin typeface="Times New Roman" panose="02020603050405020304" pitchFamily="18" charset="0"/>
              </a:rPr>
              <a:t>Q</a:t>
            </a:r>
            <a:endParaRPr kumimoji="1" lang="en-US" altLang="zh-CN" sz="2800" b="1" i="0" u="none">
              <a:solidFill>
                <a:schemeClr val="accent2"/>
              </a:solidFill>
              <a:latin typeface="Times New Roman" panose="02020603050405020304" pitchFamily="18" charset="0"/>
            </a:endParaRPr>
          </a:p>
        </p:txBody>
      </p:sp>
      <p:sp>
        <p:nvSpPr>
          <p:cNvPr id="63496" name="Rectangle 9"/>
          <p:cNvSpPr>
            <a:spLocks noChangeArrowheads="1"/>
          </p:cNvSpPr>
          <p:nvPr/>
        </p:nvSpPr>
        <p:spPr bwMode="auto">
          <a:xfrm>
            <a:off x="4086225"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63497" name="Object 10"/>
          <p:cNvGraphicFramePr>
            <a:graphicFrameLocks noChangeAspect="1"/>
          </p:cNvGraphicFramePr>
          <p:nvPr/>
        </p:nvGraphicFramePr>
        <p:xfrm>
          <a:off x="4729163" y="461963"/>
          <a:ext cx="4233862" cy="566737"/>
        </p:xfrm>
        <a:graphic>
          <a:graphicData uri="http://schemas.openxmlformats.org/presentationml/2006/ole">
            <mc:AlternateContent xmlns:mc="http://schemas.openxmlformats.org/markup-compatibility/2006">
              <mc:Choice xmlns:v="urn:schemas-microsoft-com:vml" Requires="v">
                <p:oleObj name="公式" r:id="rId2" imgW="1957705" imgH="215265" progId="Equation.3">
                  <p:embed/>
                </p:oleObj>
              </mc:Choice>
              <mc:Fallback>
                <p:oleObj name="公式" r:id="rId2" imgW="1957705" imgH="215265" progId="Equation.3">
                  <p:embed/>
                  <p:pic>
                    <p:nvPicPr>
                      <p:cNvPr id="0" name="图片 1660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163" y="461963"/>
                        <a:ext cx="4233862"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498" name="Rectangle 11"/>
          <p:cNvSpPr>
            <a:spLocks noChangeArrowheads="1"/>
          </p:cNvSpPr>
          <p:nvPr/>
        </p:nvSpPr>
        <p:spPr bwMode="auto">
          <a:xfrm>
            <a:off x="5048250" y="1281113"/>
            <a:ext cx="25669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2800" b="1" i="0" u="none" dirty="0">
                <a:solidFill>
                  <a:schemeClr val="accent2"/>
                </a:solidFill>
                <a:latin typeface="楷体_GB2312" pitchFamily="49" charset="-122"/>
                <a:ea typeface="楷体_GB2312" pitchFamily="49" charset="-122"/>
              </a:rPr>
              <a:t>②</a:t>
            </a:r>
            <a:r>
              <a:rPr kumimoji="1" lang="zh-CN" altLang="en-US" sz="2800" b="1" i="0" u="none" dirty="0">
                <a:solidFill>
                  <a:schemeClr val="accent2"/>
                </a:solidFill>
                <a:latin typeface="楷体_GB2312" pitchFamily="49" charset="-122"/>
                <a:ea typeface="楷体_GB2312" pitchFamily="49" charset="-122"/>
              </a:rPr>
              <a:t>电流的</a:t>
            </a:r>
            <a:r>
              <a:rPr kumimoji="1" lang="en-US" altLang="zh-CN" sz="2800" b="1" u="none" dirty="0">
                <a:solidFill>
                  <a:schemeClr val="accent2"/>
                </a:solidFill>
                <a:latin typeface="Times New Roman" panose="02020603050405020304" pitchFamily="18" charset="0"/>
                <a:ea typeface="楷体_GB2312" pitchFamily="49" charset="-122"/>
              </a:rPr>
              <a:t>I </a:t>
            </a:r>
            <a:r>
              <a:rPr kumimoji="1" lang="zh-CN" altLang="en-US" sz="2800" b="1" i="0" u="none" dirty="0">
                <a:solidFill>
                  <a:schemeClr val="accent2"/>
                </a:solidFill>
                <a:latin typeface="楷体_GB2312" pitchFamily="49" charset="-122"/>
                <a:ea typeface="楷体_GB2312" pitchFamily="49" charset="-122"/>
              </a:rPr>
              <a:t>及</a:t>
            </a:r>
            <a:r>
              <a:rPr kumimoji="1" lang="en-US" altLang="zh-CN" sz="2800" b="1" u="none" dirty="0">
                <a:solidFill>
                  <a:schemeClr val="accent2"/>
                </a:solidFill>
                <a:latin typeface="Times New Roman" panose="02020603050405020304" pitchFamily="18" charset="0"/>
                <a:ea typeface="楷体_GB2312" pitchFamily="49" charset="-122"/>
              </a:rPr>
              <a:t>i</a:t>
            </a:r>
          </a:p>
        </p:txBody>
      </p:sp>
      <p:sp>
        <p:nvSpPr>
          <p:cNvPr id="63499" name="Rectangle 12"/>
          <p:cNvSpPr>
            <a:spLocks noChangeArrowheads="1"/>
          </p:cNvSpPr>
          <p:nvPr/>
        </p:nvSpPr>
        <p:spPr bwMode="auto">
          <a:xfrm>
            <a:off x="5275263" y="1830388"/>
            <a:ext cx="2336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en-US" altLang="zh-CN" sz="2800" b="1" i="0" u="none" dirty="0">
                <a:solidFill>
                  <a:schemeClr val="accent2"/>
                </a:solidFill>
                <a:latin typeface="Times New Roman" panose="02020603050405020304" pitchFamily="18" charset="0"/>
              </a:rPr>
              <a:t>④</a:t>
            </a:r>
            <a:r>
              <a:rPr kumimoji="1" lang="zh-CN" altLang="en-US" sz="2800" b="1" i="0" u="none" dirty="0">
                <a:solidFill>
                  <a:schemeClr val="accent2"/>
                </a:solidFill>
                <a:latin typeface="楷体_GB2312" pitchFamily="49" charset="-122"/>
                <a:ea typeface="楷体_GB2312" pitchFamily="49" charset="-122"/>
              </a:rPr>
              <a:t>作出相量图</a:t>
            </a:r>
          </a:p>
        </p:txBody>
      </p:sp>
      <p:sp>
        <p:nvSpPr>
          <p:cNvPr id="63500" name="Rectangle 13"/>
          <p:cNvSpPr>
            <a:spLocks noChangeArrowheads="1"/>
          </p:cNvSpPr>
          <p:nvPr/>
        </p:nvSpPr>
        <p:spPr bwMode="auto">
          <a:xfrm>
            <a:off x="263525" y="1831975"/>
            <a:ext cx="5032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en-US" altLang="zh-CN" sz="2800" b="1" i="0" u="none">
                <a:solidFill>
                  <a:schemeClr val="accent2"/>
                </a:solidFill>
                <a:latin typeface="宋体" panose="02010600030101010101" pitchFamily="2" charset="-122"/>
              </a:rPr>
              <a:t>③ </a:t>
            </a:r>
            <a:r>
              <a:rPr kumimoji="1" lang="en-US" altLang="zh-CN" sz="2800" b="1" u="none">
                <a:solidFill>
                  <a:schemeClr val="accent2"/>
                </a:solidFill>
                <a:latin typeface="Times New Roman" panose="02020603050405020304" pitchFamily="18" charset="0"/>
              </a:rPr>
              <a:t>U</a:t>
            </a:r>
            <a:r>
              <a:rPr kumimoji="1" lang="en-US" altLang="zh-CN" sz="2800" b="1" u="none" baseline="-30000">
                <a:solidFill>
                  <a:schemeClr val="accent2"/>
                </a:solidFill>
                <a:latin typeface="Times New Roman" panose="02020603050405020304" pitchFamily="18" charset="0"/>
              </a:rPr>
              <a:t>R</a:t>
            </a:r>
            <a:r>
              <a:rPr kumimoji="1" lang="zh-CN" altLang="en-US" sz="2800" b="1" u="none">
                <a:solidFill>
                  <a:schemeClr val="accent2"/>
                </a:solidFill>
                <a:latin typeface="Times New Roman" panose="02020603050405020304" pitchFamily="18" charset="0"/>
              </a:rPr>
              <a:t>、</a:t>
            </a:r>
            <a:r>
              <a:rPr kumimoji="1" lang="en-US" altLang="zh-CN" sz="2800" b="1" u="none">
                <a:solidFill>
                  <a:schemeClr val="accent2"/>
                </a:solidFill>
                <a:latin typeface="Times New Roman" panose="02020603050405020304" pitchFamily="18" charset="0"/>
              </a:rPr>
              <a:t>U</a:t>
            </a:r>
            <a:r>
              <a:rPr kumimoji="1" lang="en-US" altLang="zh-CN" sz="2800" b="1" u="none" baseline="-30000">
                <a:solidFill>
                  <a:schemeClr val="accent2"/>
                </a:solidFill>
                <a:latin typeface="Times New Roman" panose="02020603050405020304" pitchFamily="18" charset="0"/>
              </a:rPr>
              <a:t>L</a:t>
            </a:r>
            <a:r>
              <a:rPr kumimoji="1" lang="zh-CN" altLang="en-US" sz="2800" b="1" u="none">
                <a:solidFill>
                  <a:schemeClr val="accent2"/>
                </a:solidFill>
                <a:latin typeface="Times New Roman" panose="02020603050405020304" pitchFamily="18" charset="0"/>
              </a:rPr>
              <a:t>、</a:t>
            </a:r>
            <a:r>
              <a:rPr kumimoji="1" lang="en-US" altLang="zh-CN" sz="2800" b="1" u="none">
                <a:solidFill>
                  <a:schemeClr val="accent2"/>
                </a:solidFill>
                <a:latin typeface="Times New Roman" panose="02020603050405020304" pitchFamily="18" charset="0"/>
              </a:rPr>
              <a:t>U</a:t>
            </a:r>
            <a:r>
              <a:rPr kumimoji="1" lang="en-US" altLang="zh-CN" sz="2800" b="1" u="none" baseline="-30000">
                <a:solidFill>
                  <a:schemeClr val="accent2"/>
                </a:solidFill>
                <a:latin typeface="Times New Roman" panose="02020603050405020304" pitchFamily="18" charset="0"/>
              </a:rPr>
              <a:t>C</a:t>
            </a:r>
            <a:r>
              <a:rPr kumimoji="1" lang="zh-CN" altLang="en-US" sz="2800" b="1" i="0" u="none" baseline="-30000">
                <a:solidFill>
                  <a:schemeClr val="accent2"/>
                </a:solidFill>
                <a:latin typeface="Times New Roman" panose="02020603050405020304" pitchFamily="18" charset="0"/>
              </a:rPr>
              <a:t>、</a:t>
            </a:r>
            <a:r>
              <a:rPr kumimoji="1" lang="zh-CN" altLang="en-US" sz="2800" b="1" i="0" u="none">
                <a:solidFill>
                  <a:schemeClr val="accent2"/>
                </a:solidFill>
                <a:latin typeface="Times New Roman" panose="02020603050405020304" pitchFamily="18" charset="0"/>
              </a:rPr>
              <a:t>及</a:t>
            </a:r>
            <a:r>
              <a:rPr kumimoji="1" lang="en-US" altLang="zh-CN" sz="2800" b="1" u="none">
                <a:solidFill>
                  <a:schemeClr val="accent2"/>
                </a:solidFill>
                <a:latin typeface="Times New Roman" panose="02020603050405020304" pitchFamily="18" charset="0"/>
              </a:rPr>
              <a:t>u</a:t>
            </a:r>
            <a:r>
              <a:rPr kumimoji="1" lang="en-US" altLang="zh-CN" sz="2800" b="1" u="none" baseline="-30000">
                <a:solidFill>
                  <a:schemeClr val="accent2"/>
                </a:solidFill>
                <a:latin typeface="Times New Roman" panose="02020603050405020304" pitchFamily="18" charset="0"/>
              </a:rPr>
              <a:t>R</a:t>
            </a:r>
            <a:r>
              <a:rPr kumimoji="1" lang="zh-CN" altLang="en-US" sz="2800" b="1" u="none">
                <a:solidFill>
                  <a:schemeClr val="accent2"/>
                </a:solidFill>
                <a:latin typeface="Times New Roman" panose="02020603050405020304" pitchFamily="18" charset="0"/>
              </a:rPr>
              <a:t>、</a:t>
            </a:r>
            <a:r>
              <a:rPr kumimoji="1" lang="en-US" altLang="zh-CN" sz="2800" b="1" u="none">
                <a:solidFill>
                  <a:schemeClr val="accent2"/>
                </a:solidFill>
                <a:latin typeface="Times New Roman" panose="02020603050405020304" pitchFamily="18" charset="0"/>
              </a:rPr>
              <a:t>u</a:t>
            </a:r>
            <a:r>
              <a:rPr kumimoji="1" lang="en-US" altLang="zh-CN" sz="2800" b="1" u="none" baseline="-30000">
                <a:solidFill>
                  <a:schemeClr val="accent2"/>
                </a:solidFill>
                <a:latin typeface="Times New Roman" panose="02020603050405020304" pitchFamily="18" charset="0"/>
              </a:rPr>
              <a:t>L</a:t>
            </a:r>
            <a:r>
              <a:rPr kumimoji="1" lang="zh-CN" altLang="en-US" sz="2800" b="1" u="none">
                <a:solidFill>
                  <a:schemeClr val="accent2"/>
                </a:solidFill>
                <a:latin typeface="Times New Roman" panose="02020603050405020304" pitchFamily="18" charset="0"/>
              </a:rPr>
              <a:t>、</a:t>
            </a:r>
            <a:r>
              <a:rPr kumimoji="1" lang="en-US" altLang="zh-CN" sz="2800" b="1" u="none">
                <a:solidFill>
                  <a:schemeClr val="accent2"/>
                </a:solidFill>
                <a:latin typeface="Times New Roman" panose="02020603050405020304" pitchFamily="18" charset="0"/>
              </a:rPr>
              <a:t>u</a:t>
            </a:r>
            <a:r>
              <a:rPr kumimoji="1" lang="en-US" altLang="zh-CN" sz="2800" b="1" u="none" baseline="-30000">
                <a:solidFill>
                  <a:schemeClr val="accent2"/>
                </a:solidFill>
                <a:latin typeface="Times New Roman" panose="02020603050405020304" pitchFamily="18" charset="0"/>
              </a:rPr>
              <a:t>C</a:t>
            </a:r>
          </a:p>
        </p:txBody>
      </p:sp>
      <p:sp>
        <p:nvSpPr>
          <p:cNvPr id="63502" name="Rectangle 17"/>
          <p:cNvSpPr>
            <a:spLocks noChangeArrowheads="1"/>
          </p:cNvSpPr>
          <p:nvPr/>
        </p:nvSpPr>
        <p:spPr bwMode="auto">
          <a:xfrm>
            <a:off x="3629025" y="3257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3504" name="Rectangle 21"/>
          <p:cNvSpPr>
            <a:spLocks noChangeArrowheads="1"/>
          </p:cNvSpPr>
          <p:nvPr/>
        </p:nvSpPr>
        <p:spPr bwMode="auto">
          <a:xfrm>
            <a:off x="3686175"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3506" name="Rectangle 25"/>
          <p:cNvSpPr>
            <a:spLocks noChangeArrowheads="1"/>
          </p:cNvSpPr>
          <p:nvPr/>
        </p:nvSpPr>
        <p:spPr bwMode="auto">
          <a:xfrm>
            <a:off x="4167188"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3508" name="Rectangle 29"/>
          <p:cNvSpPr>
            <a:spLocks noChangeArrowheads="1"/>
          </p:cNvSpPr>
          <p:nvPr/>
        </p:nvSpPr>
        <p:spPr bwMode="auto">
          <a:xfrm>
            <a:off x="3862388" y="3257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660510" name="Group 30"/>
          <p:cNvGrpSpPr/>
          <p:nvPr/>
        </p:nvGrpSpPr>
        <p:grpSpPr bwMode="auto">
          <a:xfrm>
            <a:off x="6591300" y="3184525"/>
            <a:ext cx="2387600" cy="2373313"/>
            <a:chOff x="696" y="1248"/>
            <a:chExt cx="1504" cy="1495"/>
          </a:xfrm>
        </p:grpSpPr>
        <p:sp>
          <p:nvSpPr>
            <p:cNvPr id="63510" name="Rectangle 31"/>
            <p:cNvSpPr>
              <a:spLocks noChangeArrowheads="1"/>
            </p:cNvSpPr>
            <p:nvPr/>
          </p:nvSpPr>
          <p:spPr bwMode="auto">
            <a:xfrm>
              <a:off x="696" y="1852"/>
              <a:ext cx="285"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en-US" altLang="zh-CN" sz="2800" b="1" u="none">
                  <a:solidFill>
                    <a:schemeClr val="accent2"/>
                  </a:solidFill>
                  <a:latin typeface="Times New Roman" panose="02020603050405020304" pitchFamily="18" charset="0"/>
                </a:rPr>
                <a:t>u</a:t>
              </a:r>
              <a:endParaRPr kumimoji="1" lang="en-US" altLang="zh-CN" sz="2800" b="1" i="0" u="none">
                <a:solidFill>
                  <a:schemeClr val="accent2"/>
                </a:solidFill>
                <a:latin typeface="Times New Roman" panose="02020603050405020304" pitchFamily="18" charset="0"/>
              </a:endParaRPr>
            </a:p>
          </p:txBody>
        </p:sp>
        <p:sp>
          <p:nvSpPr>
            <p:cNvPr id="63511" name="Line 32"/>
            <p:cNvSpPr>
              <a:spLocks noChangeShapeType="1"/>
            </p:cNvSpPr>
            <p:nvPr/>
          </p:nvSpPr>
          <p:spPr bwMode="auto">
            <a:xfrm flipH="1">
              <a:off x="979" y="1566"/>
              <a:ext cx="0" cy="907"/>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2" name="Line 33"/>
            <p:cNvSpPr>
              <a:spLocks noChangeShapeType="1"/>
            </p:cNvSpPr>
            <p:nvPr/>
          </p:nvSpPr>
          <p:spPr bwMode="auto">
            <a:xfrm>
              <a:off x="1754" y="1388"/>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3" name="Line 34"/>
            <p:cNvSpPr>
              <a:spLocks noChangeShapeType="1"/>
            </p:cNvSpPr>
            <p:nvPr/>
          </p:nvSpPr>
          <p:spPr bwMode="auto">
            <a:xfrm>
              <a:off x="1776" y="1860"/>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4" name="Line 35"/>
            <p:cNvSpPr>
              <a:spLocks noChangeShapeType="1"/>
            </p:cNvSpPr>
            <p:nvPr/>
          </p:nvSpPr>
          <p:spPr bwMode="auto">
            <a:xfrm>
              <a:off x="1842" y="2335"/>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5" name="Line 36"/>
            <p:cNvSpPr>
              <a:spLocks noChangeShapeType="1"/>
            </p:cNvSpPr>
            <p:nvPr/>
          </p:nvSpPr>
          <p:spPr bwMode="auto">
            <a:xfrm flipH="1">
              <a:off x="1635" y="2173"/>
              <a:ext cx="0" cy="27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16" name="Line 37"/>
            <p:cNvSpPr>
              <a:spLocks noChangeShapeType="1"/>
            </p:cNvSpPr>
            <p:nvPr/>
          </p:nvSpPr>
          <p:spPr bwMode="auto">
            <a:xfrm flipH="1">
              <a:off x="1635" y="2525"/>
              <a:ext cx="0" cy="19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17" name="Line 38"/>
            <p:cNvSpPr>
              <a:spLocks noChangeShapeType="1"/>
            </p:cNvSpPr>
            <p:nvPr/>
          </p:nvSpPr>
          <p:spPr bwMode="auto">
            <a:xfrm>
              <a:off x="1496" y="2438"/>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18" name="Line 39"/>
            <p:cNvSpPr>
              <a:spLocks noChangeShapeType="1"/>
            </p:cNvSpPr>
            <p:nvPr/>
          </p:nvSpPr>
          <p:spPr bwMode="auto">
            <a:xfrm>
              <a:off x="1496" y="2525"/>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19" name="Line 40"/>
            <p:cNvSpPr>
              <a:spLocks noChangeShapeType="1"/>
            </p:cNvSpPr>
            <p:nvPr/>
          </p:nvSpPr>
          <p:spPr bwMode="auto">
            <a:xfrm>
              <a:off x="1635" y="1314"/>
              <a:ext cx="12" cy="50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63520" name="Rectangle 41"/>
            <p:cNvSpPr>
              <a:spLocks noChangeArrowheads="1"/>
            </p:cNvSpPr>
            <p:nvPr/>
          </p:nvSpPr>
          <p:spPr bwMode="auto">
            <a:xfrm>
              <a:off x="1579" y="1458"/>
              <a:ext cx="98" cy="206"/>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21" name="Line 42"/>
            <p:cNvSpPr>
              <a:spLocks noChangeShapeType="1"/>
            </p:cNvSpPr>
            <p:nvPr/>
          </p:nvSpPr>
          <p:spPr bwMode="auto">
            <a:xfrm flipH="1">
              <a:off x="943" y="1314"/>
              <a:ext cx="6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22" name="Line 43"/>
            <p:cNvSpPr>
              <a:spLocks noChangeShapeType="1"/>
            </p:cNvSpPr>
            <p:nvPr/>
          </p:nvSpPr>
          <p:spPr bwMode="auto">
            <a:xfrm flipH="1">
              <a:off x="943" y="2706"/>
              <a:ext cx="6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23" name="Text Box 44"/>
            <p:cNvSpPr txBox="1">
              <a:spLocks noChangeArrowheads="1"/>
            </p:cNvSpPr>
            <p:nvPr/>
          </p:nvSpPr>
          <p:spPr bwMode="auto">
            <a:xfrm>
              <a:off x="1283" y="1381"/>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R</a:t>
              </a:r>
              <a:endParaRPr kumimoji="1" lang="en-US" altLang="zh-CN" sz="2400" b="1" i="0" u="none">
                <a:latin typeface="Times New Roman" panose="02020603050405020304" pitchFamily="18" charset="0"/>
              </a:endParaRPr>
            </a:p>
          </p:txBody>
        </p:sp>
        <p:sp>
          <p:nvSpPr>
            <p:cNvPr id="63524" name="Text Box 45"/>
            <p:cNvSpPr txBox="1">
              <a:spLocks noChangeArrowheads="1"/>
            </p:cNvSpPr>
            <p:nvPr/>
          </p:nvSpPr>
          <p:spPr bwMode="auto">
            <a:xfrm>
              <a:off x="1308" y="1818"/>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L</a:t>
              </a:r>
            </a:p>
          </p:txBody>
        </p:sp>
        <p:sp>
          <p:nvSpPr>
            <p:cNvPr id="63525" name="Text Box 46"/>
            <p:cNvSpPr txBox="1">
              <a:spLocks noChangeArrowheads="1"/>
            </p:cNvSpPr>
            <p:nvPr/>
          </p:nvSpPr>
          <p:spPr bwMode="auto">
            <a:xfrm>
              <a:off x="1221" y="234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C</a:t>
              </a:r>
              <a:endParaRPr kumimoji="1" lang="en-US" altLang="zh-CN" sz="2400" b="1" i="0" u="none">
                <a:latin typeface="Times New Roman" panose="02020603050405020304" pitchFamily="18" charset="0"/>
              </a:endParaRPr>
            </a:p>
          </p:txBody>
        </p:sp>
        <p:graphicFrame>
          <p:nvGraphicFramePr>
            <p:cNvPr id="63526" name="Object 47"/>
            <p:cNvGraphicFramePr>
              <a:graphicFrameLocks noChangeAspect="1"/>
            </p:cNvGraphicFramePr>
            <p:nvPr/>
          </p:nvGraphicFramePr>
          <p:xfrm>
            <a:off x="1780" y="1325"/>
            <a:ext cx="365" cy="411"/>
          </p:xfrm>
          <a:graphic>
            <a:graphicData uri="http://schemas.openxmlformats.org/presentationml/2006/ole">
              <mc:AlternateContent xmlns:mc="http://schemas.openxmlformats.org/markup-compatibility/2006">
                <mc:Choice xmlns:v="urn:schemas-microsoft-com:vml" Requires="v">
                  <p:oleObj name="公式" r:id="rId4" imgW="190500" imgH="215900" progId="Equation.3">
                    <p:embed/>
                  </p:oleObj>
                </mc:Choice>
                <mc:Fallback>
                  <p:oleObj name="公式" r:id="rId4" imgW="190500" imgH="215900" progId="Equation.3">
                    <p:embed/>
                    <p:pic>
                      <p:nvPicPr>
                        <p:cNvPr id="0" name="图片 1660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 y="1325"/>
                          <a:ext cx="365" cy="4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27" name="Object 48"/>
            <p:cNvGraphicFramePr>
              <a:graphicFrameLocks noChangeAspect="1"/>
            </p:cNvGraphicFramePr>
            <p:nvPr/>
          </p:nvGraphicFramePr>
          <p:xfrm>
            <a:off x="1798" y="1778"/>
            <a:ext cx="317" cy="385"/>
          </p:xfrm>
          <a:graphic>
            <a:graphicData uri="http://schemas.openxmlformats.org/presentationml/2006/ole">
              <mc:AlternateContent xmlns:mc="http://schemas.openxmlformats.org/markup-compatibility/2006">
                <mc:Choice xmlns:v="urn:schemas-microsoft-com:vml" Requires="v">
                  <p:oleObj name="公式" r:id="rId6" imgW="177800" imgH="215900" progId="Equation.3">
                    <p:embed/>
                  </p:oleObj>
                </mc:Choice>
                <mc:Fallback>
                  <p:oleObj name="公式" r:id="rId6" imgW="177800" imgH="215900" progId="Equation.3">
                    <p:embed/>
                    <p:pic>
                      <p:nvPicPr>
                        <p:cNvPr id="0" name="图片 1660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8" y="1778"/>
                          <a:ext cx="317"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28" name="Object 49"/>
            <p:cNvGraphicFramePr>
              <a:graphicFrameLocks noChangeAspect="1"/>
            </p:cNvGraphicFramePr>
            <p:nvPr/>
          </p:nvGraphicFramePr>
          <p:xfrm>
            <a:off x="1850" y="2256"/>
            <a:ext cx="350" cy="421"/>
          </p:xfrm>
          <a:graphic>
            <a:graphicData uri="http://schemas.openxmlformats.org/presentationml/2006/ole">
              <mc:AlternateContent xmlns:mc="http://schemas.openxmlformats.org/markup-compatibility/2006">
                <mc:Choice xmlns:v="urn:schemas-microsoft-com:vml" Requires="v">
                  <p:oleObj name="公式" r:id="rId8" imgW="190500" imgH="228600" progId="Equation.3">
                    <p:embed/>
                  </p:oleObj>
                </mc:Choice>
                <mc:Fallback>
                  <p:oleObj name="公式" r:id="rId8" imgW="190500" imgH="228600" progId="Equation.3">
                    <p:embed/>
                    <p:pic>
                      <p:nvPicPr>
                        <p:cNvPr id="0" name="图片 1660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50" y="2256"/>
                          <a:ext cx="350" cy="4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3529" name="Group 50"/>
            <p:cNvGrpSpPr/>
            <p:nvPr/>
          </p:nvGrpSpPr>
          <p:grpSpPr bwMode="auto">
            <a:xfrm>
              <a:off x="1624" y="1792"/>
              <a:ext cx="91" cy="363"/>
              <a:chOff x="433" y="3084"/>
              <a:chExt cx="95" cy="612"/>
            </a:xfrm>
          </p:grpSpPr>
          <p:sp>
            <p:nvSpPr>
              <p:cNvPr id="63534" name="AutoShape 51"/>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35" name="AutoShape 52"/>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36" name="AutoShape 53"/>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63530" name="Text Box 54"/>
            <p:cNvSpPr txBox="1">
              <a:spLocks noChangeArrowheads="1"/>
            </p:cNvSpPr>
            <p:nvPr/>
          </p:nvSpPr>
          <p:spPr bwMode="auto">
            <a:xfrm>
              <a:off x="1117" y="1248"/>
              <a:ext cx="178"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lnSpc>
                  <a:spcPct val="120000"/>
                </a:lnSpc>
              </a:pPr>
              <a:r>
                <a:rPr kumimoji="1" lang="en-US" altLang="zh-CN" sz="2800" b="1" u="none">
                  <a:solidFill>
                    <a:schemeClr val="accent2"/>
                  </a:solidFill>
                  <a:latin typeface="Times New Roman" panose="02020603050405020304" pitchFamily="18" charset="0"/>
                </a:rPr>
                <a:t>i</a:t>
              </a:r>
            </a:p>
          </p:txBody>
        </p:sp>
        <p:sp useBgFill="1">
          <p:nvSpPr>
            <p:cNvPr id="63531" name="Oval 55"/>
            <p:cNvSpPr>
              <a:spLocks noChangeArrowheads="1"/>
            </p:cNvSpPr>
            <p:nvPr/>
          </p:nvSpPr>
          <p:spPr bwMode="auto">
            <a:xfrm>
              <a:off x="900" y="2652"/>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63532" name="Oval 56"/>
            <p:cNvSpPr>
              <a:spLocks noChangeArrowheads="1"/>
            </p:cNvSpPr>
            <p:nvPr/>
          </p:nvSpPr>
          <p:spPr bwMode="auto">
            <a:xfrm>
              <a:off x="900" y="1248"/>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33" name="Line 57"/>
            <p:cNvSpPr>
              <a:spLocks noChangeShapeType="1"/>
            </p:cNvSpPr>
            <p:nvPr/>
          </p:nvSpPr>
          <p:spPr bwMode="auto">
            <a:xfrm>
              <a:off x="1127" y="1313"/>
              <a:ext cx="265"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5" name="Group 10"/>
          <p:cNvGrpSpPr/>
          <p:nvPr/>
        </p:nvGrpSpPr>
        <p:grpSpPr bwMode="auto">
          <a:xfrm>
            <a:off x="76886" y="2644776"/>
            <a:ext cx="6604000" cy="579437"/>
            <a:chOff x="172" y="1269"/>
            <a:chExt cx="3675" cy="365"/>
          </a:xfrm>
        </p:grpSpPr>
        <p:sp>
          <p:nvSpPr>
            <p:cNvPr id="56" name="Rectangle 11"/>
            <p:cNvSpPr>
              <a:spLocks noChangeArrowheads="1"/>
            </p:cNvSpPr>
            <p:nvPr/>
          </p:nvSpPr>
          <p:spPr bwMode="auto">
            <a:xfrm>
              <a:off x="732" y="1272"/>
              <a:ext cx="165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b="1" i="0" u="none" dirty="0">
                  <a:solidFill>
                    <a:schemeClr val="accent2"/>
                  </a:solidFill>
                  <a:latin typeface="Times New Roman" panose="02020603050405020304" pitchFamily="18" charset="0"/>
                  <a:ea typeface="楷体_GB2312" pitchFamily="49" charset="-122"/>
                </a:rPr>
                <a:t>感抗  </a:t>
              </a:r>
              <a:r>
                <a:rPr kumimoji="1" lang="en-US" altLang="zh-CN" sz="2800" b="1" u="none" dirty="0">
                  <a:solidFill>
                    <a:schemeClr val="accent2"/>
                  </a:solidFill>
                  <a:latin typeface="Times New Roman" panose="02020603050405020304" pitchFamily="18" charset="0"/>
                </a:rPr>
                <a:t>X</a:t>
              </a:r>
              <a:r>
                <a:rPr kumimoji="1" lang="en-US" altLang="zh-CN" sz="2800" b="1" u="none" baseline="-30000" dirty="0">
                  <a:solidFill>
                    <a:schemeClr val="accent2"/>
                  </a:solidFill>
                  <a:latin typeface="Times New Roman" panose="02020603050405020304" pitchFamily="18" charset="0"/>
                </a:rPr>
                <a:t>L</a:t>
              </a:r>
              <a:r>
                <a:rPr kumimoji="1" lang="en-US" altLang="zh-CN" sz="2800" b="1" i="0" u="none" dirty="0">
                  <a:solidFill>
                    <a:schemeClr val="accent2"/>
                  </a:solidFill>
                  <a:latin typeface="Times New Roman" panose="02020603050405020304" pitchFamily="18" charset="0"/>
                </a:rPr>
                <a:t>=80Ω </a:t>
              </a:r>
            </a:p>
          </p:txBody>
        </p:sp>
        <p:sp>
          <p:nvSpPr>
            <p:cNvPr id="57" name="Rectangle 12"/>
            <p:cNvSpPr>
              <a:spLocks noChangeArrowheads="1"/>
            </p:cNvSpPr>
            <p:nvPr/>
          </p:nvSpPr>
          <p:spPr bwMode="auto">
            <a:xfrm>
              <a:off x="2379" y="1279"/>
              <a:ext cx="14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zh-CN" altLang="en-US" sz="2800" b="1" i="0" u="none">
                  <a:solidFill>
                    <a:schemeClr val="accent2"/>
                  </a:solidFill>
                  <a:latin typeface="Times New Roman" panose="02020603050405020304" pitchFamily="18" charset="0"/>
                  <a:ea typeface="楷体_GB2312" pitchFamily="49" charset="-122"/>
                </a:rPr>
                <a:t>容抗</a:t>
              </a:r>
              <a:r>
                <a:rPr kumimoji="1" lang="en-US" altLang="zh-CN" sz="2800" b="1" u="none">
                  <a:solidFill>
                    <a:schemeClr val="accent2"/>
                  </a:solidFill>
                  <a:latin typeface="Times New Roman" panose="02020603050405020304" pitchFamily="18" charset="0"/>
                </a:rPr>
                <a:t>X</a:t>
              </a:r>
              <a:r>
                <a:rPr kumimoji="1" lang="en-US" altLang="zh-CN" sz="2800" b="1" u="none" baseline="-30000">
                  <a:solidFill>
                    <a:schemeClr val="accent2"/>
                  </a:solidFill>
                  <a:latin typeface="Times New Roman" panose="02020603050405020304" pitchFamily="18" charset="0"/>
                </a:rPr>
                <a:t>C</a:t>
              </a:r>
              <a:r>
                <a:rPr kumimoji="1" lang="en-US" altLang="zh-CN" sz="2800" b="1" i="0" u="none">
                  <a:solidFill>
                    <a:schemeClr val="accent2"/>
                  </a:solidFill>
                  <a:latin typeface="Times New Roman" panose="02020603050405020304" pitchFamily="18" charset="0"/>
                </a:rPr>
                <a:t>=40Ω </a:t>
              </a:r>
            </a:p>
          </p:txBody>
        </p:sp>
        <p:sp>
          <p:nvSpPr>
            <p:cNvPr id="58" name="Rectangle 13"/>
            <p:cNvSpPr>
              <a:spLocks noChangeArrowheads="1"/>
            </p:cNvSpPr>
            <p:nvPr/>
          </p:nvSpPr>
          <p:spPr bwMode="auto">
            <a:xfrm>
              <a:off x="172" y="1269"/>
              <a:ext cx="57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3200" b="1" i="0" u="none">
                  <a:solidFill>
                    <a:schemeClr val="accent2"/>
                  </a:solidFill>
                  <a:latin typeface="Times New Roman" panose="02020603050405020304" pitchFamily="18" charset="0"/>
                </a:rPr>
                <a:t>解：</a:t>
              </a:r>
              <a:r>
                <a:rPr kumimoji="1" lang="zh-CN" altLang="en-US" sz="3200" i="0" u="none">
                  <a:solidFill>
                    <a:schemeClr val="accent2"/>
                  </a:solidFill>
                  <a:latin typeface="宋体" panose="02010600030101010101" pitchFamily="2" charset="-122"/>
                </a:rPr>
                <a:t> </a:t>
              </a:r>
              <a:endParaRPr kumimoji="1" lang="zh-CN" altLang="en-US" sz="3200" i="0" u="none">
                <a:solidFill>
                  <a:schemeClr val="accent2"/>
                </a:solidFill>
                <a:latin typeface="Times New Roman" panose="02020603050405020304" pitchFamily="18" charset="0"/>
              </a:endParaRPr>
            </a:p>
          </p:txBody>
        </p:sp>
      </p:grpSp>
      <p:graphicFrame>
        <p:nvGraphicFramePr>
          <p:cNvPr id="59" name="Object 14"/>
          <p:cNvGraphicFramePr>
            <a:graphicFrameLocks noChangeAspect="1"/>
          </p:cNvGraphicFramePr>
          <p:nvPr/>
        </p:nvGraphicFramePr>
        <p:xfrm>
          <a:off x="287418" y="3298825"/>
          <a:ext cx="6235001" cy="1714500"/>
        </p:xfrm>
        <a:graphic>
          <a:graphicData uri="http://schemas.openxmlformats.org/presentationml/2006/ole">
            <mc:AlternateContent xmlns:mc="http://schemas.openxmlformats.org/markup-compatibility/2006">
              <mc:Choice xmlns:v="urn:schemas-microsoft-com:vml" Requires="v">
                <p:oleObj name="公式" r:id="rId10" imgW="45110400" imgH="11582400" progId="Equation.3">
                  <p:embed/>
                </p:oleObj>
              </mc:Choice>
              <mc:Fallback>
                <p:oleObj name="公式" r:id="rId10" imgW="45110400" imgH="11582400" progId="Equation.3">
                  <p:embed/>
                  <p:pic>
                    <p:nvPicPr>
                      <p:cNvPr id="0" name="图片 166067"/>
                      <p:cNvPicPr>
                        <a:picLocks noChangeAspect="1" noChangeArrowheads="1"/>
                      </p:cNvPicPr>
                      <p:nvPr/>
                    </p:nvPicPr>
                    <p:blipFill>
                      <a:blip r:embed="rId11"/>
                      <a:srcRect/>
                      <a:stretch>
                        <a:fillRect/>
                      </a:stretch>
                    </p:blipFill>
                    <p:spPr bwMode="auto">
                      <a:xfrm>
                        <a:off x="287418" y="3298825"/>
                        <a:ext cx="6235001" cy="1714500"/>
                      </a:xfrm>
                      <a:prstGeom prst="rect">
                        <a:avLst/>
                      </a:prstGeom>
                      <a:noFill/>
                      <a:ln>
                        <a:noFill/>
                      </a:ln>
                    </p:spPr>
                  </p:pic>
                </p:oleObj>
              </mc:Fallback>
            </mc:AlternateContent>
          </a:graphicData>
        </a:graphic>
      </p:graphicFrame>
      <p:graphicFrame>
        <p:nvGraphicFramePr>
          <p:cNvPr id="60" name="Object 15"/>
          <p:cNvGraphicFramePr>
            <a:graphicFrameLocks noChangeAspect="1"/>
          </p:cNvGraphicFramePr>
          <p:nvPr/>
        </p:nvGraphicFramePr>
        <p:xfrm>
          <a:off x="146736" y="5117940"/>
          <a:ext cx="6534150" cy="1174750"/>
        </p:xfrm>
        <a:graphic>
          <a:graphicData uri="http://schemas.openxmlformats.org/presentationml/2006/ole">
            <mc:AlternateContent xmlns:mc="http://schemas.openxmlformats.org/markup-compatibility/2006">
              <mc:Choice xmlns:v="urn:schemas-microsoft-com:vml" Requires="v">
                <p:oleObj name="公式" r:id="rId12" imgW="2614295" imgH="419735" progId="Equation.3">
                  <p:embed/>
                </p:oleObj>
              </mc:Choice>
              <mc:Fallback>
                <p:oleObj name="公式" r:id="rId12" imgW="2614295" imgH="419735" progId="Equation.3">
                  <p:embed/>
                  <p:pic>
                    <p:nvPicPr>
                      <p:cNvPr id="0" name="图片 16606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6736" y="5117940"/>
                        <a:ext cx="653415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605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left)">
                                      <p:cBhvr>
                                        <p:cTn id="11" dur="500"/>
                                        <p:tgtEl>
                                          <p:spTgt spid="5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wipe(left)">
                                      <p:cBhvr>
                                        <p:cTn id="2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F9B3E6E-3F99-4ECD-846E-C18ABFC296DB}" type="slidenum">
              <a:rPr lang="en-US" altLang="zh-CN" smtClean="0"/>
              <a:t>78</a:t>
            </a:fld>
            <a:endParaRPr lang="en-US" altLang="zh-CN"/>
          </a:p>
        </p:txBody>
      </p:sp>
      <p:graphicFrame>
        <p:nvGraphicFramePr>
          <p:cNvPr id="14" name="Object 16"/>
          <p:cNvGraphicFramePr>
            <a:graphicFrameLocks noChangeAspect="1"/>
          </p:cNvGraphicFramePr>
          <p:nvPr/>
        </p:nvGraphicFramePr>
        <p:xfrm>
          <a:off x="323528" y="476672"/>
          <a:ext cx="8220075" cy="601663"/>
        </p:xfrm>
        <a:graphic>
          <a:graphicData uri="http://schemas.openxmlformats.org/presentationml/2006/ole">
            <mc:AlternateContent xmlns:mc="http://schemas.openxmlformats.org/markup-compatibility/2006">
              <mc:Choice xmlns:v="urn:schemas-microsoft-com:vml" Requires="v">
                <p:oleObj name="公式" r:id="rId2" imgW="3302635" imgH="204470" progId="Equation.3">
                  <p:embed/>
                </p:oleObj>
              </mc:Choice>
              <mc:Fallback>
                <p:oleObj name="公式" r:id="rId2" imgW="3302635" imgH="204470" progId="Equation.3">
                  <p:embed/>
                  <p:pic>
                    <p:nvPicPr>
                      <p:cNvPr id="0" name="图片 162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476672"/>
                        <a:ext cx="8220075"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7"/>
          <p:cNvGraphicFramePr>
            <a:graphicFrameLocks noChangeAspect="1"/>
          </p:cNvGraphicFramePr>
          <p:nvPr/>
        </p:nvGraphicFramePr>
        <p:xfrm>
          <a:off x="251520" y="1196752"/>
          <a:ext cx="8712200" cy="582613"/>
        </p:xfrm>
        <a:graphic>
          <a:graphicData uri="http://schemas.openxmlformats.org/presentationml/2006/ole">
            <mc:AlternateContent xmlns:mc="http://schemas.openxmlformats.org/markup-compatibility/2006">
              <mc:Choice xmlns:v="urn:schemas-microsoft-com:vml" Requires="v">
                <p:oleObj name="公式" r:id="rId4" imgW="3700780" imgH="204470" progId="Equation.3">
                  <p:embed/>
                </p:oleObj>
              </mc:Choice>
              <mc:Fallback>
                <p:oleObj name="公式" r:id="rId4" imgW="3700780" imgH="204470" progId="Equation.3">
                  <p:embed/>
                  <p:pic>
                    <p:nvPicPr>
                      <p:cNvPr id="0" name="图片 162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1196752"/>
                        <a:ext cx="87122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8"/>
          <p:cNvGraphicFramePr>
            <a:graphicFrameLocks noChangeAspect="1"/>
          </p:cNvGraphicFramePr>
          <p:nvPr/>
        </p:nvGraphicFramePr>
        <p:xfrm>
          <a:off x="251520" y="1988840"/>
          <a:ext cx="7023100" cy="1238250"/>
        </p:xfrm>
        <a:graphic>
          <a:graphicData uri="http://schemas.openxmlformats.org/presentationml/2006/ole">
            <mc:AlternateContent xmlns:mc="http://schemas.openxmlformats.org/markup-compatibility/2006">
              <mc:Choice xmlns:v="urn:schemas-microsoft-com:vml" Requires="v">
                <p:oleObj name="公式" r:id="rId6" imgW="2775585" imgH="494665" progId="Equation.3">
                  <p:embed/>
                </p:oleObj>
              </mc:Choice>
              <mc:Fallback>
                <p:oleObj name="公式" r:id="rId6" imgW="2775585" imgH="494665" progId="Equation.3">
                  <p:embed/>
                  <p:pic>
                    <p:nvPicPr>
                      <p:cNvPr id="0" name="图片 1620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520" y="1988840"/>
                        <a:ext cx="70231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6"/>
          <p:cNvGraphicFramePr>
            <a:graphicFrameLocks noChangeAspect="1"/>
          </p:cNvGraphicFramePr>
          <p:nvPr/>
        </p:nvGraphicFramePr>
        <p:xfrm>
          <a:off x="251520" y="3717032"/>
          <a:ext cx="5640388" cy="674687"/>
        </p:xfrm>
        <a:graphic>
          <a:graphicData uri="http://schemas.openxmlformats.org/presentationml/2006/ole">
            <mc:AlternateContent xmlns:mc="http://schemas.openxmlformats.org/markup-compatibility/2006">
              <mc:Choice xmlns:v="urn:schemas-microsoft-com:vml" Requires="v">
                <p:oleObj name="公式" r:id="rId8" imgW="1955800" imgH="241300" progId="Equation.3">
                  <p:embed/>
                </p:oleObj>
              </mc:Choice>
              <mc:Fallback>
                <p:oleObj name="公式" r:id="rId8" imgW="1955800" imgH="241300" progId="Equation.3">
                  <p:embed/>
                  <p:pic>
                    <p:nvPicPr>
                      <p:cNvPr id="0" name="Object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520" y="3717032"/>
                        <a:ext cx="5640388"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17"/>
          <p:cNvGraphicFramePr>
            <a:graphicFrameLocks noChangeAspect="1"/>
          </p:cNvGraphicFramePr>
          <p:nvPr/>
        </p:nvGraphicFramePr>
        <p:xfrm>
          <a:off x="230883" y="4445694"/>
          <a:ext cx="5616575" cy="620713"/>
        </p:xfrm>
        <a:graphic>
          <a:graphicData uri="http://schemas.openxmlformats.org/presentationml/2006/ole">
            <mc:AlternateContent xmlns:mc="http://schemas.openxmlformats.org/markup-compatibility/2006">
              <mc:Choice xmlns:v="urn:schemas-microsoft-com:vml" Requires="v">
                <p:oleObj name="公式" r:id="rId10" imgW="1968500" imgH="241300" progId="Equation.3">
                  <p:embed/>
                </p:oleObj>
              </mc:Choice>
              <mc:Fallback>
                <p:oleObj name="公式" r:id="rId10" imgW="1968500" imgH="241300" progId="Equation.3">
                  <p:embed/>
                  <p:pic>
                    <p:nvPicPr>
                      <p:cNvPr id="0" name="Object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0883" y="4445694"/>
                        <a:ext cx="5616575"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18"/>
          <p:cNvGraphicFramePr>
            <a:graphicFrameLocks noChangeAspect="1"/>
          </p:cNvGraphicFramePr>
          <p:nvPr/>
        </p:nvGraphicFramePr>
        <p:xfrm>
          <a:off x="229295" y="5134669"/>
          <a:ext cx="6010275" cy="714375"/>
        </p:xfrm>
        <a:graphic>
          <a:graphicData uri="http://schemas.openxmlformats.org/presentationml/2006/ole">
            <mc:AlternateContent xmlns:mc="http://schemas.openxmlformats.org/markup-compatibility/2006">
              <mc:Choice xmlns:v="urn:schemas-microsoft-com:vml" Requires="v">
                <p:oleObj name="公式" r:id="rId12" imgW="2032000" imgH="254000" progId="Equation.3">
                  <p:embed/>
                </p:oleObj>
              </mc:Choice>
              <mc:Fallback>
                <p:oleObj name="公式" r:id="rId12" imgW="2032000" imgH="254000" progId="Equation.3">
                  <p:embed/>
                  <p:pic>
                    <p:nvPicPr>
                      <p:cNvPr id="0" name="Object 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9295" y="5134669"/>
                        <a:ext cx="60102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F9B3E6E-3F99-4ECD-846E-C18ABFC296DB}" type="slidenum">
              <a:rPr lang="en-US" altLang="zh-CN" smtClean="0"/>
              <a:t>79</a:t>
            </a:fld>
            <a:endParaRPr lang="en-US" altLang="zh-CN"/>
          </a:p>
        </p:txBody>
      </p:sp>
      <p:grpSp>
        <p:nvGrpSpPr>
          <p:cNvPr id="3" name="Group 5"/>
          <p:cNvGrpSpPr/>
          <p:nvPr/>
        </p:nvGrpSpPr>
        <p:grpSpPr bwMode="auto">
          <a:xfrm>
            <a:off x="6145889" y="692696"/>
            <a:ext cx="2703513" cy="3937000"/>
            <a:chOff x="3428" y="1519"/>
            <a:chExt cx="1703" cy="2480"/>
          </a:xfrm>
        </p:grpSpPr>
        <p:sp useBgFill="1">
          <p:nvSpPr>
            <p:cNvPr id="4" name="Text Box 6"/>
            <p:cNvSpPr txBox="1">
              <a:spLocks noChangeArrowheads="1"/>
            </p:cNvSpPr>
            <p:nvPr/>
          </p:nvSpPr>
          <p:spPr bwMode="auto">
            <a:xfrm>
              <a:off x="4399" y="3135"/>
              <a:ext cx="525" cy="186"/>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a:r>
                <a:rPr lang="en-US" altLang="zh-CN" sz="2000" i="0" u="none">
                  <a:latin typeface="Times New Roman" panose="02020603050405020304" pitchFamily="18" charset="0"/>
                </a:rPr>
                <a:t>23.1˚</a:t>
              </a:r>
            </a:p>
          </p:txBody>
        </p:sp>
        <p:sp>
          <p:nvSpPr>
            <p:cNvPr id="5" name="Line 7"/>
            <p:cNvSpPr>
              <a:spLocks noChangeShapeType="1"/>
            </p:cNvSpPr>
            <p:nvPr/>
          </p:nvSpPr>
          <p:spPr bwMode="auto">
            <a:xfrm flipV="1">
              <a:off x="3855" y="3139"/>
              <a:ext cx="1049" cy="12"/>
            </a:xfrm>
            <a:prstGeom prst="line">
              <a:avLst/>
            </a:prstGeom>
            <a:noFill/>
            <a:ln w="25400">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6" name="Line 8"/>
            <p:cNvSpPr>
              <a:spLocks noChangeShapeType="1"/>
            </p:cNvSpPr>
            <p:nvPr/>
          </p:nvSpPr>
          <p:spPr bwMode="auto">
            <a:xfrm flipH="1">
              <a:off x="3900" y="1589"/>
              <a:ext cx="355" cy="1544"/>
            </a:xfrm>
            <a:prstGeom prst="line">
              <a:avLst/>
            </a:prstGeom>
            <a:noFill/>
            <a:ln w="38100">
              <a:solidFill>
                <a:srgbClr val="993366"/>
              </a:solidFill>
              <a:round/>
              <a:headEnd type="triangle" w="med"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useBgFill="1">
          <p:nvSpPr>
            <p:cNvPr id="7" name="Text Box 9"/>
            <p:cNvSpPr txBox="1">
              <a:spLocks noChangeArrowheads="1"/>
            </p:cNvSpPr>
            <p:nvPr/>
          </p:nvSpPr>
          <p:spPr bwMode="auto">
            <a:xfrm>
              <a:off x="4131" y="2958"/>
              <a:ext cx="301" cy="149"/>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just"/>
              <a:r>
                <a:rPr lang="en-US" altLang="zh-CN" sz="2000" i="0" u="none">
                  <a:latin typeface="Times New Roman" panose="02020603050405020304" pitchFamily="18" charset="0"/>
                </a:rPr>
                <a:t>30˚</a:t>
              </a:r>
            </a:p>
          </p:txBody>
        </p:sp>
        <p:sp>
          <p:nvSpPr>
            <p:cNvPr id="8" name="Freeform 10"/>
            <p:cNvSpPr/>
            <p:nvPr/>
          </p:nvSpPr>
          <p:spPr bwMode="auto">
            <a:xfrm>
              <a:off x="4031" y="3033"/>
              <a:ext cx="46" cy="120"/>
            </a:xfrm>
            <a:custGeom>
              <a:avLst/>
              <a:gdLst>
                <a:gd name="T0" fmla="*/ 0 w 57"/>
                <a:gd name="T1" fmla="*/ 0 h 150"/>
                <a:gd name="T2" fmla="*/ 16 w 57"/>
                <a:gd name="T3" fmla="*/ 18 h 150"/>
                <a:gd name="T4" fmla="*/ 19 w 57"/>
                <a:gd name="T5" fmla="*/ 50 h 150"/>
                <a:gd name="T6" fmla="*/ 0 60000 65536"/>
                <a:gd name="T7" fmla="*/ 0 60000 65536"/>
                <a:gd name="T8" fmla="*/ 0 60000 65536"/>
              </a:gdLst>
              <a:ahLst/>
              <a:cxnLst>
                <a:cxn ang="T6">
                  <a:pos x="T0" y="T1"/>
                </a:cxn>
                <a:cxn ang="T7">
                  <a:pos x="T2" y="T3"/>
                </a:cxn>
                <a:cxn ang="T8">
                  <a:pos x="T4" y="T5"/>
                </a:cxn>
              </a:cxnLst>
              <a:rect l="0" t="0" r="r" b="b"/>
              <a:pathLst>
                <a:path w="57" h="150">
                  <a:moveTo>
                    <a:pt x="0" y="0"/>
                  </a:moveTo>
                  <a:cubicBezTo>
                    <a:pt x="8" y="9"/>
                    <a:pt x="39" y="28"/>
                    <a:pt x="48" y="53"/>
                  </a:cubicBezTo>
                  <a:cubicBezTo>
                    <a:pt x="57" y="78"/>
                    <a:pt x="54" y="130"/>
                    <a:pt x="55" y="150"/>
                  </a:cubicBezTo>
                </a:path>
              </a:pathLst>
            </a:custGeom>
            <a:noFill/>
            <a:ln w="25400" cap="flat" cmpd="sng">
              <a:solidFill>
                <a:srgbClr val="33CCCC"/>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9" name="Freeform 11"/>
            <p:cNvSpPr/>
            <p:nvPr/>
          </p:nvSpPr>
          <p:spPr bwMode="auto">
            <a:xfrm>
              <a:off x="4262" y="3153"/>
              <a:ext cx="25" cy="102"/>
            </a:xfrm>
            <a:custGeom>
              <a:avLst/>
              <a:gdLst>
                <a:gd name="T0" fmla="*/ 2 w 31"/>
                <a:gd name="T1" fmla="*/ 0 h 127"/>
                <a:gd name="T2" fmla="*/ 10 w 31"/>
                <a:gd name="T3" fmla="*/ 20 h 127"/>
                <a:gd name="T4" fmla="*/ 0 w 31"/>
                <a:gd name="T5" fmla="*/ 43 h 127"/>
                <a:gd name="T6" fmla="*/ 0 60000 65536"/>
                <a:gd name="T7" fmla="*/ 0 60000 65536"/>
                <a:gd name="T8" fmla="*/ 0 60000 65536"/>
              </a:gdLst>
              <a:ahLst/>
              <a:cxnLst>
                <a:cxn ang="T6">
                  <a:pos x="T0" y="T1"/>
                </a:cxn>
                <a:cxn ang="T7">
                  <a:pos x="T2" y="T3"/>
                </a:cxn>
                <a:cxn ang="T8">
                  <a:pos x="T4" y="T5"/>
                </a:cxn>
              </a:cxnLst>
              <a:rect l="0" t="0" r="r" b="b"/>
              <a:pathLst>
                <a:path w="31" h="127">
                  <a:moveTo>
                    <a:pt x="7" y="0"/>
                  </a:moveTo>
                  <a:cubicBezTo>
                    <a:pt x="11" y="10"/>
                    <a:pt x="31" y="39"/>
                    <a:pt x="30" y="60"/>
                  </a:cubicBezTo>
                  <a:cubicBezTo>
                    <a:pt x="29" y="81"/>
                    <a:pt x="6" y="113"/>
                    <a:pt x="0" y="127"/>
                  </a:cubicBezTo>
                </a:path>
              </a:pathLst>
            </a:custGeom>
            <a:noFill/>
            <a:ln w="25400" cap="flat" cmpd="sng">
              <a:solidFill>
                <a:srgbClr val="00FFFF"/>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graphicFrame>
          <p:nvGraphicFramePr>
            <p:cNvPr id="10" name="Object 12"/>
            <p:cNvGraphicFramePr>
              <a:graphicFrameLocks noChangeAspect="1"/>
            </p:cNvGraphicFramePr>
            <p:nvPr/>
          </p:nvGraphicFramePr>
          <p:xfrm>
            <a:off x="4940" y="3324"/>
            <a:ext cx="191" cy="260"/>
          </p:xfrm>
          <a:graphic>
            <a:graphicData uri="http://schemas.openxmlformats.org/presentationml/2006/ole">
              <mc:AlternateContent xmlns:mc="http://schemas.openxmlformats.org/markup-compatibility/2006">
                <mc:Choice xmlns:v="urn:schemas-microsoft-com:vml" Requires="v">
                  <p:oleObj name="公式" r:id="rId2" imgW="127000" imgH="190500" progId="Equation.3">
                    <p:embed/>
                  </p:oleObj>
                </mc:Choice>
                <mc:Fallback>
                  <p:oleObj name="公式" r:id="rId2" imgW="127000" imgH="190500" progId="Equation.3">
                    <p:embed/>
                    <p:pic>
                      <p:nvPicPr>
                        <p:cNvPr id="0" name="图片 1671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0" y="3324"/>
                          <a:ext cx="19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3"/>
            <p:cNvGraphicFramePr>
              <a:graphicFrameLocks noChangeAspect="1"/>
            </p:cNvGraphicFramePr>
            <p:nvPr/>
          </p:nvGraphicFramePr>
          <p:xfrm>
            <a:off x="4650" y="2452"/>
            <a:ext cx="180" cy="235"/>
          </p:xfrm>
          <a:graphic>
            <a:graphicData uri="http://schemas.openxmlformats.org/presentationml/2006/ole">
              <mc:AlternateContent xmlns:mc="http://schemas.openxmlformats.org/markup-compatibility/2006">
                <mc:Choice xmlns:v="urn:schemas-microsoft-com:vml" Requires="v">
                  <p:oleObj name="公式" r:id="rId4" imgW="165100" imgH="203200" progId="Equation.3">
                    <p:embed/>
                  </p:oleObj>
                </mc:Choice>
                <mc:Fallback>
                  <p:oleObj name="公式" r:id="rId4" imgW="165100" imgH="203200" progId="Equation.3">
                    <p:embed/>
                    <p:pic>
                      <p:nvPicPr>
                        <p:cNvPr id="0" name="图片 1671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0" y="2452"/>
                          <a:ext cx="18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4"/>
            <p:cNvGraphicFramePr>
              <a:graphicFrameLocks noChangeAspect="1"/>
            </p:cNvGraphicFramePr>
            <p:nvPr/>
          </p:nvGraphicFramePr>
          <p:xfrm>
            <a:off x="3428" y="3577"/>
            <a:ext cx="323" cy="422"/>
          </p:xfrm>
          <a:graphic>
            <a:graphicData uri="http://schemas.openxmlformats.org/presentationml/2006/ole">
              <mc:AlternateContent xmlns:mc="http://schemas.openxmlformats.org/markup-compatibility/2006">
                <mc:Choice xmlns:v="urn:schemas-microsoft-com:vml" Requires="v">
                  <p:oleObj name="公式" r:id="rId6" imgW="165100" imgH="228600" progId="Equation.3">
                    <p:embed/>
                  </p:oleObj>
                </mc:Choice>
                <mc:Fallback>
                  <p:oleObj name="公式" r:id="rId6" imgW="165100" imgH="228600" progId="Equation.3">
                    <p:embed/>
                    <p:pic>
                      <p:nvPicPr>
                        <p:cNvPr id="0" name="图片 1671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8" y="3577"/>
                          <a:ext cx="323"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5"/>
            <p:cNvGraphicFramePr>
              <a:graphicFrameLocks noChangeAspect="1"/>
            </p:cNvGraphicFramePr>
            <p:nvPr/>
          </p:nvGraphicFramePr>
          <p:xfrm>
            <a:off x="4288" y="3337"/>
            <a:ext cx="252" cy="290"/>
          </p:xfrm>
          <a:graphic>
            <a:graphicData uri="http://schemas.openxmlformats.org/presentationml/2006/ole">
              <mc:AlternateContent xmlns:mc="http://schemas.openxmlformats.org/markup-compatibility/2006">
                <mc:Choice xmlns:v="urn:schemas-microsoft-com:vml" Requires="v">
                  <p:oleObj name="Equation" r:id="rId8" imgW="215900" imgH="228600" progId="Equation.3">
                    <p:embed/>
                  </p:oleObj>
                </mc:Choice>
                <mc:Fallback>
                  <p:oleObj name="Equation" r:id="rId8" imgW="215900" imgH="228600" progId="Equation.3">
                    <p:embed/>
                    <p:pic>
                      <p:nvPicPr>
                        <p:cNvPr id="0" name="图片 1671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8" y="3337"/>
                          <a:ext cx="25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6"/>
            <p:cNvGraphicFramePr>
              <a:graphicFrameLocks noChangeAspect="1"/>
            </p:cNvGraphicFramePr>
            <p:nvPr/>
          </p:nvGraphicFramePr>
          <p:xfrm>
            <a:off x="3816" y="1519"/>
            <a:ext cx="334" cy="440"/>
          </p:xfrm>
          <a:graphic>
            <a:graphicData uri="http://schemas.openxmlformats.org/presentationml/2006/ole">
              <mc:AlternateContent xmlns:mc="http://schemas.openxmlformats.org/markup-compatibility/2006">
                <mc:Choice xmlns:v="urn:schemas-microsoft-com:vml" Requires="v">
                  <p:oleObj name="公式" r:id="rId10" imgW="128905" imgH="193675" progId="Equation.3">
                    <p:embed/>
                  </p:oleObj>
                </mc:Choice>
                <mc:Fallback>
                  <p:oleObj name="公式" r:id="rId10" imgW="128905" imgH="193675" progId="Equation.3">
                    <p:embed/>
                    <p:pic>
                      <p:nvPicPr>
                        <p:cNvPr id="0" name="图片 1671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6" y="1519"/>
                          <a:ext cx="334"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Line 17"/>
            <p:cNvSpPr>
              <a:spLocks noChangeShapeType="1"/>
            </p:cNvSpPr>
            <p:nvPr/>
          </p:nvSpPr>
          <p:spPr bwMode="auto">
            <a:xfrm flipH="1">
              <a:off x="3746" y="3113"/>
              <a:ext cx="153" cy="657"/>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8"/>
            <p:cNvSpPr>
              <a:spLocks noChangeShapeType="1"/>
            </p:cNvSpPr>
            <p:nvPr/>
          </p:nvSpPr>
          <p:spPr bwMode="auto">
            <a:xfrm>
              <a:off x="3876" y="3156"/>
              <a:ext cx="1032" cy="30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9"/>
            <p:cNvSpPr>
              <a:spLocks noChangeShapeType="1"/>
            </p:cNvSpPr>
            <p:nvPr/>
          </p:nvSpPr>
          <p:spPr bwMode="auto">
            <a:xfrm flipV="1">
              <a:off x="3912" y="2568"/>
              <a:ext cx="732" cy="576"/>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20"/>
            <p:cNvSpPr>
              <a:spLocks noChangeShapeType="1"/>
            </p:cNvSpPr>
            <p:nvPr/>
          </p:nvSpPr>
          <p:spPr bwMode="auto">
            <a:xfrm flipH="1">
              <a:off x="4476" y="2616"/>
              <a:ext cx="156" cy="696"/>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21"/>
            <p:cNvSpPr>
              <a:spLocks noChangeShapeType="1"/>
            </p:cNvSpPr>
            <p:nvPr/>
          </p:nvSpPr>
          <p:spPr bwMode="auto">
            <a:xfrm flipH="1">
              <a:off x="4142" y="1637"/>
              <a:ext cx="189" cy="813"/>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0" name="Object 22"/>
            <p:cNvGraphicFramePr>
              <a:graphicFrameLocks noChangeAspect="1"/>
            </p:cNvGraphicFramePr>
            <p:nvPr/>
          </p:nvGraphicFramePr>
          <p:xfrm>
            <a:off x="4184" y="2005"/>
            <a:ext cx="323" cy="422"/>
          </p:xfrm>
          <a:graphic>
            <a:graphicData uri="http://schemas.openxmlformats.org/presentationml/2006/ole">
              <mc:AlternateContent xmlns:mc="http://schemas.openxmlformats.org/markup-compatibility/2006">
                <mc:Choice xmlns:v="urn:schemas-microsoft-com:vml" Requires="v">
                  <p:oleObj name="公式" r:id="rId12" imgW="165100" imgH="228600" progId="Equation.3">
                    <p:embed/>
                  </p:oleObj>
                </mc:Choice>
                <mc:Fallback>
                  <p:oleObj name="公式" r:id="rId12" imgW="165100" imgH="228600" progId="Equation.3">
                    <p:embed/>
                    <p:pic>
                      <p:nvPicPr>
                        <p:cNvPr id="0" name="图片 1671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4" y="2005"/>
                          <a:ext cx="323"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Line 23"/>
            <p:cNvSpPr>
              <a:spLocks noChangeShapeType="1"/>
            </p:cNvSpPr>
            <p:nvPr/>
          </p:nvSpPr>
          <p:spPr bwMode="auto">
            <a:xfrm>
              <a:off x="3888" y="3156"/>
              <a:ext cx="552" cy="156"/>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4"/>
            <p:cNvSpPr>
              <a:spLocks noChangeShapeType="1"/>
            </p:cNvSpPr>
            <p:nvPr/>
          </p:nvSpPr>
          <p:spPr bwMode="auto">
            <a:xfrm>
              <a:off x="4080" y="2436"/>
              <a:ext cx="540" cy="144"/>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3" name="Rectangle 2"/>
          <p:cNvSpPr>
            <a:spLocks noChangeArrowheads="1"/>
          </p:cNvSpPr>
          <p:nvPr/>
        </p:nvSpPr>
        <p:spPr bwMode="auto">
          <a:xfrm>
            <a:off x="266700" y="4252257"/>
            <a:ext cx="30495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3600" b="1" u="none" dirty="0">
                <a:solidFill>
                  <a:schemeClr val="accent2"/>
                </a:solidFill>
                <a:latin typeface="Times New Roman" panose="02020603050405020304" pitchFamily="18" charset="0"/>
              </a:rPr>
              <a:t>P=I</a:t>
            </a:r>
            <a:r>
              <a:rPr kumimoji="1" lang="en-US" altLang="zh-CN" sz="3600" b="1" i="0" u="none" baseline="30000" dirty="0">
                <a:solidFill>
                  <a:schemeClr val="accent2"/>
                </a:solidFill>
                <a:latin typeface="Times New Roman" panose="02020603050405020304" pitchFamily="18" charset="0"/>
              </a:rPr>
              <a:t>2</a:t>
            </a:r>
            <a:r>
              <a:rPr kumimoji="1" lang="en-US" altLang="zh-CN" sz="3600" b="1" u="none" dirty="0">
                <a:solidFill>
                  <a:schemeClr val="accent2"/>
                </a:solidFill>
                <a:latin typeface="Times New Roman" panose="02020603050405020304" pitchFamily="18" charset="0"/>
              </a:rPr>
              <a:t>R=</a:t>
            </a:r>
            <a:r>
              <a:rPr kumimoji="1" lang="en-US" altLang="zh-CN" sz="3600" b="1" i="0" u="none" dirty="0">
                <a:solidFill>
                  <a:schemeClr val="accent2"/>
                </a:solidFill>
                <a:latin typeface="Times New Roman" panose="02020603050405020304" pitchFamily="18" charset="0"/>
              </a:rPr>
              <a:t>583W                 </a:t>
            </a:r>
          </a:p>
        </p:txBody>
      </p:sp>
      <p:graphicFrame>
        <p:nvGraphicFramePr>
          <p:cNvPr id="24" name="Object 3"/>
          <p:cNvGraphicFramePr>
            <a:graphicFrameLocks noChangeAspect="1"/>
          </p:cNvGraphicFramePr>
          <p:nvPr/>
        </p:nvGraphicFramePr>
        <p:xfrm>
          <a:off x="87312" y="5157192"/>
          <a:ext cx="5903913" cy="671513"/>
        </p:xfrm>
        <a:graphic>
          <a:graphicData uri="http://schemas.openxmlformats.org/presentationml/2006/ole">
            <mc:AlternateContent xmlns:mc="http://schemas.openxmlformats.org/markup-compatibility/2006">
              <mc:Choice xmlns:v="urn:schemas-microsoft-com:vml" Requires="v">
                <p:oleObj name="公式" r:id="rId13" imgW="2495550" imgH="204470" progId="Equation.3">
                  <p:embed/>
                </p:oleObj>
              </mc:Choice>
              <mc:Fallback>
                <p:oleObj name="公式" r:id="rId13" imgW="2495550" imgH="204470" progId="Equation.3">
                  <p:embed/>
                  <p:pic>
                    <p:nvPicPr>
                      <p:cNvPr id="0" name="图片 1671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312" y="5157192"/>
                        <a:ext cx="5903913"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Rectangle 4"/>
          <p:cNvSpPr>
            <a:spLocks noChangeArrowheads="1"/>
          </p:cNvSpPr>
          <p:nvPr/>
        </p:nvSpPr>
        <p:spPr bwMode="auto">
          <a:xfrm>
            <a:off x="215294" y="3077914"/>
            <a:ext cx="2565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en-US" altLang="zh-CN" sz="3200" b="1" i="0" u="none" dirty="0">
                <a:solidFill>
                  <a:schemeClr val="accent2"/>
                </a:solidFill>
                <a:latin typeface="Times New Roman" panose="02020603050405020304" pitchFamily="18" charset="0"/>
                <a:cs typeface="Times New Roman" panose="02020603050405020304" pitchFamily="18" charset="0"/>
              </a:rPr>
              <a:t>⑤ </a:t>
            </a:r>
            <a:r>
              <a:rPr kumimoji="1" lang="en-US" altLang="zh-CN" sz="3200" b="1" u="none" dirty="0">
                <a:solidFill>
                  <a:schemeClr val="accent2"/>
                </a:solidFill>
                <a:latin typeface="Times New Roman" panose="02020603050405020304" pitchFamily="18" charset="0"/>
              </a:rPr>
              <a:t>P </a:t>
            </a:r>
            <a:r>
              <a:rPr kumimoji="1" lang="zh-CN" altLang="en-US" sz="3200" b="1" i="0" u="none" dirty="0">
                <a:solidFill>
                  <a:schemeClr val="accent2"/>
                </a:solidFill>
                <a:latin typeface="Times New Roman" panose="02020603050405020304" pitchFamily="18" charset="0"/>
              </a:rPr>
              <a:t>及 </a:t>
            </a:r>
            <a:r>
              <a:rPr kumimoji="1" lang="en-US" altLang="zh-CN" sz="3200" b="1" u="none" dirty="0">
                <a:solidFill>
                  <a:schemeClr val="accent2"/>
                </a:solidFill>
                <a:latin typeface="Times New Roman" panose="02020603050405020304" pitchFamily="18" charset="0"/>
              </a:rPr>
              <a:t>Q</a:t>
            </a:r>
            <a:endParaRPr kumimoji="1" lang="en-US" altLang="zh-CN" sz="3200" b="1" i="0" u="none" dirty="0">
              <a:solidFill>
                <a:schemeClr val="accent2"/>
              </a:solidFill>
              <a:latin typeface="Times New Roman" panose="02020603050405020304" pitchFamily="18" charset="0"/>
            </a:endParaRPr>
          </a:p>
        </p:txBody>
      </p:sp>
      <p:sp>
        <p:nvSpPr>
          <p:cNvPr id="26" name="Rectangle 4"/>
          <p:cNvSpPr>
            <a:spLocks noChangeArrowheads="1"/>
          </p:cNvSpPr>
          <p:nvPr/>
        </p:nvSpPr>
        <p:spPr bwMode="auto">
          <a:xfrm>
            <a:off x="215294" y="1265783"/>
            <a:ext cx="2495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en-US" altLang="zh-CN" sz="2800" b="1" i="0" u="none" dirty="0">
                <a:solidFill>
                  <a:srgbClr val="0000FF"/>
                </a:solidFill>
                <a:latin typeface="Times New Roman" panose="02020603050405020304" pitchFamily="18" charset="0"/>
              </a:rPr>
              <a:t>④</a:t>
            </a:r>
            <a:r>
              <a:rPr kumimoji="1" lang="en-US" altLang="zh-CN" sz="2800" b="1" i="0" u="none" dirty="0">
                <a:solidFill>
                  <a:srgbClr val="0000FF"/>
                </a:solidFill>
                <a:latin typeface="宋体" panose="02010600030101010101" pitchFamily="2" charset="-122"/>
              </a:rPr>
              <a:t> </a:t>
            </a:r>
            <a:r>
              <a:rPr kumimoji="1" lang="zh-CN" altLang="en-US" sz="2800" b="1" i="0" u="none" dirty="0">
                <a:solidFill>
                  <a:srgbClr val="0000FF"/>
                </a:solidFill>
                <a:latin typeface="楷体_GB2312" pitchFamily="49" charset="-122"/>
                <a:ea typeface="楷体_GB2312" pitchFamily="49" charset="-122"/>
              </a:rPr>
              <a:t>作出相量图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P spid="25" grpId="0" autoUpdateAnimBg="0"/>
      <p:bldP spid="26"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06E45922-EBC9-4322-910F-0CC7122D721B}" type="slidenum">
              <a:rPr lang="en-US" altLang="zh-CN" i="0" u="none" smtClean="0">
                <a:latin typeface="Times New Roman" panose="02020603050405020304" pitchFamily="18" charset="0"/>
              </a:rPr>
              <a:t>8</a:t>
            </a:fld>
            <a:endParaRPr lang="en-US" altLang="zh-CN" i="0" u="none">
              <a:latin typeface="Times New Roman" panose="02020603050405020304" pitchFamily="18" charset="0"/>
            </a:endParaRPr>
          </a:p>
        </p:txBody>
      </p:sp>
      <p:sp>
        <p:nvSpPr>
          <p:cNvPr id="841730" name="Rectangle 2"/>
          <p:cNvSpPr>
            <a:spLocks noChangeArrowheads="1"/>
          </p:cNvSpPr>
          <p:nvPr/>
        </p:nvSpPr>
        <p:spPr bwMode="auto">
          <a:xfrm>
            <a:off x="338138" y="401638"/>
            <a:ext cx="30400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a:solidFill>
                  <a:srgbClr val="0000FF"/>
                </a:solidFill>
                <a:latin typeface="楷体_GB2312" pitchFamily="49" charset="-122"/>
                <a:ea typeface="楷体_GB2312" pitchFamily="49" charset="-122"/>
              </a:rPr>
              <a:t>电流的热效应：</a:t>
            </a:r>
          </a:p>
        </p:txBody>
      </p:sp>
      <p:grpSp>
        <p:nvGrpSpPr>
          <p:cNvPr id="841731" name="Group 3"/>
          <p:cNvGrpSpPr/>
          <p:nvPr/>
        </p:nvGrpSpPr>
        <p:grpSpPr bwMode="auto">
          <a:xfrm>
            <a:off x="2236788" y="1357313"/>
            <a:ext cx="3844925" cy="1374775"/>
            <a:chOff x="1429" y="529"/>
            <a:chExt cx="2386" cy="968"/>
          </a:xfrm>
        </p:grpSpPr>
        <p:graphicFrame>
          <p:nvGraphicFramePr>
            <p:cNvPr id="8226" name="Object 4">
              <a:hlinkClick r:id="" action="ppaction://ole?verb=0"/>
            </p:cNvPr>
            <p:cNvGraphicFramePr/>
            <p:nvPr/>
          </p:nvGraphicFramePr>
          <p:xfrm>
            <a:off x="1429" y="529"/>
            <a:ext cx="1242" cy="620"/>
          </p:xfrm>
          <a:graphic>
            <a:graphicData uri="http://schemas.openxmlformats.org/presentationml/2006/ole">
              <mc:AlternateContent xmlns:mc="http://schemas.openxmlformats.org/markup-compatibility/2006">
                <mc:Choice xmlns:v="urn:schemas-microsoft-com:vml" Requires="v">
                  <p:oleObj name="公式" r:id="rId2" imgW="635000" imgH="333375" progId="Equation.3">
                    <p:embed/>
                  </p:oleObj>
                </mc:Choice>
                <mc:Fallback>
                  <p:oleObj name="公式" r:id="rId2" imgW="635000" imgH="333375" progId="Equation.3">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 y="529"/>
                          <a:ext cx="1242" cy="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227" name="Group 5"/>
            <p:cNvGrpSpPr/>
            <p:nvPr/>
          </p:nvGrpSpPr>
          <p:grpSpPr bwMode="auto">
            <a:xfrm>
              <a:off x="1521" y="1131"/>
              <a:ext cx="2044" cy="366"/>
              <a:chOff x="1152" y="1392"/>
              <a:chExt cx="2044" cy="366"/>
            </a:xfrm>
          </p:grpSpPr>
          <p:grpSp>
            <p:nvGrpSpPr>
              <p:cNvPr id="8229" name="Group 6"/>
              <p:cNvGrpSpPr/>
              <p:nvPr/>
            </p:nvGrpSpPr>
            <p:grpSpPr bwMode="auto">
              <a:xfrm>
                <a:off x="1152" y="1392"/>
                <a:ext cx="1056" cy="365"/>
                <a:chOff x="1152" y="1392"/>
                <a:chExt cx="1056" cy="365"/>
              </a:xfrm>
            </p:grpSpPr>
            <p:sp>
              <p:nvSpPr>
                <p:cNvPr id="8232" name="Rectangle 7"/>
                <p:cNvSpPr>
                  <a:spLocks noChangeArrowheads="1"/>
                </p:cNvSpPr>
                <p:nvPr/>
              </p:nvSpPr>
              <p:spPr bwMode="auto">
                <a:xfrm>
                  <a:off x="1393" y="1393"/>
                  <a:ext cx="568" cy="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eaLnBrk="0" hangingPunct="0">
                    <a:spcBef>
                      <a:spcPct val="50000"/>
                    </a:spcBef>
                  </a:pPr>
                  <a:r>
                    <a:rPr kumimoji="1" lang="zh-CN" altLang="en-US" sz="2800" b="1" i="0" u="none">
                      <a:solidFill>
                        <a:srgbClr val="0000FF"/>
                      </a:solidFill>
                      <a:latin typeface="楷体_GB2312" pitchFamily="49" charset="-122"/>
                      <a:ea typeface="楷体_GB2312" pitchFamily="49" charset="-122"/>
                    </a:rPr>
                    <a:t>交流</a:t>
                  </a:r>
                </a:p>
              </p:txBody>
            </p:sp>
            <p:sp>
              <p:nvSpPr>
                <p:cNvPr id="8233" name="Line 8"/>
                <p:cNvSpPr>
                  <a:spLocks noChangeShapeType="1"/>
                </p:cNvSpPr>
                <p:nvPr/>
              </p:nvSpPr>
              <p:spPr bwMode="auto">
                <a:xfrm flipV="1">
                  <a:off x="1152" y="1392"/>
                  <a:ext cx="1056"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30" name="Rectangle 9"/>
              <p:cNvSpPr>
                <a:spLocks noChangeArrowheads="1"/>
              </p:cNvSpPr>
              <p:nvPr/>
            </p:nvSpPr>
            <p:spPr bwMode="auto">
              <a:xfrm>
                <a:off x="2571" y="1395"/>
                <a:ext cx="625"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eaLnBrk="0" hangingPunct="0">
                  <a:spcBef>
                    <a:spcPct val="50000"/>
                  </a:spcBef>
                </a:pPr>
                <a:r>
                  <a:rPr kumimoji="1" lang="zh-CN" altLang="en-US" sz="2800" b="1" i="0" u="none">
                    <a:solidFill>
                      <a:srgbClr val="0000FF"/>
                    </a:solidFill>
                    <a:latin typeface="楷体_GB2312" pitchFamily="49" charset="-122"/>
                    <a:ea typeface="楷体_GB2312" pitchFamily="49" charset="-122"/>
                  </a:rPr>
                  <a:t>直流</a:t>
                </a:r>
              </a:p>
            </p:txBody>
          </p:sp>
          <p:sp>
            <p:nvSpPr>
              <p:cNvPr id="8231" name="Line 10"/>
              <p:cNvSpPr>
                <a:spLocks noChangeShapeType="1"/>
              </p:cNvSpPr>
              <p:nvPr/>
            </p:nvSpPr>
            <p:spPr bwMode="auto">
              <a:xfrm>
                <a:off x="2571" y="1394"/>
                <a:ext cx="579"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8228" name="Object 11">
              <a:hlinkClick r:id="" action="ppaction://ole?verb=0"/>
            </p:cNvPr>
            <p:cNvGraphicFramePr/>
            <p:nvPr/>
          </p:nvGraphicFramePr>
          <p:xfrm>
            <a:off x="2685" y="619"/>
            <a:ext cx="1130" cy="343"/>
          </p:xfrm>
          <a:graphic>
            <a:graphicData uri="http://schemas.openxmlformats.org/presentationml/2006/ole">
              <mc:AlternateContent xmlns:mc="http://schemas.openxmlformats.org/markup-compatibility/2006">
                <mc:Choice xmlns:v="urn:schemas-microsoft-com:vml" Requires="v">
                  <p:oleObj name="公式" r:id="rId4" imgW="505460" imgH="161290" progId="Equation.3">
                    <p:embed/>
                  </p:oleObj>
                </mc:Choice>
                <mc:Fallback>
                  <p:oleObj name="公式" r:id="rId4" imgW="505460" imgH="161290" progId="Equation.3">
                    <p:embed/>
                    <p:pic>
                      <p:nvPicPr>
                        <p:cNvPr id="0" name="Object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5" y="619"/>
                          <a:ext cx="1130" cy="3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41740" name="Text Box 12"/>
          <p:cNvSpPr txBox="1">
            <a:spLocks noChangeArrowheads="1"/>
          </p:cNvSpPr>
          <p:nvPr/>
        </p:nvSpPr>
        <p:spPr bwMode="auto">
          <a:xfrm>
            <a:off x="196850" y="955675"/>
            <a:ext cx="660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400" b="1" i="0" u="none">
                <a:solidFill>
                  <a:srgbClr val="0000FF"/>
                </a:solidFill>
                <a:latin typeface="楷体_GB2312" pitchFamily="49" charset="-122"/>
                <a:ea typeface="楷体_GB2312" pitchFamily="49" charset="-122"/>
              </a:rPr>
              <a:t>电流通过电阻时电阻发热，将电能转换为热能</a:t>
            </a:r>
          </a:p>
        </p:txBody>
      </p:sp>
      <p:sp>
        <p:nvSpPr>
          <p:cNvPr id="841741" name="Rectangle 13"/>
          <p:cNvSpPr>
            <a:spLocks noChangeArrowheads="1"/>
          </p:cNvSpPr>
          <p:nvPr/>
        </p:nvSpPr>
        <p:spPr bwMode="auto">
          <a:xfrm>
            <a:off x="268288" y="1484313"/>
            <a:ext cx="1962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FF0000"/>
                </a:solidFill>
                <a:latin typeface="楷体_GB2312" pitchFamily="49" charset="-122"/>
                <a:ea typeface="楷体_GB2312" pitchFamily="49" charset="-122"/>
              </a:rPr>
              <a:t>发热量相等</a:t>
            </a:r>
          </a:p>
        </p:txBody>
      </p:sp>
      <p:grpSp>
        <p:nvGrpSpPr>
          <p:cNvPr id="841742" name="Group 14"/>
          <p:cNvGrpSpPr/>
          <p:nvPr/>
        </p:nvGrpSpPr>
        <p:grpSpPr bwMode="auto">
          <a:xfrm>
            <a:off x="6156325" y="620713"/>
            <a:ext cx="2724150" cy="2316162"/>
            <a:chOff x="3900" y="629"/>
            <a:chExt cx="1716" cy="1459"/>
          </a:xfrm>
        </p:grpSpPr>
        <p:grpSp>
          <p:nvGrpSpPr>
            <p:cNvPr id="8212" name="Group 15"/>
            <p:cNvGrpSpPr/>
            <p:nvPr/>
          </p:nvGrpSpPr>
          <p:grpSpPr bwMode="auto">
            <a:xfrm>
              <a:off x="4303" y="629"/>
              <a:ext cx="924" cy="415"/>
              <a:chOff x="4231" y="785"/>
              <a:chExt cx="924" cy="415"/>
            </a:xfrm>
          </p:grpSpPr>
          <p:sp>
            <p:nvSpPr>
              <p:cNvPr id="8221" name="Line 16"/>
              <p:cNvSpPr>
                <a:spLocks noChangeShapeType="1"/>
              </p:cNvSpPr>
              <p:nvPr/>
            </p:nvSpPr>
            <p:spPr bwMode="auto">
              <a:xfrm>
                <a:off x="4248" y="1128"/>
                <a:ext cx="907"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useBgFill="1">
            <p:nvSpPr>
              <p:cNvPr id="8222" name="Rectangle 17"/>
              <p:cNvSpPr>
                <a:spLocks noChangeArrowheads="1"/>
              </p:cNvSpPr>
              <p:nvPr/>
            </p:nvSpPr>
            <p:spPr bwMode="auto">
              <a:xfrm>
                <a:off x="4584" y="1068"/>
                <a:ext cx="336" cy="132"/>
              </a:xfrm>
              <a:prstGeom prst="rect">
                <a:avLst/>
              </a:prstGeom>
              <a:ln w="381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3" name="Line 18"/>
              <p:cNvSpPr>
                <a:spLocks noChangeShapeType="1"/>
              </p:cNvSpPr>
              <p:nvPr/>
            </p:nvSpPr>
            <p:spPr bwMode="auto">
              <a:xfrm>
                <a:off x="4284" y="1128"/>
                <a:ext cx="227"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4" name="Rectangle 19"/>
              <p:cNvSpPr>
                <a:spLocks noChangeArrowheads="1"/>
              </p:cNvSpPr>
              <p:nvPr/>
            </p:nvSpPr>
            <p:spPr bwMode="auto">
              <a:xfrm>
                <a:off x="4620" y="785"/>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800" b="1" u="none">
                    <a:solidFill>
                      <a:schemeClr val="accent2"/>
                    </a:solidFill>
                    <a:latin typeface="Times New Roman" panose="02020603050405020304" pitchFamily="18" charset="0"/>
                  </a:rPr>
                  <a:t>R</a:t>
                </a:r>
              </a:p>
            </p:txBody>
          </p:sp>
          <p:sp>
            <p:nvSpPr>
              <p:cNvPr id="8225" name="Rectangle 20"/>
              <p:cNvSpPr>
                <a:spLocks noChangeArrowheads="1"/>
              </p:cNvSpPr>
              <p:nvPr/>
            </p:nvSpPr>
            <p:spPr bwMode="auto">
              <a:xfrm>
                <a:off x="4231" y="797"/>
                <a:ext cx="2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800" b="1" u="none">
                    <a:solidFill>
                      <a:srgbClr val="FF0000"/>
                    </a:solidFill>
                    <a:latin typeface="Times New Roman" panose="02020603050405020304" pitchFamily="18" charset="0"/>
                  </a:rPr>
                  <a:t>i</a:t>
                </a:r>
              </a:p>
            </p:txBody>
          </p:sp>
        </p:grpSp>
        <p:grpSp>
          <p:nvGrpSpPr>
            <p:cNvPr id="8213" name="Group 21"/>
            <p:cNvGrpSpPr/>
            <p:nvPr/>
          </p:nvGrpSpPr>
          <p:grpSpPr bwMode="auto">
            <a:xfrm>
              <a:off x="4303" y="1361"/>
              <a:ext cx="924" cy="415"/>
              <a:chOff x="4231" y="785"/>
              <a:chExt cx="924" cy="415"/>
            </a:xfrm>
          </p:grpSpPr>
          <p:sp>
            <p:nvSpPr>
              <p:cNvPr id="8216" name="Line 22"/>
              <p:cNvSpPr>
                <a:spLocks noChangeShapeType="1"/>
              </p:cNvSpPr>
              <p:nvPr/>
            </p:nvSpPr>
            <p:spPr bwMode="auto">
              <a:xfrm>
                <a:off x="4248" y="1128"/>
                <a:ext cx="907" cy="0"/>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useBgFill="1">
            <p:nvSpPr>
              <p:cNvPr id="8217" name="Rectangle 23"/>
              <p:cNvSpPr>
                <a:spLocks noChangeArrowheads="1"/>
              </p:cNvSpPr>
              <p:nvPr/>
            </p:nvSpPr>
            <p:spPr bwMode="auto">
              <a:xfrm>
                <a:off x="4584" y="1068"/>
                <a:ext cx="336" cy="132"/>
              </a:xfrm>
              <a:prstGeom prst="rect">
                <a:avLst/>
              </a:prstGeom>
              <a:ln w="381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8" name="Line 24"/>
              <p:cNvSpPr>
                <a:spLocks noChangeShapeType="1"/>
              </p:cNvSpPr>
              <p:nvPr/>
            </p:nvSpPr>
            <p:spPr bwMode="auto">
              <a:xfrm>
                <a:off x="4284" y="1128"/>
                <a:ext cx="227"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9" name="Rectangle 25"/>
              <p:cNvSpPr>
                <a:spLocks noChangeArrowheads="1"/>
              </p:cNvSpPr>
              <p:nvPr/>
            </p:nvSpPr>
            <p:spPr bwMode="auto">
              <a:xfrm>
                <a:off x="4620" y="785"/>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800" b="1" u="none">
                    <a:solidFill>
                      <a:schemeClr val="accent2"/>
                    </a:solidFill>
                    <a:latin typeface="Times New Roman" panose="02020603050405020304" pitchFamily="18" charset="0"/>
                  </a:rPr>
                  <a:t>R</a:t>
                </a:r>
              </a:p>
            </p:txBody>
          </p:sp>
          <p:sp>
            <p:nvSpPr>
              <p:cNvPr id="8220" name="Rectangle 26"/>
              <p:cNvSpPr>
                <a:spLocks noChangeArrowheads="1"/>
              </p:cNvSpPr>
              <p:nvPr/>
            </p:nvSpPr>
            <p:spPr bwMode="auto">
              <a:xfrm>
                <a:off x="4231" y="797"/>
                <a:ext cx="2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800" b="1" u="none">
                    <a:solidFill>
                      <a:srgbClr val="FF0000"/>
                    </a:solidFill>
                    <a:latin typeface="Times New Roman" panose="02020603050405020304" pitchFamily="18" charset="0"/>
                  </a:rPr>
                  <a:t>I</a:t>
                </a:r>
              </a:p>
            </p:txBody>
          </p:sp>
        </p:grpSp>
        <p:sp>
          <p:nvSpPr>
            <p:cNvPr id="8214" name="Text Box 27"/>
            <p:cNvSpPr txBox="1">
              <a:spLocks noChangeArrowheads="1"/>
            </p:cNvSpPr>
            <p:nvPr/>
          </p:nvSpPr>
          <p:spPr bwMode="auto">
            <a:xfrm>
              <a:off x="3900" y="1800"/>
              <a:ext cx="17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400" b="1" i="0" u="none">
                  <a:solidFill>
                    <a:srgbClr val="0000FF"/>
                  </a:solidFill>
                  <a:latin typeface="楷体_GB2312" pitchFamily="49" charset="-122"/>
                  <a:ea typeface="楷体_GB2312" pitchFamily="49" charset="-122"/>
                </a:rPr>
                <a:t>直流</a:t>
              </a:r>
              <a:r>
                <a:rPr kumimoji="1" lang="zh-CN" altLang="en-US" sz="2400" b="1" i="0" u="none">
                  <a:solidFill>
                    <a:srgbClr val="0000FF"/>
                  </a:solidFill>
                  <a:latin typeface="宋体" panose="02010600030101010101" pitchFamily="2" charset="-122"/>
                </a:rPr>
                <a:t>（</a:t>
              </a:r>
              <a:r>
                <a:rPr kumimoji="1" lang="en-US" altLang="zh-CN" sz="2400" b="1" i="0" u="none">
                  <a:solidFill>
                    <a:srgbClr val="0000FF"/>
                  </a:solidFill>
                  <a:latin typeface="宋体" panose="02010600030101010101" pitchFamily="2" charset="-122"/>
                </a:rPr>
                <a:t>DC</a:t>
              </a:r>
              <a:r>
                <a:rPr kumimoji="1" lang="zh-CN" altLang="en-US" sz="2400" b="1" i="0" u="none">
                  <a:solidFill>
                    <a:srgbClr val="0000FF"/>
                  </a:solidFill>
                  <a:latin typeface="宋体" panose="02010600030101010101" pitchFamily="2" charset="-122"/>
                </a:rPr>
                <a:t>） </a:t>
              </a:r>
              <a:r>
                <a:rPr kumimoji="1" lang="zh-CN" altLang="en-US" sz="2400" b="1" i="0" u="none">
                  <a:solidFill>
                    <a:srgbClr val="0000FF"/>
                  </a:solidFill>
                  <a:latin typeface="楷体_GB2312" pitchFamily="49" charset="-122"/>
                  <a:ea typeface="楷体_GB2312" pitchFamily="49" charset="-122"/>
                </a:rPr>
                <a:t>时间</a:t>
              </a:r>
              <a:r>
                <a:rPr kumimoji="1" lang="en-US" altLang="zh-CN" sz="2400" b="1" u="none">
                  <a:solidFill>
                    <a:srgbClr val="0000FF"/>
                  </a:solidFill>
                  <a:latin typeface="宋体" panose="02010600030101010101" pitchFamily="2" charset="-122"/>
                </a:rPr>
                <a:t>T</a:t>
              </a:r>
            </a:p>
          </p:txBody>
        </p:sp>
        <p:sp>
          <p:nvSpPr>
            <p:cNvPr id="8215" name="Text Box 28"/>
            <p:cNvSpPr txBox="1">
              <a:spLocks noChangeArrowheads="1"/>
            </p:cNvSpPr>
            <p:nvPr/>
          </p:nvSpPr>
          <p:spPr bwMode="auto">
            <a:xfrm>
              <a:off x="3912" y="1080"/>
              <a:ext cx="17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400" b="1" i="0" u="none">
                  <a:solidFill>
                    <a:srgbClr val="0000FF"/>
                  </a:solidFill>
                  <a:latin typeface="楷体_GB2312" pitchFamily="49" charset="-122"/>
                  <a:ea typeface="楷体_GB2312" pitchFamily="49" charset="-122"/>
                </a:rPr>
                <a:t>交流</a:t>
              </a:r>
              <a:r>
                <a:rPr kumimoji="1" lang="zh-CN" altLang="en-US" sz="2400" b="1" i="0" u="none">
                  <a:solidFill>
                    <a:srgbClr val="0000FF"/>
                  </a:solidFill>
                  <a:latin typeface="宋体" panose="02010600030101010101" pitchFamily="2" charset="-122"/>
                </a:rPr>
                <a:t>（</a:t>
              </a:r>
              <a:r>
                <a:rPr kumimoji="1" lang="en-US" altLang="zh-CN" sz="2400" b="1" i="0" u="none">
                  <a:solidFill>
                    <a:srgbClr val="0000FF"/>
                  </a:solidFill>
                  <a:latin typeface="宋体" panose="02010600030101010101" pitchFamily="2" charset="-122"/>
                </a:rPr>
                <a:t>AC</a:t>
              </a:r>
              <a:r>
                <a:rPr kumimoji="1" lang="zh-CN" altLang="en-US" sz="2400" b="1" i="0" u="none">
                  <a:solidFill>
                    <a:srgbClr val="0000FF"/>
                  </a:solidFill>
                  <a:latin typeface="宋体" panose="02010600030101010101" pitchFamily="2" charset="-122"/>
                </a:rPr>
                <a:t>） </a:t>
              </a:r>
              <a:r>
                <a:rPr kumimoji="1" lang="zh-CN" altLang="en-US" sz="2400" b="1" i="0" u="none">
                  <a:solidFill>
                    <a:srgbClr val="0000FF"/>
                  </a:solidFill>
                  <a:latin typeface="楷体_GB2312" pitchFamily="49" charset="-122"/>
                  <a:ea typeface="楷体_GB2312" pitchFamily="49" charset="-122"/>
                </a:rPr>
                <a:t>时间</a:t>
              </a:r>
              <a:r>
                <a:rPr kumimoji="1" lang="en-US" altLang="zh-CN" sz="2400" b="1" u="none">
                  <a:solidFill>
                    <a:srgbClr val="0000FF"/>
                  </a:solidFill>
                  <a:latin typeface="宋体" panose="02010600030101010101" pitchFamily="2" charset="-122"/>
                </a:rPr>
                <a:t>T</a:t>
              </a:r>
            </a:p>
          </p:txBody>
        </p:sp>
      </p:grpSp>
      <p:grpSp>
        <p:nvGrpSpPr>
          <p:cNvPr id="841757" name="Group 29"/>
          <p:cNvGrpSpPr/>
          <p:nvPr/>
        </p:nvGrpSpPr>
        <p:grpSpPr bwMode="auto">
          <a:xfrm>
            <a:off x="755650" y="2924175"/>
            <a:ext cx="5118100" cy="1125538"/>
            <a:chOff x="288" y="1494"/>
            <a:chExt cx="2707" cy="816"/>
          </a:xfrm>
        </p:grpSpPr>
        <p:sp>
          <p:nvSpPr>
            <p:cNvPr id="8210" name="Rectangle 30"/>
            <p:cNvSpPr>
              <a:spLocks noChangeArrowheads="1"/>
            </p:cNvSpPr>
            <p:nvPr/>
          </p:nvSpPr>
          <p:spPr bwMode="auto">
            <a:xfrm>
              <a:off x="288" y="1750"/>
              <a:ext cx="630" cy="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eaLnBrk="0" hangingPunct="0">
                <a:spcBef>
                  <a:spcPct val="50000"/>
                </a:spcBef>
              </a:pPr>
              <a:r>
                <a:rPr kumimoji="1" lang="zh-CN" altLang="en-US" sz="2800" b="1" i="0" u="none">
                  <a:solidFill>
                    <a:srgbClr val="0000FF"/>
                  </a:solidFill>
                  <a:latin typeface="楷体_GB2312" pitchFamily="49" charset="-122"/>
                  <a:ea typeface="楷体_GB2312" pitchFamily="49" charset="-122"/>
                </a:rPr>
                <a:t>则：</a:t>
              </a:r>
            </a:p>
          </p:txBody>
        </p:sp>
        <p:graphicFrame>
          <p:nvGraphicFramePr>
            <p:cNvPr id="8211" name="Object 31"/>
            <p:cNvGraphicFramePr>
              <a:graphicFrameLocks noChangeAspect="1"/>
            </p:cNvGraphicFramePr>
            <p:nvPr/>
          </p:nvGraphicFramePr>
          <p:xfrm>
            <a:off x="896" y="1494"/>
            <a:ext cx="2099" cy="816"/>
          </p:xfrm>
          <a:graphic>
            <a:graphicData uri="http://schemas.openxmlformats.org/presentationml/2006/ole">
              <mc:AlternateContent xmlns:mc="http://schemas.openxmlformats.org/markup-compatibility/2006">
                <mc:Choice xmlns:v="urn:schemas-microsoft-com:vml" Requires="v">
                  <p:oleObj name="公式" r:id="rId6" imgW="1021715" imgH="452120" progId="Equation.3">
                    <p:embed/>
                  </p:oleObj>
                </mc:Choice>
                <mc:Fallback>
                  <p:oleObj name="公式" r:id="rId6" imgW="1021715" imgH="452120" progId="Equation.3">
                    <p:embed/>
                    <p:pic>
                      <p:nvPicPr>
                        <p:cNvPr id="0" name="Object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 y="1494"/>
                          <a:ext cx="2099"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841760" name="Group 32"/>
          <p:cNvGrpSpPr/>
          <p:nvPr/>
        </p:nvGrpSpPr>
        <p:grpSpPr bwMode="auto">
          <a:xfrm>
            <a:off x="3238500" y="4303713"/>
            <a:ext cx="4646613" cy="738187"/>
            <a:chOff x="167" y="2359"/>
            <a:chExt cx="3276" cy="604"/>
          </a:xfrm>
        </p:grpSpPr>
        <p:graphicFrame>
          <p:nvGraphicFramePr>
            <p:cNvPr id="8208" name="Object 33"/>
            <p:cNvGraphicFramePr>
              <a:graphicFrameLocks noChangeAspect="1"/>
            </p:cNvGraphicFramePr>
            <p:nvPr/>
          </p:nvGraphicFramePr>
          <p:xfrm>
            <a:off x="456" y="2359"/>
            <a:ext cx="2987" cy="604"/>
          </p:xfrm>
          <a:graphic>
            <a:graphicData uri="http://schemas.openxmlformats.org/presentationml/2006/ole">
              <mc:AlternateContent xmlns:mc="http://schemas.openxmlformats.org/markup-compatibility/2006">
                <mc:Choice xmlns:v="urn:schemas-microsoft-com:vml" Requires="v">
                  <p:oleObj name="公式" r:id="rId8" imgW="1290955" imgH="204470" progId="Equation.3">
                    <p:embed/>
                  </p:oleObj>
                </mc:Choice>
                <mc:Fallback>
                  <p:oleObj name="公式" r:id="rId8" imgW="1290955" imgH="204470" progId="Equation.3">
                    <p:embed/>
                    <p:pic>
                      <p:nvPicPr>
                        <p:cNvPr id="0" name="Object 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 y="2359"/>
                          <a:ext cx="2987" cy="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99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9" name="Rectangle 34"/>
            <p:cNvSpPr>
              <a:spLocks noChangeArrowheads="1"/>
            </p:cNvSpPr>
            <p:nvPr/>
          </p:nvSpPr>
          <p:spPr bwMode="auto">
            <a:xfrm>
              <a:off x="167" y="2486"/>
              <a:ext cx="630" cy="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eaLnBrk="0" hangingPunct="0">
                <a:spcBef>
                  <a:spcPct val="50000"/>
                </a:spcBef>
              </a:pPr>
              <a:r>
                <a:rPr kumimoji="1" lang="zh-CN" altLang="en-US" sz="2800" b="1" i="0" u="none">
                  <a:solidFill>
                    <a:srgbClr val="0000FF"/>
                  </a:solidFill>
                  <a:latin typeface="楷体_GB2312" pitchFamily="49" charset="-122"/>
                  <a:ea typeface="楷体_GB2312" pitchFamily="49" charset="-122"/>
                </a:rPr>
                <a:t>若</a:t>
              </a:r>
            </a:p>
          </p:txBody>
        </p:sp>
      </p:grpSp>
      <p:grpSp>
        <p:nvGrpSpPr>
          <p:cNvPr id="841763" name="Group 35"/>
          <p:cNvGrpSpPr/>
          <p:nvPr/>
        </p:nvGrpSpPr>
        <p:grpSpPr bwMode="auto">
          <a:xfrm>
            <a:off x="498475" y="5108575"/>
            <a:ext cx="2489200" cy="1184275"/>
            <a:chOff x="3499" y="2218"/>
            <a:chExt cx="1737" cy="918"/>
          </a:xfrm>
        </p:grpSpPr>
        <p:graphicFrame>
          <p:nvGraphicFramePr>
            <p:cNvPr id="8206" name="Object 36"/>
            <p:cNvGraphicFramePr>
              <a:graphicFrameLocks noChangeAspect="1"/>
            </p:cNvGraphicFramePr>
            <p:nvPr/>
          </p:nvGraphicFramePr>
          <p:xfrm>
            <a:off x="3853" y="2218"/>
            <a:ext cx="1383" cy="918"/>
          </p:xfrm>
          <a:graphic>
            <a:graphicData uri="http://schemas.openxmlformats.org/presentationml/2006/ole">
              <mc:AlternateContent xmlns:mc="http://schemas.openxmlformats.org/markup-compatibility/2006">
                <mc:Choice xmlns:v="urn:schemas-microsoft-com:vml" Requires="v">
                  <p:oleObj name="公式" r:id="rId10" imgW="516255" imgH="430530" progId="Equation.3">
                    <p:embed/>
                  </p:oleObj>
                </mc:Choice>
                <mc:Fallback>
                  <p:oleObj name="公式" r:id="rId10" imgW="516255" imgH="430530" progId="Equation.3">
                    <p:embed/>
                    <p:pic>
                      <p:nvPicPr>
                        <p:cNvPr id="0" name="Object 3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3" y="2218"/>
                          <a:ext cx="1383" cy="91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7" name="Rectangle 37"/>
            <p:cNvSpPr>
              <a:spLocks noChangeArrowheads="1"/>
            </p:cNvSpPr>
            <p:nvPr/>
          </p:nvSpPr>
          <p:spPr bwMode="auto">
            <a:xfrm>
              <a:off x="3499" y="2497"/>
              <a:ext cx="377"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0000FF"/>
                  </a:solidFill>
                  <a:latin typeface="楷体_GB2312" pitchFamily="49" charset="-122"/>
                  <a:ea typeface="楷体_GB2312" pitchFamily="49" charset="-122"/>
                </a:rPr>
                <a:t>则</a:t>
              </a:r>
            </a:p>
          </p:txBody>
        </p:sp>
      </p:grpSp>
      <p:graphicFrame>
        <p:nvGraphicFramePr>
          <p:cNvPr id="841766" name="Object 38"/>
          <p:cNvGraphicFramePr>
            <a:graphicFrameLocks noChangeAspect="1"/>
          </p:cNvGraphicFramePr>
          <p:nvPr/>
        </p:nvGraphicFramePr>
        <p:xfrm>
          <a:off x="6540500" y="5114925"/>
          <a:ext cx="1416050" cy="1122363"/>
        </p:xfrm>
        <a:graphic>
          <a:graphicData uri="http://schemas.openxmlformats.org/presentationml/2006/ole">
            <mc:AlternateContent xmlns:mc="http://schemas.openxmlformats.org/markup-compatibility/2006">
              <mc:Choice xmlns:v="urn:schemas-microsoft-com:vml" Requires="v">
                <p:oleObj name="公式" r:id="rId12" imgW="581025" imgH="430530" progId="Equation.3">
                  <p:embed/>
                </p:oleObj>
              </mc:Choice>
              <mc:Fallback>
                <p:oleObj name="公式" r:id="rId12" imgW="581025" imgH="430530" progId="Equation.3">
                  <p:embed/>
                  <p:pic>
                    <p:nvPicPr>
                      <p:cNvPr id="0" name="Object 3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40500" y="5114925"/>
                        <a:ext cx="1416050" cy="112236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1767" name="Object 39"/>
          <p:cNvGraphicFramePr>
            <a:graphicFrameLocks noChangeAspect="1"/>
          </p:cNvGraphicFramePr>
          <p:nvPr/>
        </p:nvGraphicFramePr>
        <p:xfrm>
          <a:off x="3744913" y="5084763"/>
          <a:ext cx="1403350" cy="1223962"/>
        </p:xfrm>
        <a:graphic>
          <a:graphicData uri="http://schemas.openxmlformats.org/presentationml/2006/ole">
            <mc:AlternateContent xmlns:mc="http://schemas.openxmlformats.org/markup-compatibility/2006">
              <mc:Choice xmlns:v="urn:schemas-microsoft-com:vml" Requires="v">
                <p:oleObj name="公式" r:id="rId14" imgW="581025" imgH="430530" progId="Equation.3">
                  <p:embed/>
                </p:oleObj>
              </mc:Choice>
              <mc:Fallback>
                <p:oleObj name="公式" r:id="rId14" imgW="581025" imgH="430530" progId="Equation.3">
                  <p:embed/>
                  <p:pic>
                    <p:nvPicPr>
                      <p:cNvPr id="0" name="Object 3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44913" y="5084763"/>
                        <a:ext cx="1403350" cy="122396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1768" name="Rectangle 40"/>
          <p:cNvSpPr>
            <a:spLocks noChangeArrowheads="1"/>
          </p:cNvSpPr>
          <p:nvPr/>
        </p:nvSpPr>
        <p:spPr bwMode="auto">
          <a:xfrm>
            <a:off x="468313" y="4365625"/>
            <a:ext cx="26685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3200" b="1" i="0" u="none">
                <a:solidFill>
                  <a:srgbClr val="FF3300"/>
                </a:solidFill>
                <a:latin typeface="楷体_GB2312" pitchFamily="49" charset="-122"/>
                <a:ea typeface="楷体_GB2312" pitchFamily="49" charset="-122"/>
              </a:rPr>
              <a:t>有效值公式：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1730"/>
                                        </p:tgtEl>
                                        <p:attrNameLst>
                                          <p:attrName>style.visibility</p:attrName>
                                        </p:attrNameLst>
                                      </p:cBhvr>
                                      <p:to>
                                        <p:strVal val="visible"/>
                                      </p:to>
                                    </p:set>
                                    <p:animEffect transition="in" filter="wipe(left)">
                                      <p:cBhvr>
                                        <p:cTn id="7" dur="500"/>
                                        <p:tgtEl>
                                          <p:spTgt spid="8417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41740"/>
                                        </p:tgtEl>
                                        <p:attrNameLst>
                                          <p:attrName>style.visibility</p:attrName>
                                        </p:attrNameLst>
                                      </p:cBhvr>
                                      <p:to>
                                        <p:strVal val="visible"/>
                                      </p:to>
                                    </p:set>
                                    <p:animEffect transition="in" filter="wipe(left)">
                                      <p:cBhvr>
                                        <p:cTn id="12" dur="500"/>
                                        <p:tgtEl>
                                          <p:spTgt spid="8417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41742"/>
                                        </p:tgtEl>
                                        <p:attrNameLst>
                                          <p:attrName>style.visibility</p:attrName>
                                        </p:attrNameLst>
                                      </p:cBhvr>
                                      <p:to>
                                        <p:strVal val="visible"/>
                                      </p:to>
                                    </p:set>
                                    <p:animEffect transition="in" filter="wipe(left)">
                                      <p:cBhvr>
                                        <p:cTn id="17" dur="500"/>
                                        <p:tgtEl>
                                          <p:spTgt spid="8417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41741"/>
                                        </p:tgtEl>
                                        <p:attrNameLst>
                                          <p:attrName>style.visibility</p:attrName>
                                        </p:attrNameLst>
                                      </p:cBhvr>
                                      <p:to>
                                        <p:strVal val="visible"/>
                                      </p:to>
                                    </p:set>
                                    <p:animEffect transition="in" filter="wipe(left)">
                                      <p:cBhvr>
                                        <p:cTn id="22" dur="500"/>
                                        <p:tgtEl>
                                          <p:spTgt spid="8417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41731"/>
                                        </p:tgtEl>
                                        <p:attrNameLst>
                                          <p:attrName>style.visibility</p:attrName>
                                        </p:attrNameLst>
                                      </p:cBhvr>
                                      <p:to>
                                        <p:strVal val="visible"/>
                                      </p:to>
                                    </p:set>
                                    <p:animEffect transition="in" filter="wipe(left)">
                                      <p:cBhvr>
                                        <p:cTn id="27" dur="500"/>
                                        <p:tgtEl>
                                          <p:spTgt spid="8417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41757"/>
                                        </p:tgtEl>
                                        <p:attrNameLst>
                                          <p:attrName>style.visibility</p:attrName>
                                        </p:attrNameLst>
                                      </p:cBhvr>
                                      <p:to>
                                        <p:strVal val="visible"/>
                                      </p:to>
                                    </p:set>
                                    <p:animEffect transition="in" filter="wipe(left)">
                                      <p:cBhvr>
                                        <p:cTn id="32" dur="500"/>
                                        <p:tgtEl>
                                          <p:spTgt spid="84175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41768"/>
                                        </p:tgtEl>
                                        <p:attrNameLst>
                                          <p:attrName>style.visibility</p:attrName>
                                        </p:attrNameLst>
                                      </p:cBhvr>
                                      <p:to>
                                        <p:strVal val="visible"/>
                                      </p:to>
                                    </p:set>
                                    <p:animEffect transition="in" filter="wipe(left)">
                                      <p:cBhvr>
                                        <p:cTn id="37" dur="500"/>
                                        <p:tgtEl>
                                          <p:spTgt spid="84176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41760"/>
                                        </p:tgtEl>
                                        <p:attrNameLst>
                                          <p:attrName>style.visibility</p:attrName>
                                        </p:attrNameLst>
                                      </p:cBhvr>
                                      <p:to>
                                        <p:strVal val="visible"/>
                                      </p:to>
                                    </p:set>
                                    <p:animEffect transition="in" filter="wipe(left)">
                                      <p:cBhvr>
                                        <p:cTn id="42" dur="500"/>
                                        <p:tgtEl>
                                          <p:spTgt spid="84176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841763"/>
                                        </p:tgtEl>
                                        <p:attrNameLst>
                                          <p:attrName>style.visibility</p:attrName>
                                        </p:attrNameLst>
                                      </p:cBhvr>
                                      <p:to>
                                        <p:strVal val="visible"/>
                                      </p:to>
                                    </p:set>
                                    <p:animEffect transition="in" filter="wipe(up)">
                                      <p:cBhvr>
                                        <p:cTn id="47" dur="500"/>
                                        <p:tgtEl>
                                          <p:spTgt spid="84176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41767"/>
                                        </p:tgtEl>
                                        <p:attrNameLst>
                                          <p:attrName>style.visibility</p:attrName>
                                        </p:attrNameLst>
                                      </p:cBhvr>
                                      <p:to>
                                        <p:strVal val="visible"/>
                                      </p:to>
                                    </p:set>
                                    <p:animEffect transition="in" filter="wipe(left)">
                                      <p:cBhvr>
                                        <p:cTn id="52" dur="500"/>
                                        <p:tgtEl>
                                          <p:spTgt spid="841767"/>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841766"/>
                                        </p:tgtEl>
                                        <p:attrNameLst>
                                          <p:attrName>style.visibility</p:attrName>
                                        </p:attrNameLst>
                                      </p:cBhvr>
                                      <p:to>
                                        <p:strVal val="visible"/>
                                      </p:to>
                                    </p:set>
                                    <p:animEffect transition="in" filter="wipe(left)">
                                      <p:cBhvr>
                                        <p:cTn id="56" dur="500"/>
                                        <p:tgtEl>
                                          <p:spTgt spid="841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730" grpId="0" autoUpdateAnimBg="0"/>
      <p:bldP spid="841740" grpId="0" autoUpdateAnimBg="0"/>
      <p:bldP spid="841741" grpId="0" autoUpdateAnimBg="0"/>
      <p:bldP spid="841768"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15DDB609-01AE-4A3E-A5E9-4A6AC823718E}" type="slidenum">
              <a:rPr lang="en-US" altLang="zh-CN" i="0" u="none" smtClean="0">
                <a:latin typeface="Times New Roman" panose="02020603050405020304" pitchFamily="18" charset="0"/>
              </a:rPr>
              <a:t>80</a:t>
            </a:fld>
            <a:endParaRPr lang="en-US" altLang="zh-CN" i="0" u="none">
              <a:latin typeface="Times New Roman" panose="02020603050405020304" pitchFamily="18" charset="0"/>
            </a:endParaRPr>
          </a:p>
        </p:txBody>
      </p:sp>
      <p:grpSp>
        <p:nvGrpSpPr>
          <p:cNvPr id="665602" name="Group 2"/>
          <p:cNvGrpSpPr/>
          <p:nvPr/>
        </p:nvGrpSpPr>
        <p:grpSpPr bwMode="auto">
          <a:xfrm>
            <a:off x="5313363" y="965200"/>
            <a:ext cx="2230437" cy="519113"/>
            <a:chOff x="3347" y="576"/>
            <a:chExt cx="1405" cy="327"/>
          </a:xfrm>
        </p:grpSpPr>
        <p:sp>
          <p:nvSpPr>
            <p:cNvPr id="67658" name="Text Box 3"/>
            <p:cNvSpPr txBox="1">
              <a:spLocks noChangeArrowheads="1"/>
            </p:cNvSpPr>
            <p:nvPr/>
          </p:nvSpPr>
          <p:spPr bwMode="auto">
            <a:xfrm>
              <a:off x="3347" y="576"/>
              <a:ext cx="45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i="0" u="none">
                  <a:solidFill>
                    <a:srgbClr val="0000FF"/>
                  </a:solidFill>
                  <a:latin typeface="楷体_GB2312" pitchFamily="49" charset="-122"/>
                  <a:ea typeface="楷体_GB2312" pitchFamily="49" charset="-122"/>
                </a:rPr>
                <a:t>解</a:t>
              </a:r>
              <a:r>
                <a:rPr kumimoji="1" lang="en-US" altLang="zh-CN" sz="2800" b="1" i="0" u="none">
                  <a:solidFill>
                    <a:srgbClr val="0000FF"/>
                  </a:solidFill>
                  <a:latin typeface="楷体_GB2312" pitchFamily="49" charset="-122"/>
                  <a:ea typeface="楷体_GB2312" pitchFamily="49" charset="-122"/>
                </a:rPr>
                <a:t>:</a:t>
              </a:r>
            </a:p>
          </p:txBody>
        </p:sp>
        <p:sp>
          <p:nvSpPr>
            <p:cNvPr id="67659" name="Text Box 4"/>
            <p:cNvSpPr txBox="1">
              <a:spLocks noChangeArrowheads="1"/>
            </p:cNvSpPr>
            <p:nvPr/>
          </p:nvSpPr>
          <p:spPr bwMode="auto">
            <a:xfrm>
              <a:off x="3732" y="576"/>
              <a:ext cx="102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i="0" u="none">
                  <a:solidFill>
                    <a:srgbClr val="FF0000"/>
                  </a:solidFill>
                  <a:latin typeface="Times New Roman" panose="02020603050405020304" pitchFamily="18" charset="0"/>
                  <a:ea typeface="楷体_GB2312" pitchFamily="49" charset="-122"/>
                </a:rPr>
                <a:t>用复数法</a:t>
              </a:r>
            </a:p>
          </p:txBody>
        </p:sp>
      </p:grpSp>
      <p:sp>
        <p:nvSpPr>
          <p:cNvPr id="67588" name="Text Box 5"/>
          <p:cNvSpPr txBox="1">
            <a:spLocks noChangeArrowheads="1"/>
          </p:cNvSpPr>
          <p:nvPr/>
        </p:nvSpPr>
        <p:spPr bwMode="auto">
          <a:xfrm>
            <a:off x="1019175" y="388938"/>
            <a:ext cx="5314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i="0" u="none">
                <a:latin typeface="Times New Roman" panose="02020603050405020304" pitchFamily="18" charset="0"/>
                <a:ea typeface="楷体_GB2312" pitchFamily="49" charset="-122"/>
              </a:rPr>
              <a:t>已知：</a:t>
            </a:r>
            <a:r>
              <a:rPr kumimoji="1" lang="zh-CN" altLang="en-US" sz="2800" b="1" i="0" u="none">
                <a:latin typeface="Times New Roman" panose="02020603050405020304" pitchFamily="18" charset="0"/>
              </a:rPr>
              <a:t> </a:t>
            </a:r>
            <a:r>
              <a:rPr kumimoji="1" lang="en-US" altLang="zh-CN" sz="2800" b="1" u="none">
                <a:latin typeface="Times New Roman" panose="02020603050405020304" pitchFamily="18" charset="0"/>
              </a:rPr>
              <a:t>I</a:t>
            </a:r>
            <a:r>
              <a:rPr kumimoji="1" lang="en-US" altLang="zh-CN" sz="2800" b="1" i="0" u="none" baseline="-25000">
                <a:latin typeface="Times New Roman" panose="02020603050405020304" pitchFamily="18" charset="0"/>
              </a:rPr>
              <a:t>1</a:t>
            </a:r>
            <a:r>
              <a:rPr kumimoji="1" lang="en-US" altLang="zh-CN" sz="2800" b="1" i="0" u="none">
                <a:latin typeface="Times New Roman" panose="02020603050405020304" pitchFamily="18" charset="0"/>
              </a:rPr>
              <a:t>=10A</a:t>
            </a:r>
            <a:r>
              <a:rPr kumimoji="1" lang="zh-CN" altLang="en-US" sz="2800" b="1" i="0" u="none">
                <a:latin typeface="Times New Roman" panose="02020603050405020304" pitchFamily="18" charset="0"/>
              </a:rPr>
              <a:t>、</a:t>
            </a:r>
            <a:r>
              <a:rPr kumimoji="1" lang="en-US" altLang="zh-CN" sz="2800" b="1" u="none">
                <a:latin typeface="Times New Roman" panose="02020603050405020304" pitchFamily="18" charset="0"/>
              </a:rPr>
              <a:t>U</a:t>
            </a:r>
            <a:r>
              <a:rPr kumimoji="1" lang="en-US" altLang="zh-CN" sz="2800" b="1" u="none" baseline="-25000">
                <a:latin typeface="Times New Roman" panose="02020603050405020304" pitchFamily="18" charset="0"/>
              </a:rPr>
              <a:t>AB</a:t>
            </a:r>
            <a:r>
              <a:rPr kumimoji="1" lang="en-US" altLang="zh-CN" sz="2800" b="1" i="0" u="none">
                <a:latin typeface="Times New Roman" panose="02020603050405020304" pitchFamily="18" charset="0"/>
              </a:rPr>
              <a:t> =100V</a:t>
            </a:r>
            <a:r>
              <a:rPr kumimoji="1" lang="zh-CN" altLang="en-US" sz="2800" b="1" i="0" u="none">
                <a:latin typeface="Times New Roman" panose="02020603050405020304" pitchFamily="18" charset="0"/>
              </a:rPr>
              <a:t>，</a:t>
            </a:r>
          </a:p>
        </p:txBody>
      </p:sp>
      <p:grpSp>
        <p:nvGrpSpPr>
          <p:cNvPr id="665606" name="Group 6"/>
          <p:cNvGrpSpPr/>
          <p:nvPr/>
        </p:nvGrpSpPr>
        <p:grpSpPr bwMode="auto">
          <a:xfrm>
            <a:off x="196850" y="2981325"/>
            <a:ext cx="6226175" cy="1601788"/>
            <a:chOff x="160" y="1896"/>
            <a:chExt cx="3922" cy="1009"/>
          </a:xfrm>
        </p:grpSpPr>
        <p:sp>
          <p:nvSpPr>
            <p:cNvPr id="67654" name="Text Box 7"/>
            <p:cNvSpPr txBox="1">
              <a:spLocks noChangeArrowheads="1"/>
            </p:cNvSpPr>
            <p:nvPr/>
          </p:nvSpPr>
          <p:spPr bwMode="auto">
            <a:xfrm>
              <a:off x="160" y="1985"/>
              <a:ext cx="56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i="0" u="none">
                  <a:latin typeface="Times New Roman" panose="02020603050405020304" pitchFamily="18" charset="0"/>
                  <a:ea typeface="楷体_GB2312" pitchFamily="49" charset="-122"/>
                </a:rPr>
                <a:t>则</a:t>
              </a:r>
              <a:r>
                <a:rPr kumimoji="1" lang="zh-CN" altLang="en-US" sz="2800" b="1" i="0" u="none">
                  <a:latin typeface="Times New Roman" panose="02020603050405020304" pitchFamily="18" charset="0"/>
                </a:rPr>
                <a:t>：</a:t>
              </a:r>
            </a:p>
          </p:txBody>
        </p:sp>
        <p:grpSp>
          <p:nvGrpSpPr>
            <p:cNvPr id="67655" name="Group 8"/>
            <p:cNvGrpSpPr/>
            <p:nvPr/>
          </p:nvGrpSpPr>
          <p:grpSpPr bwMode="auto">
            <a:xfrm>
              <a:off x="521" y="1896"/>
              <a:ext cx="3561" cy="1009"/>
              <a:chOff x="665" y="1896"/>
              <a:chExt cx="3561" cy="1009"/>
            </a:xfrm>
          </p:grpSpPr>
          <p:graphicFrame>
            <p:nvGraphicFramePr>
              <p:cNvPr id="67656" name="Object 9"/>
              <p:cNvGraphicFramePr>
                <a:graphicFrameLocks noChangeAspect="1"/>
              </p:cNvGraphicFramePr>
              <p:nvPr/>
            </p:nvGraphicFramePr>
            <p:xfrm>
              <a:off x="665" y="1896"/>
              <a:ext cx="3561" cy="664"/>
            </p:xfrm>
            <a:graphic>
              <a:graphicData uri="http://schemas.openxmlformats.org/presentationml/2006/ole">
                <mc:AlternateContent xmlns:mc="http://schemas.openxmlformats.org/markup-compatibility/2006">
                  <mc:Choice xmlns:v="urn:schemas-microsoft-com:vml" Requires="v">
                    <p:oleObj name="公式" r:id="rId2" imgW="1917700" imgH="431800" progId="Equation.3">
                      <p:embed/>
                    </p:oleObj>
                  </mc:Choice>
                  <mc:Fallback>
                    <p:oleObj name="公式" r:id="rId2" imgW="1917700" imgH="431800" progId="Equation.3">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 y="1896"/>
                            <a:ext cx="3561" cy="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57" name="Object 10"/>
              <p:cNvGraphicFramePr>
                <a:graphicFrameLocks noChangeAspect="1"/>
              </p:cNvGraphicFramePr>
              <p:nvPr/>
            </p:nvGraphicFramePr>
            <p:xfrm>
              <a:off x="709" y="2518"/>
              <a:ext cx="2543" cy="387"/>
            </p:xfrm>
            <a:graphic>
              <a:graphicData uri="http://schemas.openxmlformats.org/presentationml/2006/ole">
                <mc:AlternateContent xmlns:mc="http://schemas.openxmlformats.org/markup-compatibility/2006">
                  <mc:Choice xmlns:v="urn:schemas-microsoft-com:vml" Requires="v">
                    <p:oleObj name="公式" r:id="rId4" imgW="1371600" imgH="228600" progId="Equation.3">
                      <p:embed/>
                    </p:oleObj>
                  </mc:Choice>
                  <mc:Fallback>
                    <p:oleObj name="公式" r:id="rId4" imgW="1371600" imgH="228600"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 y="2518"/>
                            <a:ext cx="2543"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665611" name="Object 11"/>
          <p:cNvGraphicFramePr>
            <a:graphicFrameLocks noChangeAspect="1"/>
          </p:cNvGraphicFramePr>
          <p:nvPr/>
        </p:nvGraphicFramePr>
        <p:xfrm>
          <a:off x="5003800" y="3789363"/>
          <a:ext cx="3816350" cy="638175"/>
        </p:xfrm>
        <a:graphic>
          <a:graphicData uri="http://schemas.openxmlformats.org/presentationml/2006/ole">
            <mc:AlternateContent xmlns:mc="http://schemas.openxmlformats.org/markup-compatibility/2006">
              <mc:Choice xmlns:v="urn:schemas-microsoft-com:vml" Requires="v">
                <p:oleObj name="公式" r:id="rId6" imgW="1506220" imgH="204470" progId="Equation.3">
                  <p:embed/>
                </p:oleObj>
              </mc:Choice>
              <mc:Fallback>
                <p:oleObj name="公式" r:id="rId6" imgW="1506220" imgH="20447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3800" y="3789363"/>
                        <a:ext cx="3816350" cy="63817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591" name="Rectangle 12"/>
          <p:cNvSpPr>
            <a:spLocks noChangeArrowheads="1"/>
          </p:cNvSpPr>
          <p:nvPr/>
        </p:nvSpPr>
        <p:spPr bwMode="auto">
          <a:xfrm>
            <a:off x="5561013" y="461963"/>
            <a:ext cx="31353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l"/>
            <a:r>
              <a:rPr kumimoji="1" lang="zh-CN" altLang="en-US" sz="2800" b="1" i="0" u="none">
                <a:latin typeface="Times New Roman" panose="02020603050405020304" pitchFamily="18" charset="0"/>
                <a:ea typeface="楷体_GB2312" pitchFamily="49" charset="-122"/>
              </a:rPr>
              <a:t>求</a:t>
            </a:r>
            <a:r>
              <a:rPr kumimoji="1" lang="zh-CN" altLang="en-US" sz="2800" b="1" i="0" u="none">
                <a:latin typeface="Times New Roman" panose="02020603050405020304" pitchFamily="18" charset="0"/>
              </a:rPr>
              <a:t>：</a:t>
            </a:r>
            <a:r>
              <a:rPr kumimoji="1" lang="en-US" altLang="zh-CN" sz="2400" b="1" i="0" u="none">
                <a:solidFill>
                  <a:schemeClr val="accent2"/>
                </a:solidFill>
                <a:latin typeface="Times New Roman" panose="02020603050405020304" pitchFamily="18" charset="0"/>
              </a:rPr>
              <a:t>A</a:t>
            </a:r>
            <a:r>
              <a:rPr kumimoji="1" lang="zh-CN" altLang="en-US" sz="2800" b="1" i="0" u="none">
                <a:latin typeface="Times New Roman" panose="02020603050405020304" pitchFamily="18" charset="0"/>
              </a:rPr>
              <a:t>、 </a:t>
            </a:r>
            <a:r>
              <a:rPr kumimoji="1" lang="en-US" altLang="zh-CN" sz="2400" b="1" i="0" u="none">
                <a:solidFill>
                  <a:srgbClr val="0000FF"/>
                </a:solidFill>
                <a:latin typeface="Times New Roman" panose="02020603050405020304" pitchFamily="18" charset="0"/>
              </a:rPr>
              <a:t>V</a:t>
            </a:r>
            <a:r>
              <a:rPr kumimoji="1" lang="en-US" altLang="zh-CN" sz="2400" b="1" i="0" u="none" baseline="-25000">
                <a:solidFill>
                  <a:srgbClr val="0000FF"/>
                </a:solidFill>
                <a:latin typeface="Times New Roman" panose="02020603050405020304" pitchFamily="18" charset="0"/>
              </a:rPr>
              <a:t>o</a:t>
            </a:r>
            <a:r>
              <a:rPr kumimoji="1" lang="zh-CN" altLang="en-US" sz="2800" b="1" i="0" u="none">
                <a:latin typeface="Times New Roman" panose="02020603050405020304" pitchFamily="18" charset="0"/>
                <a:ea typeface="楷体_GB2312" pitchFamily="49" charset="-122"/>
              </a:rPr>
              <a:t>的读数</a:t>
            </a:r>
          </a:p>
        </p:txBody>
      </p:sp>
      <p:graphicFrame>
        <p:nvGraphicFramePr>
          <p:cNvPr id="665613" name="Object 13"/>
          <p:cNvGraphicFramePr>
            <a:graphicFrameLocks noChangeAspect="1"/>
          </p:cNvGraphicFramePr>
          <p:nvPr/>
        </p:nvGraphicFramePr>
        <p:xfrm>
          <a:off x="5216525" y="2216150"/>
          <a:ext cx="3097213" cy="565150"/>
        </p:xfrm>
        <a:graphic>
          <a:graphicData uri="http://schemas.openxmlformats.org/presentationml/2006/ole">
            <mc:AlternateContent xmlns:mc="http://schemas.openxmlformats.org/markup-compatibility/2006">
              <mc:Choice xmlns:v="urn:schemas-microsoft-com:vml" Requires="v">
                <p:oleObj name="公式" r:id="rId8" imgW="1079500" imgH="228600" progId="Equation.3">
                  <p:embed/>
                </p:oleObj>
              </mc:Choice>
              <mc:Fallback>
                <p:oleObj name="公式" r:id="rId8" imgW="1079500" imgH="228600"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6525" y="2216150"/>
                        <a:ext cx="3097213"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614" name="Text Box 14"/>
          <p:cNvSpPr txBox="1">
            <a:spLocks noChangeArrowheads="1"/>
          </p:cNvSpPr>
          <p:nvPr/>
        </p:nvSpPr>
        <p:spPr bwMode="auto">
          <a:xfrm>
            <a:off x="5345113" y="1571625"/>
            <a:ext cx="2336800"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lnSpc>
                <a:spcPct val="110000"/>
              </a:lnSpc>
            </a:pPr>
            <a:r>
              <a:rPr kumimoji="1" lang="zh-CN" altLang="en-US" sz="2800" b="1" i="0" u="none">
                <a:latin typeface="Times New Roman" panose="02020603050405020304" pitchFamily="18" charset="0"/>
                <a:ea typeface="楷体_GB2312" pitchFamily="49" charset="-122"/>
              </a:rPr>
              <a:t>设</a:t>
            </a:r>
            <a:r>
              <a:rPr kumimoji="1" lang="zh-CN" altLang="en-US" sz="2800" b="1" i="0" u="none">
                <a:latin typeface="Times New Roman" panose="02020603050405020304" pitchFamily="18" charset="0"/>
              </a:rPr>
              <a:t>：</a:t>
            </a:r>
            <a:r>
              <a:rPr kumimoji="1" lang="zh-CN" altLang="en-US" sz="2800" b="1" i="0" u="none">
                <a:latin typeface="Times New Roman" panose="02020603050405020304" pitchFamily="18" charset="0"/>
                <a:ea typeface="楷体_GB2312" pitchFamily="49" charset="-122"/>
              </a:rPr>
              <a:t>参考相量</a:t>
            </a:r>
          </a:p>
        </p:txBody>
      </p:sp>
      <p:grpSp>
        <p:nvGrpSpPr>
          <p:cNvPr id="67594" name="Group 67"/>
          <p:cNvGrpSpPr/>
          <p:nvPr/>
        </p:nvGrpSpPr>
        <p:grpSpPr bwMode="auto">
          <a:xfrm>
            <a:off x="247650" y="439738"/>
            <a:ext cx="669925" cy="685800"/>
            <a:chOff x="192" y="168"/>
            <a:chExt cx="422" cy="432"/>
          </a:xfrm>
        </p:grpSpPr>
        <p:sp>
          <p:nvSpPr>
            <p:cNvPr id="67652" name="Oval 68"/>
            <p:cNvSpPr>
              <a:spLocks noChangeArrowheads="1"/>
            </p:cNvSpPr>
            <p:nvPr/>
          </p:nvSpPr>
          <p:spPr bwMode="auto">
            <a:xfrm>
              <a:off x="192" y="168"/>
              <a:ext cx="422" cy="432"/>
            </a:xfrm>
            <a:prstGeom prst="ellipse">
              <a:avLst/>
            </a:prstGeom>
            <a:solidFill>
              <a:srgbClr val="FFFFCC"/>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53" name="Rectangle 69"/>
            <p:cNvSpPr>
              <a:spLocks noChangeArrowheads="1"/>
            </p:cNvSpPr>
            <p:nvPr/>
          </p:nvSpPr>
          <p:spPr bwMode="auto">
            <a:xfrm>
              <a:off x="192" y="175"/>
              <a:ext cx="37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r>
                <a:rPr kumimoji="1" lang="zh-CN" altLang="en-US" sz="3600" b="1" i="0" u="none">
                  <a:solidFill>
                    <a:srgbClr val="FF0000"/>
                  </a:solidFill>
                  <a:latin typeface="Times New Roman" panose="02020603050405020304" pitchFamily="18" charset="0"/>
                  <a:ea typeface="楷体_GB2312" pitchFamily="49" charset="-122"/>
                </a:rPr>
                <a:t>例</a:t>
              </a:r>
              <a:endParaRPr kumimoji="1" lang="zh-CN" altLang="en-US" sz="3600" b="1" i="0" u="none">
                <a:latin typeface="Times New Roman" panose="02020603050405020304" pitchFamily="18" charset="0"/>
                <a:ea typeface="楷体_GB2312" pitchFamily="49" charset="-122"/>
              </a:endParaRPr>
            </a:p>
          </p:txBody>
        </p:sp>
      </p:grpSp>
      <p:graphicFrame>
        <p:nvGraphicFramePr>
          <p:cNvPr id="665670" name="Object 70"/>
          <p:cNvGraphicFramePr>
            <a:graphicFrameLocks noChangeAspect="1"/>
          </p:cNvGraphicFramePr>
          <p:nvPr/>
        </p:nvGraphicFramePr>
        <p:xfrm>
          <a:off x="411163" y="4440238"/>
          <a:ext cx="4972050" cy="644525"/>
        </p:xfrm>
        <a:graphic>
          <a:graphicData uri="http://schemas.openxmlformats.org/presentationml/2006/ole">
            <mc:AlternateContent xmlns:mc="http://schemas.openxmlformats.org/markup-compatibility/2006">
              <mc:Choice xmlns:v="urn:schemas-microsoft-com:vml" Requires="v">
                <p:oleObj name="公式" r:id="rId10" imgW="1714500" imgH="241300" progId="Equation.3">
                  <p:embed/>
                </p:oleObj>
              </mc:Choice>
              <mc:Fallback>
                <p:oleObj name="公式" r:id="rId10" imgW="1714500" imgH="241300" progId="Equation.3">
                  <p:embed/>
                  <p:pic>
                    <p:nvPicPr>
                      <p:cNvPr id="0" name="Object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163" y="4440238"/>
                        <a:ext cx="4972050"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71" name="Object 71"/>
          <p:cNvGraphicFramePr>
            <a:graphicFrameLocks noChangeAspect="1"/>
          </p:cNvGraphicFramePr>
          <p:nvPr/>
        </p:nvGraphicFramePr>
        <p:xfrm>
          <a:off x="395288" y="5126038"/>
          <a:ext cx="4824412" cy="1255712"/>
        </p:xfrm>
        <a:graphic>
          <a:graphicData uri="http://schemas.openxmlformats.org/presentationml/2006/ole">
            <mc:AlternateContent xmlns:mc="http://schemas.openxmlformats.org/markup-compatibility/2006">
              <mc:Choice xmlns:v="urn:schemas-microsoft-com:vml" Requires="v">
                <p:oleObj name="公式" r:id="rId12" imgW="2011680" imgH="505460" progId="Equation.3">
                  <p:embed/>
                </p:oleObj>
              </mc:Choice>
              <mc:Fallback>
                <p:oleObj name="公式" r:id="rId12" imgW="2011680" imgH="505460" progId="Equation.3">
                  <p:embed/>
                  <p:pic>
                    <p:nvPicPr>
                      <p:cNvPr id="0" name="Object 7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5288" y="5126038"/>
                        <a:ext cx="4824412" cy="125571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65672" name="Group 72"/>
          <p:cNvGrpSpPr/>
          <p:nvPr/>
        </p:nvGrpSpPr>
        <p:grpSpPr bwMode="auto">
          <a:xfrm>
            <a:off x="5867400" y="4797425"/>
            <a:ext cx="2828925" cy="1173163"/>
            <a:chOff x="3684" y="2998"/>
            <a:chExt cx="1782" cy="739"/>
          </a:xfrm>
        </p:grpSpPr>
        <p:sp>
          <p:nvSpPr>
            <p:cNvPr id="67649" name="Text Box 73"/>
            <p:cNvSpPr txBox="1">
              <a:spLocks noChangeArrowheads="1"/>
            </p:cNvSpPr>
            <p:nvPr/>
          </p:nvSpPr>
          <p:spPr bwMode="auto">
            <a:xfrm>
              <a:off x="3944" y="3040"/>
              <a:ext cx="143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0" u="none">
                  <a:solidFill>
                    <a:schemeClr val="accent2"/>
                  </a:solidFill>
                  <a:latin typeface="Times New Roman" panose="02020603050405020304" pitchFamily="18" charset="0"/>
                </a:rPr>
                <a:t>A</a:t>
              </a:r>
              <a:r>
                <a:rPr kumimoji="1" lang="zh-CN" altLang="en-US" sz="2800" b="1" i="0" u="none">
                  <a:latin typeface="Times New Roman" panose="02020603050405020304" pitchFamily="18" charset="0"/>
                  <a:ea typeface="楷体_GB2312" pitchFamily="49" charset="-122"/>
                </a:rPr>
                <a:t>读数为</a:t>
              </a:r>
              <a:r>
                <a:rPr kumimoji="1" lang="zh-CN" altLang="en-US" sz="2800" b="1" i="0" u="none">
                  <a:latin typeface="Times New Roman" panose="02020603050405020304" pitchFamily="18" charset="0"/>
                </a:rPr>
                <a:t> </a:t>
              </a:r>
              <a:r>
                <a:rPr kumimoji="1" lang="en-US" altLang="zh-CN" sz="2800" b="1" i="0" u="none">
                  <a:latin typeface="Times New Roman" panose="02020603050405020304" pitchFamily="18" charset="0"/>
                </a:rPr>
                <a:t>10</a:t>
              </a:r>
              <a:r>
                <a:rPr kumimoji="1" lang="zh-CN" altLang="en-US" sz="2800" b="1" i="0" u="none">
                  <a:latin typeface="Times New Roman" panose="02020603050405020304" pitchFamily="18" charset="0"/>
                  <a:ea typeface="楷体_GB2312" pitchFamily="49" charset="-122"/>
                </a:rPr>
                <a:t>安</a:t>
              </a:r>
            </a:p>
          </p:txBody>
        </p:sp>
        <p:sp>
          <p:nvSpPr>
            <p:cNvPr id="67650" name="Text Box 74"/>
            <p:cNvSpPr txBox="1">
              <a:spLocks noChangeArrowheads="1"/>
            </p:cNvSpPr>
            <p:nvPr/>
          </p:nvSpPr>
          <p:spPr bwMode="auto">
            <a:xfrm>
              <a:off x="3684" y="2998"/>
              <a:ext cx="33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b="1" i="0" u="none">
                  <a:solidFill>
                    <a:srgbClr val="FF0000"/>
                  </a:solidFill>
                  <a:latin typeface="Times New Roman" panose="02020603050405020304" pitchFamily="18" charset="0"/>
                  <a:sym typeface="Symbol" panose="05050102010706020507" pitchFamily="18" charset="2"/>
                </a:rPr>
                <a:t></a:t>
              </a:r>
              <a:endParaRPr kumimoji="1" lang="en-US" altLang="zh-CN" sz="3200" b="1" i="0" u="none">
                <a:solidFill>
                  <a:srgbClr val="FF0000"/>
                </a:solidFill>
                <a:latin typeface="Times New Roman" panose="02020603050405020304" pitchFamily="18" charset="0"/>
              </a:endParaRPr>
            </a:p>
          </p:txBody>
        </p:sp>
        <p:sp>
          <p:nvSpPr>
            <p:cNvPr id="67651" name="Text Box 75"/>
            <p:cNvSpPr txBox="1">
              <a:spLocks noChangeArrowheads="1"/>
            </p:cNvSpPr>
            <p:nvPr/>
          </p:nvSpPr>
          <p:spPr bwMode="auto">
            <a:xfrm>
              <a:off x="3915" y="3410"/>
              <a:ext cx="155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0" u="none">
                  <a:solidFill>
                    <a:srgbClr val="0000FF"/>
                  </a:solidFill>
                  <a:latin typeface="Times New Roman" panose="02020603050405020304" pitchFamily="18" charset="0"/>
                </a:rPr>
                <a:t>V</a:t>
              </a:r>
              <a:r>
                <a:rPr kumimoji="1" lang="en-US" altLang="zh-CN" sz="2400" b="1" i="0" u="none" baseline="-25000">
                  <a:solidFill>
                    <a:srgbClr val="0000FF"/>
                  </a:solidFill>
                  <a:latin typeface="Times New Roman" panose="02020603050405020304" pitchFamily="18" charset="0"/>
                </a:rPr>
                <a:t>o</a:t>
              </a:r>
              <a:r>
                <a:rPr kumimoji="1" lang="zh-CN" altLang="en-US" sz="2800" b="1" i="0" u="none">
                  <a:latin typeface="Times New Roman" panose="02020603050405020304" pitchFamily="18" charset="0"/>
                  <a:ea typeface="楷体_GB2312" pitchFamily="49" charset="-122"/>
                </a:rPr>
                <a:t>读数为</a:t>
              </a:r>
              <a:r>
                <a:rPr kumimoji="1" lang="en-US" altLang="zh-CN" sz="2800" b="1" i="0" u="none">
                  <a:latin typeface="Times New Roman" panose="02020603050405020304" pitchFamily="18" charset="0"/>
                </a:rPr>
                <a:t>141</a:t>
              </a:r>
              <a:r>
                <a:rPr kumimoji="1" lang="zh-CN" altLang="en-US" sz="2800" b="1" i="0" u="none">
                  <a:latin typeface="Times New Roman" panose="02020603050405020304" pitchFamily="18" charset="0"/>
                  <a:ea typeface="楷体_GB2312" pitchFamily="49" charset="-122"/>
                </a:rPr>
                <a:t>伏</a:t>
              </a:r>
            </a:p>
          </p:txBody>
        </p:sp>
      </p:grpSp>
      <p:grpSp>
        <p:nvGrpSpPr>
          <p:cNvPr id="67598" name="Group 80"/>
          <p:cNvGrpSpPr/>
          <p:nvPr/>
        </p:nvGrpSpPr>
        <p:grpSpPr bwMode="auto">
          <a:xfrm>
            <a:off x="384175" y="692150"/>
            <a:ext cx="4606925" cy="2355850"/>
            <a:chOff x="242" y="436"/>
            <a:chExt cx="2902" cy="1484"/>
          </a:xfrm>
        </p:grpSpPr>
        <p:grpSp>
          <p:nvGrpSpPr>
            <p:cNvPr id="67599" name="Group 18"/>
            <p:cNvGrpSpPr/>
            <p:nvPr/>
          </p:nvGrpSpPr>
          <p:grpSpPr bwMode="auto">
            <a:xfrm rot="5400000" flipH="1">
              <a:off x="438" y="822"/>
              <a:ext cx="245" cy="512"/>
              <a:chOff x="2112" y="2256"/>
              <a:chExt cx="384" cy="1296"/>
            </a:xfrm>
          </p:grpSpPr>
          <p:sp>
            <p:nvSpPr>
              <p:cNvPr id="67645" name="Line 19"/>
              <p:cNvSpPr>
                <a:spLocks noChangeShapeType="1"/>
              </p:cNvSpPr>
              <p:nvPr/>
            </p:nvSpPr>
            <p:spPr bwMode="auto">
              <a:xfrm>
                <a:off x="2304" y="2256"/>
                <a:ext cx="0" cy="57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46" name="Line 20"/>
              <p:cNvSpPr>
                <a:spLocks noChangeShapeType="1"/>
              </p:cNvSpPr>
              <p:nvPr/>
            </p:nvSpPr>
            <p:spPr bwMode="auto">
              <a:xfrm>
                <a:off x="2304" y="2976"/>
                <a:ext cx="0" cy="57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47" name="Line 21"/>
              <p:cNvSpPr>
                <a:spLocks noChangeShapeType="1"/>
              </p:cNvSpPr>
              <p:nvPr/>
            </p:nvSpPr>
            <p:spPr bwMode="auto">
              <a:xfrm>
                <a:off x="2112" y="2832"/>
                <a:ext cx="38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48" name="Line 22"/>
              <p:cNvSpPr>
                <a:spLocks noChangeShapeType="1"/>
              </p:cNvSpPr>
              <p:nvPr/>
            </p:nvSpPr>
            <p:spPr bwMode="auto">
              <a:xfrm>
                <a:off x="2112" y="2976"/>
                <a:ext cx="38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67600" name="Line 23"/>
            <p:cNvSpPr>
              <a:spLocks noChangeShapeType="1"/>
            </p:cNvSpPr>
            <p:nvPr/>
          </p:nvSpPr>
          <p:spPr bwMode="auto">
            <a:xfrm>
              <a:off x="1598" y="791"/>
              <a:ext cx="1" cy="57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01" name="Oval 24"/>
            <p:cNvSpPr>
              <a:spLocks noChangeArrowheads="1"/>
            </p:cNvSpPr>
            <p:nvPr/>
          </p:nvSpPr>
          <p:spPr bwMode="auto">
            <a:xfrm>
              <a:off x="1030" y="924"/>
              <a:ext cx="316" cy="308"/>
            </a:xfrm>
            <a:prstGeom prst="ellipse">
              <a:avLst/>
            </a:prstGeom>
            <a:solidFill>
              <a:srgbClr val="FFFFFF"/>
            </a:solidFill>
            <a:ln w="38100">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kumimoji="1" lang="en-US" altLang="zh-CN" sz="2400" b="1" i="0" u="none">
                  <a:solidFill>
                    <a:schemeClr val="accent2"/>
                  </a:solidFill>
                  <a:latin typeface="Times New Roman" panose="02020603050405020304" pitchFamily="18" charset="0"/>
                </a:rPr>
                <a:t>A</a:t>
              </a:r>
              <a:endParaRPr kumimoji="1" lang="en-US" altLang="zh-CN" sz="2400" b="1" i="0" u="none" baseline="-30000">
                <a:solidFill>
                  <a:schemeClr val="accent2"/>
                </a:solidFill>
                <a:latin typeface="Times New Roman" panose="02020603050405020304" pitchFamily="18" charset="0"/>
              </a:endParaRPr>
            </a:p>
          </p:txBody>
        </p:sp>
        <p:sp>
          <p:nvSpPr>
            <p:cNvPr id="67602" name="Line 25"/>
            <p:cNvSpPr>
              <a:spLocks noChangeShapeType="1"/>
            </p:cNvSpPr>
            <p:nvPr/>
          </p:nvSpPr>
          <p:spPr bwMode="auto">
            <a:xfrm>
              <a:off x="1356" y="1078"/>
              <a:ext cx="24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67603" name="Group 26"/>
            <p:cNvGrpSpPr/>
            <p:nvPr/>
          </p:nvGrpSpPr>
          <p:grpSpPr bwMode="auto">
            <a:xfrm rot="5400000" flipH="1">
              <a:off x="2048" y="460"/>
              <a:ext cx="244" cy="639"/>
              <a:chOff x="2112" y="2256"/>
              <a:chExt cx="384" cy="1296"/>
            </a:xfrm>
          </p:grpSpPr>
          <p:sp>
            <p:nvSpPr>
              <p:cNvPr id="67641" name="Line 27"/>
              <p:cNvSpPr>
                <a:spLocks noChangeShapeType="1"/>
              </p:cNvSpPr>
              <p:nvPr/>
            </p:nvSpPr>
            <p:spPr bwMode="auto">
              <a:xfrm>
                <a:off x="2304" y="2256"/>
                <a:ext cx="0" cy="57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42" name="Line 28"/>
              <p:cNvSpPr>
                <a:spLocks noChangeShapeType="1"/>
              </p:cNvSpPr>
              <p:nvPr/>
            </p:nvSpPr>
            <p:spPr bwMode="auto">
              <a:xfrm>
                <a:off x="2304" y="2976"/>
                <a:ext cx="0" cy="57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43" name="Line 29"/>
              <p:cNvSpPr>
                <a:spLocks noChangeShapeType="1"/>
              </p:cNvSpPr>
              <p:nvPr/>
            </p:nvSpPr>
            <p:spPr bwMode="auto">
              <a:xfrm>
                <a:off x="2112" y="2832"/>
                <a:ext cx="38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44" name="Line 30"/>
              <p:cNvSpPr>
                <a:spLocks noChangeShapeType="1"/>
              </p:cNvSpPr>
              <p:nvPr/>
            </p:nvSpPr>
            <p:spPr bwMode="auto">
              <a:xfrm>
                <a:off x="2112" y="2976"/>
                <a:ext cx="38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67604" name="Line 31"/>
            <p:cNvSpPr>
              <a:spLocks noChangeShapeType="1"/>
            </p:cNvSpPr>
            <p:nvPr/>
          </p:nvSpPr>
          <p:spPr bwMode="auto">
            <a:xfrm flipH="1">
              <a:off x="1588" y="781"/>
              <a:ext cx="336" cy="0"/>
            </a:xfrm>
            <a:prstGeom prst="line">
              <a:avLst/>
            </a:prstGeom>
            <a:noFill/>
            <a:ln w="38100">
              <a:solidFill>
                <a:schemeClr val="tx1"/>
              </a:solidFill>
              <a:round/>
              <a:head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67605" name="Group 33"/>
            <p:cNvGrpSpPr/>
            <p:nvPr/>
          </p:nvGrpSpPr>
          <p:grpSpPr bwMode="auto">
            <a:xfrm rot="-5400000">
              <a:off x="2210" y="851"/>
              <a:ext cx="114" cy="978"/>
              <a:chOff x="2688" y="2880"/>
              <a:chExt cx="133" cy="1116"/>
            </a:xfrm>
          </p:grpSpPr>
          <p:grpSp>
            <p:nvGrpSpPr>
              <p:cNvPr id="67633" name="Group 34"/>
              <p:cNvGrpSpPr/>
              <p:nvPr/>
            </p:nvGrpSpPr>
            <p:grpSpPr bwMode="auto">
              <a:xfrm>
                <a:off x="2712" y="3447"/>
                <a:ext cx="109" cy="408"/>
                <a:chOff x="433" y="3084"/>
                <a:chExt cx="95" cy="612"/>
              </a:xfrm>
            </p:grpSpPr>
            <p:sp>
              <p:nvSpPr>
                <p:cNvPr id="67638" name="AutoShape 35"/>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39" name="AutoShape 36"/>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40" name="AutoShape 37"/>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67634" name="Rectangle 38"/>
              <p:cNvSpPr>
                <a:spLocks noChangeArrowheads="1"/>
              </p:cNvSpPr>
              <p:nvPr/>
            </p:nvSpPr>
            <p:spPr bwMode="auto">
              <a:xfrm>
                <a:off x="2688" y="3060"/>
                <a:ext cx="95" cy="240"/>
              </a:xfrm>
              <a:prstGeom prst="rect">
                <a:avLst/>
              </a:prstGeom>
              <a:solidFill>
                <a:srgbClr val="FFFFFF"/>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35" name="Line 39"/>
              <p:cNvSpPr>
                <a:spLocks noChangeShapeType="1"/>
              </p:cNvSpPr>
              <p:nvPr/>
            </p:nvSpPr>
            <p:spPr bwMode="auto">
              <a:xfrm>
                <a:off x="2736" y="3288"/>
                <a:ext cx="0" cy="15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36" name="Line 40"/>
              <p:cNvSpPr>
                <a:spLocks noChangeShapeType="1"/>
              </p:cNvSpPr>
              <p:nvPr/>
            </p:nvSpPr>
            <p:spPr bwMode="auto">
              <a:xfrm>
                <a:off x="2724" y="2880"/>
                <a:ext cx="0" cy="16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37" name="Line 41"/>
              <p:cNvSpPr>
                <a:spLocks noChangeShapeType="1"/>
              </p:cNvSpPr>
              <p:nvPr/>
            </p:nvSpPr>
            <p:spPr bwMode="auto">
              <a:xfrm>
                <a:off x="2724" y="3852"/>
                <a:ext cx="0" cy="14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67606" name="Line 42"/>
            <p:cNvSpPr>
              <a:spLocks noChangeShapeType="1"/>
            </p:cNvSpPr>
            <p:nvPr/>
          </p:nvSpPr>
          <p:spPr bwMode="auto">
            <a:xfrm>
              <a:off x="1598" y="1366"/>
              <a:ext cx="200" cy="0"/>
            </a:xfrm>
            <a:prstGeom prst="line">
              <a:avLst/>
            </a:prstGeom>
            <a:noFill/>
            <a:ln w="38100">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07" name="Line 43"/>
            <p:cNvSpPr>
              <a:spLocks noChangeShapeType="1"/>
            </p:cNvSpPr>
            <p:nvPr/>
          </p:nvSpPr>
          <p:spPr bwMode="auto">
            <a:xfrm>
              <a:off x="2460" y="781"/>
              <a:ext cx="27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08" name="Line 44"/>
            <p:cNvSpPr>
              <a:spLocks noChangeShapeType="1"/>
            </p:cNvSpPr>
            <p:nvPr/>
          </p:nvSpPr>
          <p:spPr bwMode="auto">
            <a:xfrm>
              <a:off x="2744" y="770"/>
              <a:ext cx="0" cy="60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09" name="Line 45"/>
            <p:cNvSpPr>
              <a:spLocks noChangeShapeType="1"/>
            </p:cNvSpPr>
            <p:nvPr/>
          </p:nvSpPr>
          <p:spPr bwMode="auto">
            <a:xfrm>
              <a:off x="2744" y="1089"/>
              <a:ext cx="40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10" name="Oval 46"/>
            <p:cNvSpPr>
              <a:spLocks noChangeArrowheads="1"/>
            </p:cNvSpPr>
            <p:nvPr/>
          </p:nvSpPr>
          <p:spPr bwMode="auto">
            <a:xfrm>
              <a:off x="1567" y="1048"/>
              <a:ext cx="52" cy="5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11" name="Oval 47"/>
            <p:cNvSpPr>
              <a:spLocks noChangeArrowheads="1"/>
            </p:cNvSpPr>
            <p:nvPr/>
          </p:nvSpPr>
          <p:spPr bwMode="auto">
            <a:xfrm>
              <a:off x="2713" y="1058"/>
              <a:ext cx="52" cy="5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12" name="Text Box 48"/>
            <p:cNvSpPr txBox="1">
              <a:spLocks noChangeArrowheads="1"/>
            </p:cNvSpPr>
            <p:nvPr/>
          </p:nvSpPr>
          <p:spPr bwMode="auto">
            <a:xfrm>
              <a:off x="1350" y="803"/>
              <a:ext cx="26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u="none">
                  <a:solidFill>
                    <a:srgbClr val="FF0000"/>
                  </a:solidFill>
                  <a:latin typeface="Times New Roman" panose="02020603050405020304" pitchFamily="18" charset="0"/>
                </a:rPr>
                <a:t>A</a:t>
              </a:r>
              <a:endParaRPr kumimoji="1" lang="en-US" altLang="zh-CN" sz="2800" b="1" u="none">
                <a:latin typeface="Times New Roman" panose="02020603050405020304" pitchFamily="18" charset="0"/>
              </a:endParaRPr>
            </a:p>
          </p:txBody>
        </p:sp>
        <p:sp>
          <p:nvSpPr>
            <p:cNvPr id="67613" name="Text Box 49"/>
            <p:cNvSpPr txBox="1">
              <a:spLocks noChangeArrowheads="1"/>
            </p:cNvSpPr>
            <p:nvPr/>
          </p:nvSpPr>
          <p:spPr bwMode="auto">
            <a:xfrm>
              <a:off x="2718" y="813"/>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u="none">
                  <a:solidFill>
                    <a:srgbClr val="FF0000"/>
                  </a:solidFill>
                  <a:latin typeface="Times New Roman" panose="02020603050405020304" pitchFamily="18" charset="0"/>
                </a:rPr>
                <a:t>B</a:t>
              </a:r>
              <a:endParaRPr kumimoji="1" lang="en-US" altLang="zh-CN" sz="2800" b="1" i="0" u="none">
                <a:latin typeface="Times New Roman" panose="02020603050405020304" pitchFamily="18" charset="0"/>
              </a:endParaRPr>
            </a:p>
          </p:txBody>
        </p:sp>
        <p:sp>
          <p:nvSpPr>
            <p:cNvPr id="67614" name="Text Box 50"/>
            <p:cNvSpPr txBox="1">
              <a:spLocks noChangeArrowheads="1"/>
            </p:cNvSpPr>
            <p:nvPr/>
          </p:nvSpPr>
          <p:spPr bwMode="auto">
            <a:xfrm>
              <a:off x="2142" y="721"/>
              <a:ext cx="37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0" u="none">
                  <a:latin typeface="Times New Roman" panose="02020603050405020304" pitchFamily="18" charset="0"/>
                </a:rPr>
                <a:t> </a:t>
              </a:r>
              <a:r>
                <a:rPr kumimoji="1" lang="en-US" altLang="zh-CN" sz="2800" b="1" u="none">
                  <a:latin typeface="Times New Roman" panose="02020603050405020304" pitchFamily="18" charset="0"/>
                </a:rPr>
                <a:t>C</a:t>
              </a:r>
              <a:r>
                <a:rPr kumimoji="1" lang="en-US" altLang="zh-CN" sz="2000" b="1" i="0" u="none" baseline="-25000">
                  <a:latin typeface="Times New Roman" panose="02020603050405020304" pitchFamily="18" charset="0"/>
                </a:rPr>
                <a:t>2</a:t>
              </a:r>
              <a:endParaRPr kumimoji="1" lang="en-US" altLang="zh-CN" sz="2800" b="1" i="0" u="none">
                <a:latin typeface="Times New Roman" panose="02020603050405020304" pitchFamily="18" charset="0"/>
              </a:endParaRPr>
            </a:p>
          </p:txBody>
        </p:sp>
        <p:sp>
          <p:nvSpPr>
            <p:cNvPr id="67615" name="Text Box 51"/>
            <p:cNvSpPr txBox="1">
              <a:spLocks noChangeArrowheads="1"/>
            </p:cNvSpPr>
            <p:nvPr/>
          </p:nvSpPr>
          <p:spPr bwMode="auto">
            <a:xfrm>
              <a:off x="1840" y="1337"/>
              <a:ext cx="400"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0" u="none">
                  <a:latin typeface="Times New Roman" panose="02020603050405020304" pitchFamily="18" charset="0"/>
                </a:rPr>
                <a:t>5</a:t>
              </a:r>
              <a:r>
                <a:rPr kumimoji="1" lang="en-US" altLang="zh-CN" sz="2800" b="1" i="0" u="none">
                  <a:latin typeface="Times New Roman" panose="02020603050405020304" pitchFamily="18" charset="0"/>
                  <a:sym typeface="Symbol" panose="05050102010706020507" pitchFamily="18" charset="2"/>
                </a:rPr>
                <a:t></a:t>
              </a:r>
              <a:endParaRPr kumimoji="1" lang="en-US" altLang="zh-CN" sz="2800" b="1" i="0" u="none">
                <a:latin typeface="Times New Roman" panose="02020603050405020304" pitchFamily="18" charset="0"/>
              </a:endParaRPr>
            </a:p>
          </p:txBody>
        </p:sp>
        <p:graphicFrame>
          <p:nvGraphicFramePr>
            <p:cNvPr id="67616" name="Object 52"/>
            <p:cNvGraphicFramePr>
              <a:graphicFrameLocks noChangeAspect="1"/>
            </p:cNvGraphicFramePr>
            <p:nvPr/>
          </p:nvGraphicFramePr>
          <p:xfrm>
            <a:off x="2297" y="1376"/>
            <a:ext cx="431" cy="280"/>
          </p:xfrm>
          <a:graphic>
            <a:graphicData uri="http://schemas.openxmlformats.org/presentationml/2006/ole">
              <mc:AlternateContent xmlns:mc="http://schemas.openxmlformats.org/markup-compatibility/2006">
                <mc:Choice xmlns:v="urn:schemas-microsoft-com:vml" Requires="v">
                  <p:oleObj name="公式" r:id="rId14" imgW="304800" imgH="203200" progId="Equation.3">
                    <p:embed/>
                  </p:oleObj>
                </mc:Choice>
                <mc:Fallback>
                  <p:oleObj name="公式" r:id="rId14" imgW="304800" imgH="203200" progId="Equation.3">
                    <p:embed/>
                    <p:pic>
                      <p:nvPicPr>
                        <p:cNvPr id="0" name="Object 5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97" y="1376"/>
                          <a:ext cx="431"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617" name="Line 53"/>
            <p:cNvSpPr>
              <a:spLocks noChangeShapeType="1"/>
            </p:cNvSpPr>
            <p:nvPr/>
          </p:nvSpPr>
          <p:spPr bwMode="auto">
            <a:xfrm>
              <a:off x="347" y="1068"/>
              <a:ext cx="0" cy="77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18" name="Line 54"/>
            <p:cNvSpPr>
              <a:spLocks noChangeShapeType="1"/>
            </p:cNvSpPr>
            <p:nvPr/>
          </p:nvSpPr>
          <p:spPr bwMode="auto">
            <a:xfrm>
              <a:off x="3070" y="1089"/>
              <a:ext cx="0" cy="74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67619" name="Group 55"/>
            <p:cNvGrpSpPr/>
            <p:nvPr/>
          </p:nvGrpSpPr>
          <p:grpSpPr bwMode="auto">
            <a:xfrm>
              <a:off x="347" y="1592"/>
              <a:ext cx="2723" cy="328"/>
              <a:chOff x="1032" y="2376"/>
              <a:chExt cx="2904" cy="384"/>
            </a:xfrm>
          </p:grpSpPr>
          <p:sp>
            <p:nvSpPr>
              <p:cNvPr id="67629" name="Line 56"/>
              <p:cNvSpPr>
                <a:spLocks noChangeShapeType="1"/>
              </p:cNvSpPr>
              <p:nvPr/>
            </p:nvSpPr>
            <p:spPr bwMode="auto">
              <a:xfrm>
                <a:off x="1032" y="2580"/>
                <a:ext cx="290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67630" name="Group 57"/>
              <p:cNvGrpSpPr/>
              <p:nvPr/>
            </p:nvGrpSpPr>
            <p:grpSpPr bwMode="auto">
              <a:xfrm>
                <a:off x="2208" y="2376"/>
                <a:ext cx="384" cy="384"/>
                <a:chOff x="1776" y="2520"/>
                <a:chExt cx="384" cy="384"/>
              </a:xfrm>
            </p:grpSpPr>
            <p:sp>
              <p:nvSpPr>
                <p:cNvPr id="67631" name="Oval 58"/>
                <p:cNvSpPr>
                  <a:spLocks noChangeArrowheads="1"/>
                </p:cNvSpPr>
                <p:nvPr/>
              </p:nvSpPr>
              <p:spPr bwMode="auto">
                <a:xfrm>
                  <a:off x="1776" y="2520"/>
                  <a:ext cx="384" cy="384"/>
                </a:xfrm>
                <a:prstGeom prst="ellipse">
                  <a:avLst/>
                </a:prstGeom>
                <a:solidFill>
                  <a:srgbClr val="FFFFFF"/>
                </a:solidFill>
                <a:ln w="38100">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32" name="Text Box 59"/>
                <p:cNvSpPr txBox="1">
                  <a:spLocks noChangeArrowheads="1"/>
                </p:cNvSpPr>
                <p:nvPr/>
              </p:nvSpPr>
              <p:spPr bwMode="auto">
                <a:xfrm>
                  <a:off x="1798" y="2533"/>
                  <a:ext cx="34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0" u="none">
                      <a:solidFill>
                        <a:srgbClr val="0000FF"/>
                      </a:solidFill>
                      <a:latin typeface="Times New Roman" panose="02020603050405020304" pitchFamily="18" charset="0"/>
                    </a:rPr>
                    <a:t>V</a:t>
                  </a:r>
                  <a:r>
                    <a:rPr kumimoji="1" lang="en-US" altLang="zh-CN" sz="2400" b="1" i="0" u="none" baseline="-25000">
                      <a:solidFill>
                        <a:srgbClr val="0000FF"/>
                      </a:solidFill>
                      <a:latin typeface="Times New Roman" panose="02020603050405020304" pitchFamily="18" charset="0"/>
                    </a:rPr>
                    <a:t>o</a:t>
                  </a:r>
                </a:p>
              </p:txBody>
            </p:sp>
          </p:grpSp>
        </p:grpSp>
        <p:sp>
          <p:nvSpPr>
            <p:cNvPr id="67620" name="Line 60"/>
            <p:cNvSpPr>
              <a:spLocks noChangeShapeType="1"/>
            </p:cNvSpPr>
            <p:nvPr/>
          </p:nvSpPr>
          <p:spPr bwMode="auto">
            <a:xfrm rot="21296434" flipH="1">
              <a:off x="273" y="1735"/>
              <a:ext cx="147" cy="6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21" name="Line 61"/>
            <p:cNvSpPr>
              <a:spLocks noChangeShapeType="1"/>
            </p:cNvSpPr>
            <p:nvPr/>
          </p:nvSpPr>
          <p:spPr bwMode="auto">
            <a:xfrm flipH="1">
              <a:off x="3007" y="1715"/>
              <a:ext cx="126" cy="11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22" name="Text Box 62"/>
            <p:cNvSpPr txBox="1">
              <a:spLocks noChangeArrowheads="1"/>
            </p:cNvSpPr>
            <p:nvPr/>
          </p:nvSpPr>
          <p:spPr bwMode="auto">
            <a:xfrm>
              <a:off x="376" y="1111"/>
              <a:ext cx="3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u="none">
                  <a:latin typeface="Times New Roman" panose="02020603050405020304" pitchFamily="18" charset="0"/>
                </a:rPr>
                <a:t>C</a:t>
              </a:r>
              <a:r>
                <a:rPr kumimoji="1" lang="en-US" altLang="zh-CN" sz="2800" b="1" i="0" u="none" baseline="-25000">
                  <a:latin typeface="Times New Roman" panose="02020603050405020304" pitchFamily="18" charset="0"/>
                </a:rPr>
                <a:t>1</a:t>
              </a:r>
              <a:endParaRPr kumimoji="1" lang="en-US" altLang="zh-CN" sz="2800" b="1" i="0" u="none">
                <a:latin typeface="Times New Roman" panose="02020603050405020304" pitchFamily="18" charset="0"/>
              </a:endParaRPr>
            </a:p>
          </p:txBody>
        </p:sp>
        <p:graphicFrame>
          <p:nvGraphicFramePr>
            <p:cNvPr id="67623" name="Object 63"/>
            <p:cNvGraphicFramePr>
              <a:graphicFrameLocks noChangeAspect="1"/>
            </p:cNvGraphicFramePr>
            <p:nvPr/>
          </p:nvGraphicFramePr>
          <p:xfrm>
            <a:off x="242" y="698"/>
            <a:ext cx="797" cy="291"/>
          </p:xfrm>
          <a:graphic>
            <a:graphicData uri="http://schemas.openxmlformats.org/presentationml/2006/ole">
              <mc:AlternateContent xmlns:mc="http://schemas.openxmlformats.org/markup-compatibility/2006">
                <mc:Choice xmlns:v="urn:schemas-microsoft-com:vml" Requires="v">
                  <p:oleObj name="公式" r:id="rId16" imgW="508000" imgH="203200" progId="Equation.3">
                    <p:embed/>
                  </p:oleObj>
                </mc:Choice>
                <mc:Fallback>
                  <p:oleObj name="公式" r:id="rId16" imgW="508000" imgH="203200" progId="Equation.3">
                    <p:embed/>
                    <p:pic>
                      <p:nvPicPr>
                        <p:cNvPr id="0" name="Object 6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2" y="698"/>
                          <a:ext cx="797"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624" name="Line 64"/>
            <p:cNvSpPr>
              <a:spLocks noChangeShapeType="1"/>
            </p:cNvSpPr>
            <p:nvPr/>
          </p:nvSpPr>
          <p:spPr bwMode="auto">
            <a:xfrm flipH="1">
              <a:off x="767" y="1078"/>
              <a:ext cx="158" cy="0"/>
            </a:xfrm>
            <a:prstGeom prst="line">
              <a:avLst/>
            </a:prstGeom>
            <a:noFill/>
            <a:ln w="38100">
              <a:solidFill>
                <a:schemeClr val="tx1"/>
              </a:solidFill>
              <a:round/>
              <a:head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25" name="Line 65"/>
            <p:cNvSpPr>
              <a:spLocks noChangeShapeType="1"/>
            </p:cNvSpPr>
            <p:nvPr/>
          </p:nvSpPr>
          <p:spPr bwMode="auto">
            <a:xfrm>
              <a:off x="883" y="1078"/>
              <a:ext cx="14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7626" name="Object 77"/>
            <p:cNvGraphicFramePr>
              <a:graphicFrameLocks noChangeAspect="1"/>
            </p:cNvGraphicFramePr>
            <p:nvPr/>
          </p:nvGraphicFramePr>
          <p:xfrm>
            <a:off x="748" y="1162"/>
            <a:ext cx="181" cy="272"/>
          </p:xfrm>
          <a:graphic>
            <a:graphicData uri="http://schemas.openxmlformats.org/presentationml/2006/ole">
              <mc:AlternateContent xmlns:mc="http://schemas.openxmlformats.org/markup-compatibility/2006">
                <mc:Choice xmlns:v="urn:schemas-microsoft-com:vml" Requires="v">
                  <p:oleObj name="公式" r:id="rId18" imgW="86360" imgH="161290" progId="Equation.3">
                    <p:embed/>
                  </p:oleObj>
                </mc:Choice>
                <mc:Fallback>
                  <p:oleObj name="公式" r:id="rId18" imgW="86360" imgH="161290" progId="Equation.3">
                    <p:embed/>
                    <p:pic>
                      <p:nvPicPr>
                        <p:cNvPr id="0" name="Object 7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8" y="1162"/>
                          <a:ext cx="181"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27" name="Object 78"/>
            <p:cNvGraphicFramePr>
              <a:graphicFrameLocks noChangeAspect="1"/>
            </p:cNvGraphicFramePr>
            <p:nvPr/>
          </p:nvGraphicFramePr>
          <p:xfrm>
            <a:off x="1592" y="436"/>
            <a:ext cx="236" cy="326"/>
          </p:xfrm>
          <a:graphic>
            <a:graphicData uri="http://schemas.openxmlformats.org/presentationml/2006/ole">
              <mc:AlternateContent xmlns:mc="http://schemas.openxmlformats.org/markup-compatibility/2006">
                <mc:Choice xmlns:v="urn:schemas-microsoft-com:vml" Requires="v">
                  <p:oleObj name="公式" r:id="rId20" imgW="128905" imgH="204470" progId="Equation.3">
                    <p:embed/>
                  </p:oleObj>
                </mc:Choice>
                <mc:Fallback>
                  <p:oleObj name="公式" r:id="rId20" imgW="128905" imgH="204470" progId="Equation.3">
                    <p:embed/>
                    <p:pic>
                      <p:nvPicPr>
                        <p:cNvPr id="0" name="Object 7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92" y="436"/>
                          <a:ext cx="236"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28" name="Object 79"/>
            <p:cNvGraphicFramePr>
              <a:graphicFrameLocks noChangeAspect="1"/>
            </p:cNvGraphicFramePr>
            <p:nvPr/>
          </p:nvGraphicFramePr>
          <p:xfrm>
            <a:off x="1610" y="1018"/>
            <a:ext cx="254" cy="326"/>
          </p:xfrm>
          <a:graphic>
            <a:graphicData uri="http://schemas.openxmlformats.org/presentationml/2006/ole">
              <mc:AlternateContent xmlns:mc="http://schemas.openxmlformats.org/markup-compatibility/2006">
                <mc:Choice xmlns:v="urn:schemas-microsoft-com:vml" Requires="v">
                  <p:oleObj name="公式" r:id="rId22" imgW="150495" imgH="204470" progId="Equation.3">
                    <p:embed/>
                  </p:oleObj>
                </mc:Choice>
                <mc:Fallback>
                  <p:oleObj name="公式" r:id="rId22" imgW="150495" imgH="204470" progId="Equation.3">
                    <p:embed/>
                    <p:pic>
                      <p:nvPicPr>
                        <p:cNvPr id="0" name="Object 7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10" y="1018"/>
                          <a:ext cx="254"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65602"/>
                                        </p:tgtEl>
                                        <p:attrNameLst>
                                          <p:attrName>style.visibility</p:attrName>
                                        </p:attrNameLst>
                                      </p:cBhvr>
                                      <p:to>
                                        <p:strVal val="visible"/>
                                      </p:to>
                                    </p:set>
                                    <p:animEffect transition="in" filter="wipe(left)">
                                      <p:cBhvr>
                                        <p:cTn id="7" dur="500"/>
                                        <p:tgtEl>
                                          <p:spTgt spid="6656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5614"/>
                                        </p:tgtEl>
                                        <p:attrNameLst>
                                          <p:attrName>style.visibility</p:attrName>
                                        </p:attrNameLst>
                                      </p:cBhvr>
                                      <p:to>
                                        <p:strVal val="visible"/>
                                      </p:to>
                                    </p:set>
                                    <p:animEffect transition="in" filter="wipe(left)">
                                      <p:cBhvr>
                                        <p:cTn id="12" dur="500"/>
                                        <p:tgtEl>
                                          <p:spTgt spid="66561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665613"/>
                                        </p:tgtEl>
                                        <p:attrNameLst>
                                          <p:attrName>style.visibility</p:attrName>
                                        </p:attrNameLst>
                                      </p:cBhvr>
                                      <p:to>
                                        <p:strVal val="visible"/>
                                      </p:to>
                                    </p:set>
                                    <p:animEffect transition="in" filter="wipe(left)">
                                      <p:cBhvr>
                                        <p:cTn id="16" dur="500"/>
                                        <p:tgtEl>
                                          <p:spTgt spid="6656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65606"/>
                                        </p:tgtEl>
                                        <p:attrNameLst>
                                          <p:attrName>style.visibility</p:attrName>
                                        </p:attrNameLst>
                                      </p:cBhvr>
                                      <p:to>
                                        <p:strVal val="visible"/>
                                      </p:to>
                                    </p:set>
                                    <p:animEffect transition="in" filter="wipe(left)">
                                      <p:cBhvr>
                                        <p:cTn id="21" dur="500"/>
                                        <p:tgtEl>
                                          <p:spTgt spid="66560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65611"/>
                                        </p:tgtEl>
                                        <p:attrNameLst>
                                          <p:attrName>style.visibility</p:attrName>
                                        </p:attrNameLst>
                                      </p:cBhvr>
                                      <p:to>
                                        <p:strVal val="visible"/>
                                      </p:to>
                                    </p:set>
                                    <p:animEffect transition="in" filter="wipe(left)">
                                      <p:cBhvr>
                                        <p:cTn id="26" dur="500"/>
                                        <p:tgtEl>
                                          <p:spTgt spid="6656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65670"/>
                                        </p:tgtEl>
                                        <p:attrNameLst>
                                          <p:attrName>style.visibility</p:attrName>
                                        </p:attrNameLst>
                                      </p:cBhvr>
                                      <p:to>
                                        <p:strVal val="visible"/>
                                      </p:to>
                                    </p:set>
                                    <p:animEffect transition="in" filter="wipe(left)">
                                      <p:cBhvr>
                                        <p:cTn id="31" dur="500"/>
                                        <p:tgtEl>
                                          <p:spTgt spid="66567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65671"/>
                                        </p:tgtEl>
                                        <p:attrNameLst>
                                          <p:attrName>style.visibility</p:attrName>
                                        </p:attrNameLst>
                                      </p:cBhvr>
                                      <p:to>
                                        <p:strVal val="visible"/>
                                      </p:to>
                                    </p:set>
                                    <p:animEffect transition="in" filter="wipe(left)">
                                      <p:cBhvr>
                                        <p:cTn id="36" dur="500"/>
                                        <p:tgtEl>
                                          <p:spTgt spid="66567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665672"/>
                                        </p:tgtEl>
                                        <p:attrNameLst>
                                          <p:attrName>style.visibility</p:attrName>
                                        </p:attrNameLst>
                                      </p:cBhvr>
                                      <p:to>
                                        <p:strVal val="visible"/>
                                      </p:to>
                                    </p:set>
                                    <p:animEffect transition="in" filter="wipe(left)">
                                      <p:cBhvr>
                                        <p:cTn id="41" dur="500"/>
                                        <p:tgtEl>
                                          <p:spTgt spid="665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14"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0A48D0BC-C16E-4444-BA76-F8EFEC7EA8EA}" type="slidenum">
              <a:rPr lang="en-US" altLang="zh-CN" i="0" u="none" smtClean="0">
                <a:latin typeface="Times New Roman" panose="02020603050405020304" pitchFamily="18" charset="0"/>
              </a:rPr>
              <a:t>81</a:t>
            </a:fld>
            <a:endParaRPr lang="en-US" altLang="zh-CN" i="0" u="none">
              <a:latin typeface="Times New Roman" panose="02020603050405020304" pitchFamily="18" charset="0"/>
            </a:endParaRPr>
          </a:p>
        </p:txBody>
      </p:sp>
      <p:grpSp>
        <p:nvGrpSpPr>
          <p:cNvPr id="68611" name="Group 2"/>
          <p:cNvGrpSpPr/>
          <p:nvPr/>
        </p:nvGrpSpPr>
        <p:grpSpPr bwMode="auto">
          <a:xfrm>
            <a:off x="309563" y="434975"/>
            <a:ext cx="1885950" cy="1409700"/>
            <a:chOff x="492" y="156"/>
            <a:chExt cx="1188" cy="888"/>
          </a:xfrm>
        </p:grpSpPr>
        <p:sp>
          <p:nvSpPr>
            <p:cNvPr id="68659" name="AutoShape 3"/>
            <p:cNvSpPr>
              <a:spLocks noChangeArrowheads="1"/>
            </p:cNvSpPr>
            <p:nvPr/>
          </p:nvSpPr>
          <p:spPr bwMode="auto">
            <a:xfrm>
              <a:off x="492" y="156"/>
              <a:ext cx="1188" cy="888"/>
            </a:xfrm>
            <a:prstGeom prst="irregularSeal1">
              <a:avLst/>
            </a:prstGeom>
            <a:solidFill>
              <a:srgbClr val="FF0000"/>
            </a:solidFill>
            <a:ln w="2857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kumimoji="1" lang="zh-CN" altLang="zh-CN" sz="2800" b="1" i="0" u="none">
                <a:latin typeface="Times New Roman" panose="02020603050405020304" pitchFamily="18" charset="0"/>
              </a:endParaRPr>
            </a:p>
          </p:txBody>
        </p:sp>
        <p:sp>
          <p:nvSpPr>
            <p:cNvPr id="68660" name="Text Box 4"/>
            <p:cNvSpPr txBox="1">
              <a:spLocks noChangeArrowheads="1"/>
            </p:cNvSpPr>
            <p:nvPr/>
          </p:nvSpPr>
          <p:spPr bwMode="auto">
            <a:xfrm>
              <a:off x="662" y="412"/>
              <a:ext cx="79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zh-CN" altLang="en-US" sz="2800" b="1" i="0" u="none">
                  <a:solidFill>
                    <a:schemeClr val="bg1"/>
                  </a:solidFill>
                  <a:latin typeface="Times New Roman" panose="02020603050405020304" pitchFamily="18" charset="0"/>
                </a:rPr>
                <a:t>讨论题</a:t>
              </a:r>
            </a:p>
          </p:txBody>
        </p:sp>
      </p:grpSp>
      <p:graphicFrame>
        <p:nvGraphicFramePr>
          <p:cNvPr id="68612" name="Object 5"/>
          <p:cNvGraphicFramePr>
            <a:graphicFrameLocks noChangeAspect="1"/>
          </p:cNvGraphicFramePr>
          <p:nvPr/>
        </p:nvGraphicFramePr>
        <p:xfrm>
          <a:off x="7440613" y="5364163"/>
          <a:ext cx="1668462" cy="1089025"/>
        </p:xfrm>
        <a:graphic>
          <a:graphicData uri="http://schemas.openxmlformats.org/presentationml/2006/ole">
            <mc:AlternateContent xmlns:mc="http://schemas.openxmlformats.org/markup-compatibility/2006">
              <mc:Choice xmlns:v="urn:schemas-microsoft-com:vml" Requires="v">
                <p:oleObj name="剪辑" r:id="rId2" imgW="1028700" imgH="626110" progId="MS_ClipArt_Gallery.2">
                  <p:embed/>
                </p:oleObj>
              </mc:Choice>
              <mc:Fallback>
                <p:oleObj name="剪辑" r:id="rId2" imgW="1028700" imgH="626110" progId="MS_ClipArt_Gallery.2">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0613" y="5364163"/>
                        <a:ext cx="1668462"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8613" name="Group 6"/>
          <p:cNvGrpSpPr/>
          <p:nvPr/>
        </p:nvGrpSpPr>
        <p:grpSpPr bwMode="auto">
          <a:xfrm>
            <a:off x="1152525" y="1600200"/>
            <a:ext cx="2543175" cy="2508250"/>
            <a:chOff x="3745" y="95"/>
            <a:chExt cx="1602" cy="1580"/>
          </a:xfrm>
        </p:grpSpPr>
        <p:sp>
          <p:nvSpPr>
            <p:cNvPr id="68642" name="Line 7"/>
            <p:cNvSpPr>
              <a:spLocks noChangeShapeType="1"/>
            </p:cNvSpPr>
            <p:nvPr/>
          </p:nvSpPr>
          <p:spPr bwMode="auto">
            <a:xfrm>
              <a:off x="4092" y="456"/>
              <a:ext cx="708"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8643" name="Line 8"/>
            <p:cNvSpPr>
              <a:spLocks noChangeShapeType="1"/>
            </p:cNvSpPr>
            <p:nvPr/>
          </p:nvSpPr>
          <p:spPr bwMode="auto">
            <a:xfrm>
              <a:off x="4800" y="444"/>
              <a:ext cx="0" cy="120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useBgFill="1">
          <p:nvSpPr>
            <p:cNvPr id="68644" name="Rectangle 9"/>
            <p:cNvSpPr>
              <a:spLocks noChangeArrowheads="1"/>
            </p:cNvSpPr>
            <p:nvPr/>
          </p:nvSpPr>
          <p:spPr bwMode="auto">
            <a:xfrm>
              <a:off x="4752" y="660"/>
              <a:ext cx="107" cy="276"/>
            </a:xfrm>
            <a:prstGeom prst="rect">
              <a:avLst/>
            </a:prstGeom>
            <a:ln w="3810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useBgFill="1">
          <p:nvSpPr>
            <p:cNvPr id="68645" name="Rectangle 10"/>
            <p:cNvSpPr>
              <a:spLocks noChangeArrowheads="1"/>
            </p:cNvSpPr>
            <p:nvPr/>
          </p:nvSpPr>
          <p:spPr bwMode="auto">
            <a:xfrm>
              <a:off x="4752" y="1152"/>
              <a:ext cx="107" cy="276"/>
            </a:xfrm>
            <a:prstGeom prst="rect">
              <a:avLst/>
            </a:prstGeom>
            <a:ln w="3810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8646" name="Line 11"/>
            <p:cNvSpPr>
              <a:spLocks noChangeShapeType="1"/>
            </p:cNvSpPr>
            <p:nvPr/>
          </p:nvSpPr>
          <p:spPr bwMode="auto">
            <a:xfrm>
              <a:off x="4164" y="1632"/>
              <a:ext cx="636"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8647" name="Line 12"/>
            <p:cNvSpPr>
              <a:spLocks noChangeShapeType="1"/>
            </p:cNvSpPr>
            <p:nvPr/>
          </p:nvSpPr>
          <p:spPr bwMode="auto">
            <a:xfrm>
              <a:off x="4068" y="768"/>
              <a:ext cx="0" cy="636"/>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8648" name="Text Box 13"/>
            <p:cNvSpPr txBox="1">
              <a:spLocks noChangeArrowheads="1"/>
            </p:cNvSpPr>
            <p:nvPr/>
          </p:nvSpPr>
          <p:spPr bwMode="auto">
            <a:xfrm>
              <a:off x="4445" y="632"/>
              <a:ext cx="329"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r" eaLnBrk="1" hangingPunct="1"/>
              <a:r>
                <a:rPr kumimoji="1" lang="en-US" altLang="zh-CN" sz="2800" b="1" u="none">
                  <a:latin typeface="Times New Roman" panose="02020603050405020304" pitchFamily="18" charset="0"/>
                </a:rPr>
                <a:t>Z</a:t>
              </a:r>
              <a:r>
                <a:rPr kumimoji="1" lang="en-US" altLang="zh-CN" sz="2800" b="1" i="0" u="none" baseline="-25000">
                  <a:latin typeface="Times New Roman" panose="02020603050405020304" pitchFamily="18" charset="0"/>
                </a:rPr>
                <a:t>1</a:t>
              </a:r>
              <a:endParaRPr kumimoji="1" lang="en-US" altLang="zh-CN" sz="2800" b="1" i="0" u="none">
                <a:latin typeface="Times New Roman" panose="02020603050405020304" pitchFamily="18" charset="0"/>
              </a:endParaRPr>
            </a:p>
          </p:txBody>
        </p:sp>
        <p:sp>
          <p:nvSpPr>
            <p:cNvPr id="68649" name="Text Box 14"/>
            <p:cNvSpPr txBox="1">
              <a:spLocks noChangeArrowheads="1"/>
            </p:cNvSpPr>
            <p:nvPr/>
          </p:nvSpPr>
          <p:spPr bwMode="auto">
            <a:xfrm>
              <a:off x="4433" y="1136"/>
              <a:ext cx="329"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r" eaLnBrk="1" hangingPunct="1"/>
              <a:r>
                <a:rPr kumimoji="1" lang="en-US" altLang="zh-CN" sz="2800" b="1" u="none">
                  <a:latin typeface="Times New Roman" panose="02020603050405020304" pitchFamily="18" charset="0"/>
                </a:rPr>
                <a:t>Z</a:t>
              </a:r>
              <a:r>
                <a:rPr kumimoji="1" lang="en-US" altLang="zh-CN" sz="2800" b="1" i="0" u="none" baseline="-25000">
                  <a:latin typeface="Times New Roman" panose="02020603050405020304" pitchFamily="18" charset="0"/>
                </a:rPr>
                <a:t>2</a:t>
              </a:r>
              <a:endParaRPr kumimoji="1" lang="en-US" altLang="zh-CN" sz="2800" b="1" i="0" u="none">
                <a:latin typeface="Times New Roman" panose="02020603050405020304" pitchFamily="18" charset="0"/>
              </a:endParaRPr>
            </a:p>
          </p:txBody>
        </p:sp>
        <p:sp>
          <p:nvSpPr>
            <p:cNvPr id="68650" name="Line 15"/>
            <p:cNvSpPr>
              <a:spLocks noChangeShapeType="1"/>
            </p:cNvSpPr>
            <p:nvPr/>
          </p:nvSpPr>
          <p:spPr bwMode="auto">
            <a:xfrm>
              <a:off x="4956" y="1140"/>
              <a:ext cx="0" cy="36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graphicFrame>
          <p:nvGraphicFramePr>
            <p:cNvPr id="68651" name="Object 16"/>
            <p:cNvGraphicFramePr>
              <a:graphicFrameLocks noChangeAspect="1"/>
            </p:cNvGraphicFramePr>
            <p:nvPr/>
          </p:nvGraphicFramePr>
          <p:xfrm>
            <a:off x="5062" y="1088"/>
            <a:ext cx="285" cy="436"/>
          </p:xfrm>
          <a:graphic>
            <a:graphicData uri="http://schemas.openxmlformats.org/presentationml/2006/ole">
              <mc:AlternateContent xmlns:mc="http://schemas.openxmlformats.org/markup-compatibility/2006">
                <mc:Choice xmlns:v="urn:schemas-microsoft-com:vml" Requires="v">
                  <p:oleObj name="Equation" r:id="rId4" imgW="172085" imgH="204470" progId="Equation.3">
                    <p:embed/>
                  </p:oleObj>
                </mc:Choice>
                <mc:Fallback>
                  <p:oleObj name="Equation" r:id="rId4" imgW="172085" imgH="204470" progId="Equation.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2" y="1088"/>
                          <a:ext cx="285" cy="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52" name="Line 17"/>
            <p:cNvSpPr>
              <a:spLocks noChangeShapeType="1"/>
            </p:cNvSpPr>
            <p:nvPr/>
          </p:nvSpPr>
          <p:spPr bwMode="auto">
            <a:xfrm>
              <a:off x="4956" y="624"/>
              <a:ext cx="0" cy="36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graphicFrame>
          <p:nvGraphicFramePr>
            <p:cNvPr id="68653" name="Object 18"/>
            <p:cNvGraphicFramePr>
              <a:graphicFrameLocks noChangeAspect="1"/>
            </p:cNvGraphicFramePr>
            <p:nvPr/>
          </p:nvGraphicFramePr>
          <p:xfrm>
            <a:off x="5047" y="596"/>
            <a:ext cx="282" cy="419"/>
          </p:xfrm>
          <a:graphic>
            <a:graphicData uri="http://schemas.openxmlformats.org/presentationml/2006/ole">
              <mc:AlternateContent xmlns:mc="http://schemas.openxmlformats.org/markup-compatibility/2006">
                <mc:Choice xmlns:v="urn:schemas-microsoft-com:vml" Requires="v">
                  <p:oleObj name="Equation" r:id="rId6" imgW="161290" imgH="204470" progId="Equation.3">
                    <p:embed/>
                  </p:oleObj>
                </mc:Choice>
                <mc:Fallback>
                  <p:oleObj name="Equation" r:id="rId6" imgW="161290" imgH="204470" progId="Equation.3">
                    <p:embed/>
                    <p:pic>
                      <p:nvPicPr>
                        <p:cNvPr id="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7" y="596"/>
                          <a:ext cx="282" cy="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54" name="Line 19"/>
            <p:cNvSpPr>
              <a:spLocks noChangeShapeType="1"/>
            </p:cNvSpPr>
            <p:nvPr/>
          </p:nvSpPr>
          <p:spPr bwMode="auto">
            <a:xfrm>
              <a:off x="4296" y="456"/>
              <a:ext cx="252"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graphicFrame>
          <p:nvGraphicFramePr>
            <p:cNvPr id="68655" name="Object 20"/>
            <p:cNvGraphicFramePr>
              <a:graphicFrameLocks noChangeAspect="1"/>
            </p:cNvGraphicFramePr>
            <p:nvPr/>
          </p:nvGraphicFramePr>
          <p:xfrm>
            <a:off x="3745" y="906"/>
            <a:ext cx="234" cy="357"/>
          </p:xfrm>
          <a:graphic>
            <a:graphicData uri="http://schemas.openxmlformats.org/presentationml/2006/ole">
              <mc:AlternateContent xmlns:mc="http://schemas.openxmlformats.org/markup-compatibility/2006">
                <mc:Choice xmlns:v="urn:schemas-microsoft-com:vml" Requires="v">
                  <p:oleObj name="Equation" r:id="rId8" imgW="128905" imgH="172085" progId="Equation.3">
                    <p:embed/>
                  </p:oleObj>
                </mc:Choice>
                <mc:Fallback>
                  <p:oleObj name="Equation" r:id="rId8" imgW="128905" imgH="172085"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5" y="906"/>
                          <a:ext cx="234"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useBgFill="1">
          <p:nvSpPr>
            <p:cNvPr id="68656" name="Oval 21"/>
            <p:cNvSpPr>
              <a:spLocks noChangeArrowheads="1"/>
            </p:cNvSpPr>
            <p:nvPr/>
          </p:nvSpPr>
          <p:spPr bwMode="auto">
            <a:xfrm>
              <a:off x="4056" y="1584"/>
              <a:ext cx="91" cy="91"/>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68657" name="Oval 22"/>
            <p:cNvSpPr>
              <a:spLocks noChangeArrowheads="1"/>
            </p:cNvSpPr>
            <p:nvPr/>
          </p:nvSpPr>
          <p:spPr bwMode="auto">
            <a:xfrm>
              <a:off x="4032" y="408"/>
              <a:ext cx="91" cy="91"/>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8658" name="Object 23"/>
            <p:cNvGraphicFramePr>
              <a:graphicFrameLocks noChangeAspect="1"/>
            </p:cNvGraphicFramePr>
            <p:nvPr/>
          </p:nvGraphicFramePr>
          <p:xfrm>
            <a:off x="4302" y="95"/>
            <a:ext cx="188" cy="349"/>
          </p:xfrm>
          <a:graphic>
            <a:graphicData uri="http://schemas.openxmlformats.org/presentationml/2006/ole">
              <mc:AlternateContent xmlns:mc="http://schemas.openxmlformats.org/markup-compatibility/2006">
                <mc:Choice xmlns:v="urn:schemas-microsoft-com:vml" Requires="v">
                  <p:oleObj name="Equation" r:id="rId10" imgW="86360" imgH="161290" progId="Equation.3">
                    <p:embed/>
                  </p:oleObj>
                </mc:Choice>
                <mc:Fallback>
                  <p:oleObj name="Equation" r:id="rId10" imgW="86360" imgH="161290" progId="Equation.3">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02" y="95"/>
                          <a:ext cx="188"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8614" name="Rectangle 24"/>
          <p:cNvSpPr>
            <a:spLocks noChangeArrowheads="1"/>
          </p:cNvSpPr>
          <p:nvPr/>
        </p:nvSpPr>
        <p:spPr bwMode="auto">
          <a:xfrm>
            <a:off x="2495550" y="542925"/>
            <a:ext cx="4987925"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2800" b="1" i="0" u="none">
                <a:solidFill>
                  <a:schemeClr val="accent2"/>
                </a:solidFill>
                <a:latin typeface="楷体_GB2312" pitchFamily="49" charset="-122"/>
                <a:ea typeface="楷体_GB2312" pitchFamily="49" charset="-122"/>
              </a:rPr>
              <a:t>图（</a:t>
            </a:r>
            <a:r>
              <a:rPr kumimoji="1" lang="en-US" altLang="zh-CN" sz="2800" b="1" i="0" u="none">
                <a:solidFill>
                  <a:schemeClr val="accent2"/>
                </a:solidFill>
                <a:latin typeface="楷体_GB2312" pitchFamily="49" charset="-122"/>
                <a:ea typeface="楷体_GB2312" pitchFamily="49" charset="-122"/>
              </a:rPr>
              <a:t>a</a:t>
            </a:r>
            <a:r>
              <a:rPr kumimoji="1" lang="zh-CN" altLang="en-US" sz="2800" b="1" i="0" u="none">
                <a:solidFill>
                  <a:schemeClr val="accent2"/>
                </a:solidFill>
                <a:latin typeface="楷体_GB2312" pitchFamily="49" charset="-122"/>
                <a:ea typeface="楷体_GB2312" pitchFamily="49" charset="-122"/>
              </a:rPr>
              <a:t>）所示的电路的相量图</a:t>
            </a:r>
          </a:p>
          <a:p>
            <a:pPr algn="l" eaLnBrk="0" hangingPunct="0"/>
            <a:r>
              <a:rPr kumimoji="1" lang="zh-CN" altLang="en-US" sz="2800" b="1" i="0" u="none">
                <a:solidFill>
                  <a:schemeClr val="accent2"/>
                </a:solidFill>
                <a:latin typeface="楷体_GB2312" pitchFamily="49" charset="-122"/>
                <a:ea typeface="楷体_GB2312" pitchFamily="49" charset="-122"/>
              </a:rPr>
              <a:t>如图（</a:t>
            </a:r>
            <a:r>
              <a:rPr kumimoji="1" lang="en-US" altLang="zh-CN" sz="2800" b="1" i="0" u="none">
                <a:solidFill>
                  <a:schemeClr val="accent2"/>
                </a:solidFill>
                <a:latin typeface="楷体_GB2312" pitchFamily="49" charset="-122"/>
                <a:ea typeface="楷体_GB2312" pitchFamily="49" charset="-122"/>
              </a:rPr>
              <a:t>b</a:t>
            </a:r>
            <a:r>
              <a:rPr kumimoji="1" lang="zh-CN" altLang="en-US" sz="2800" b="1" i="0" u="none">
                <a:solidFill>
                  <a:schemeClr val="accent2"/>
                </a:solidFill>
                <a:latin typeface="楷体_GB2312" pitchFamily="49" charset="-122"/>
                <a:ea typeface="楷体_GB2312" pitchFamily="49" charset="-122"/>
              </a:rPr>
              <a:t>）所示。试判别</a:t>
            </a:r>
            <a:r>
              <a:rPr kumimoji="1" lang="en-US" altLang="zh-CN" sz="2800" b="1" u="none">
                <a:solidFill>
                  <a:schemeClr val="accent2"/>
                </a:solidFill>
                <a:latin typeface="Times New Roman" panose="02020603050405020304" pitchFamily="18" charset="0"/>
              </a:rPr>
              <a:t>Z</a:t>
            </a:r>
            <a:r>
              <a:rPr kumimoji="1" lang="en-US" altLang="zh-CN" sz="2800" b="1" i="0" u="none" baseline="-25000">
                <a:solidFill>
                  <a:schemeClr val="accent2"/>
                </a:solidFill>
                <a:latin typeface="Times New Roman" panose="02020603050405020304" pitchFamily="18" charset="0"/>
              </a:rPr>
              <a:t>1</a:t>
            </a:r>
            <a:r>
              <a:rPr kumimoji="1" lang="zh-CN" altLang="en-US" sz="2800" b="1" i="0" u="none">
                <a:solidFill>
                  <a:schemeClr val="accent2"/>
                </a:solidFill>
                <a:latin typeface="楷体_GB2312" pitchFamily="49" charset="-122"/>
                <a:ea typeface="楷体_GB2312" pitchFamily="49" charset="-122"/>
              </a:rPr>
              <a:t>、</a:t>
            </a:r>
            <a:r>
              <a:rPr kumimoji="1" lang="en-US" altLang="zh-CN" sz="2800" b="1" u="none">
                <a:solidFill>
                  <a:schemeClr val="accent2"/>
                </a:solidFill>
                <a:latin typeface="Times New Roman" panose="02020603050405020304" pitchFamily="18" charset="0"/>
              </a:rPr>
              <a:t>Z</a:t>
            </a:r>
            <a:r>
              <a:rPr kumimoji="1" lang="en-US" altLang="zh-CN" sz="2800" b="1" i="0" u="none" baseline="-25000">
                <a:solidFill>
                  <a:schemeClr val="accent2"/>
                </a:solidFill>
                <a:latin typeface="Times New Roman" panose="02020603050405020304" pitchFamily="18" charset="0"/>
              </a:rPr>
              <a:t>2</a:t>
            </a:r>
            <a:endParaRPr kumimoji="1" lang="en-US" altLang="zh-CN" sz="2800" b="1" i="0" u="none">
              <a:solidFill>
                <a:schemeClr val="accent2"/>
              </a:solidFill>
              <a:latin typeface="楷体_GB2312" pitchFamily="49" charset="-122"/>
              <a:ea typeface="楷体_GB2312" pitchFamily="49" charset="-122"/>
            </a:endParaRPr>
          </a:p>
          <a:p>
            <a:pPr algn="l" eaLnBrk="0" hangingPunct="0"/>
            <a:r>
              <a:rPr kumimoji="1" lang="zh-CN" altLang="en-US" sz="2800" b="1" i="0" u="none">
                <a:solidFill>
                  <a:schemeClr val="accent2"/>
                </a:solidFill>
                <a:latin typeface="楷体_GB2312" pitchFamily="49" charset="-122"/>
                <a:ea typeface="楷体_GB2312" pitchFamily="49" charset="-122"/>
              </a:rPr>
              <a:t>及</a:t>
            </a:r>
            <a:r>
              <a:rPr kumimoji="1" lang="zh-CN" altLang="en-US" sz="2800" b="1" i="0" u="none">
                <a:solidFill>
                  <a:schemeClr val="accent2"/>
                </a:solidFill>
                <a:latin typeface="Times New Roman" panose="02020603050405020304" pitchFamily="18" charset="0"/>
                <a:ea typeface="楷体_GB2312" pitchFamily="49" charset="-122"/>
              </a:rPr>
              <a:t>整个电路的性质。</a:t>
            </a:r>
          </a:p>
        </p:txBody>
      </p:sp>
      <p:graphicFrame>
        <p:nvGraphicFramePr>
          <p:cNvPr id="667673" name="Object 25"/>
          <p:cNvGraphicFramePr>
            <a:graphicFrameLocks noChangeAspect="1"/>
          </p:cNvGraphicFramePr>
          <p:nvPr/>
        </p:nvGraphicFramePr>
        <p:xfrm>
          <a:off x="5810250" y="4573588"/>
          <a:ext cx="376238" cy="460375"/>
        </p:xfrm>
        <a:graphic>
          <a:graphicData uri="http://schemas.openxmlformats.org/presentationml/2006/ole">
            <mc:AlternateContent xmlns:mc="http://schemas.openxmlformats.org/markup-compatibility/2006">
              <mc:Choice xmlns:v="urn:schemas-microsoft-com:vml" Requires="v">
                <p:oleObj name="公式" r:id="rId12" imgW="203200" imgH="228600" progId="Equation.3">
                  <p:embed/>
                </p:oleObj>
              </mc:Choice>
              <mc:Fallback>
                <p:oleObj name="公式" r:id="rId12" imgW="203200" imgH="228600" progId="Equation.3">
                  <p:embed/>
                  <p:pic>
                    <p:nvPicPr>
                      <p:cNvPr id="0"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10250" y="4573588"/>
                        <a:ext cx="3762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7674" name="Line 26"/>
          <p:cNvSpPr>
            <a:spLocks noChangeShapeType="1"/>
          </p:cNvSpPr>
          <p:nvPr/>
        </p:nvSpPr>
        <p:spPr bwMode="auto">
          <a:xfrm>
            <a:off x="5138738" y="3819525"/>
            <a:ext cx="695325" cy="787400"/>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675" name="Line 27"/>
          <p:cNvSpPr>
            <a:spLocks noChangeShapeType="1"/>
          </p:cNvSpPr>
          <p:nvPr/>
        </p:nvSpPr>
        <p:spPr bwMode="auto">
          <a:xfrm>
            <a:off x="5657850" y="1924050"/>
            <a:ext cx="666750" cy="723900"/>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8618" name="Group 28"/>
          <p:cNvGrpSpPr/>
          <p:nvPr/>
        </p:nvGrpSpPr>
        <p:grpSpPr bwMode="auto">
          <a:xfrm>
            <a:off x="5087938" y="1668463"/>
            <a:ext cx="2009775" cy="2268537"/>
            <a:chOff x="3205" y="1051"/>
            <a:chExt cx="1266" cy="1429"/>
          </a:xfrm>
        </p:grpSpPr>
        <p:graphicFrame>
          <p:nvGraphicFramePr>
            <p:cNvPr id="68632" name="Object 29"/>
            <p:cNvGraphicFramePr>
              <a:graphicFrameLocks noChangeAspect="1"/>
            </p:cNvGraphicFramePr>
            <p:nvPr/>
          </p:nvGraphicFramePr>
          <p:xfrm>
            <a:off x="4280" y="2220"/>
            <a:ext cx="191" cy="260"/>
          </p:xfrm>
          <a:graphic>
            <a:graphicData uri="http://schemas.openxmlformats.org/presentationml/2006/ole">
              <mc:AlternateContent xmlns:mc="http://schemas.openxmlformats.org/markup-compatibility/2006">
                <mc:Choice xmlns:v="urn:schemas-microsoft-com:vml" Requires="v">
                  <p:oleObj name="公式" r:id="rId14" imgW="127000" imgH="190500" progId="Equation.3">
                    <p:embed/>
                  </p:oleObj>
                </mc:Choice>
                <mc:Fallback>
                  <p:oleObj name="公式" r:id="rId14" imgW="127000" imgH="190500" progId="Equation.3">
                    <p:embed/>
                    <p:pic>
                      <p:nvPicPr>
                        <p:cNvPr id="0" name="Object 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80" y="2220"/>
                          <a:ext cx="19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33" name="Object 30"/>
            <p:cNvGraphicFramePr>
              <a:graphicFrameLocks noChangeAspect="1"/>
            </p:cNvGraphicFramePr>
            <p:nvPr/>
          </p:nvGraphicFramePr>
          <p:xfrm>
            <a:off x="3573" y="2051"/>
            <a:ext cx="298" cy="305"/>
          </p:xfrm>
          <a:graphic>
            <a:graphicData uri="http://schemas.openxmlformats.org/presentationml/2006/ole">
              <mc:AlternateContent xmlns:mc="http://schemas.openxmlformats.org/markup-compatibility/2006">
                <mc:Choice xmlns:v="urn:schemas-microsoft-com:vml" Requires="v">
                  <p:oleObj name="公式" r:id="rId16" imgW="152400" imgH="165100" progId="Equation.3">
                    <p:embed/>
                  </p:oleObj>
                </mc:Choice>
                <mc:Fallback>
                  <p:oleObj name="公式" r:id="rId16" imgW="152400" imgH="165100" progId="Equation.3">
                    <p:embed/>
                    <p:pic>
                      <p:nvPicPr>
                        <p:cNvPr id="0" name="Object 3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73" y="2051"/>
                          <a:ext cx="298"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34" name="Line 31"/>
            <p:cNvSpPr>
              <a:spLocks noChangeShapeType="1"/>
            </p:cNvSpPr>
            <p:nvPr/>
          </p:nvSpPr>
          <p:spPr bwMode="auto">
            <a:xfrm flipV="1">
              <a:off x="3231" y="2378"/>
              <a:ext cx="1037" cy="10"/>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68635" name="Line 32"/>
            <p:cNvSpPr>
              <a:spLocks noChangeShapeType="1"/>
            </p:cNvSpPr>
            <p:nvPr/>
          </p:nvSpPr>
          <p:spPr bwMode="auto">
            <a:xfrm flipH="1">
              <a:off x="3248" y="1200"/>
              <a:ext cx="288" cy="1183"/>
            </a:xfrm>
            <a:prstGeom prst="line">
              <a:avLst/>
            </a:prstGeom>
            <a:noFill/>
            <a:ln w="38100">
              <a:solidFill>
                <a:srgbClr val="993366"/>
              </a:solidFill>
              <a:round/>
              <a:headEnd type="triangle" w="med"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68636" name="Freeform 33"/>
            <p:cNvSpPr/>
            <p:nvPr/>
          </p:nvSpPr>
          <p:spPr bwMode="auto">
            <a:xfrm>
              <a:off x="3286" y="2224"/>
              <a:ext cx="125" cy="165"/>
            </a:xfrm>
            <a:custGeom>
              <a:avLst/>
              <a:gdLst>
                <a:gd name="T0" fmla="*/ 0 w 57"/>
                <a:gd name="T1" fmla="*/ 0 h 150"/>
                <a:gd name="T2" fmla="*/ 2423 w 57"/>
                <a:gd name="T3" fmla="*/ 85 h 150"/>
                <a:gd name="T4" fmla="*/ 2794 w 57"/>
                <a:gd name="T5" fmla="*/ 242 h 150"/>
                <a:gd name="T6" fmla="*/ 0 60000 65536"/>
                <a:gd name="T7" fmla="*/ 0 60000 65536"/>
                <a:gd name="T8" fmla="*/ 0 60000 65536"/>
              </a:gdLst>
              <a:ahLst/>
              <a:cxnLst>
                <a:cxn ang="T6">
                  <a:pos x="T0" y="T1"/>
                </a:cxn>
                <a:cxn ang="T7">
                  <a:pos x="T2" y="T3"/>
                </a:cxn>
                <a:cxn ang="T8">
                  <a:pos x="T4" y="T5"/>
                </a:cxn>
              </a:cxnLst>
              <a:rect l="0" t="0" r="r" b="b"/>
              <a:pathLst>
                <a:path w="57" h="150">
                  <a:moveTo>
                    <a:pt x="0" y="0"/>
                  </a:moveTo>
                  <a:cubicBezTo>
                    <a:pt x="8" y="9"/>
                    <a:pt x="39" y="28"/>
                    <a:pt x="48" y="53"/>
                  </a:cubicBezTo>
                  <a:cubicBezTo>
                    <a:pt x="57" y="78"/>
                    <a:pt x="54" y="130"/>
                    <a:pt x="55" y="150"/>
                  </a:cubicBezTo>
                </a:path>
              </a:pathLst>
            </a:custGeom>
            <a:noFill/>
            <a:ln w="25400" cap="flat" cmpd="sng">
              <a:solidFill>
                <a:srgbClr val="33CCCC"/>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68637" name="Freeform 34"/>
            <p:cNvSpPr/>
            <p:nvPr/>
          </p:nvSpPr>
          <p:spPr bwMode="auto">
            <a:xfrm>
              <a:off x="3502" y="2141"/>
              <a:ext cx="46" cy="262"/>
            </a:xfrm>
            <a:custGeom>
              <a:avLst/>
              <a:gdLst>
                <a:gd name="T0" fmla="*/ 49 w 31"/>
                <a:gd name="T1" fmla="*/ 0 h 127"/>
                <a:gd name="T2" fmla="*/ 218 w 31"/>
                <a:gd name="T3" fmla="*/ 2247 h 127"/>
                <a:gd name="T4" fmla="*/ 0 w 31"/>
                <a:gd name="T5" fmla="*/ 4749 h 127"/>
                <a:gd name="T6" fmla="*/ 0 60000 65536"/>
                <a:gd name="T7" fmla="*/ 0 60000 65536"/>
                <a:gd name="T8" fmla="*/ 0 60000 65536"/>
              </a:gdLst>
              <a:ahLst/>
              <a:cxnLst>
                <a:cxn ang="T6">
                  <a:pos x="T0" y="T1"/>
                </a:cxn>
                <a:cxn ang="T7">
                  <a:pos x="T2" y="T3"/>
                </a:cxn>
                <a:cxn ang="T8">
                  <a:pos x="T4" y="T5"/>
                </a:cxn>
              </a:cxnLst>
              <a:rect l="0" t="0" r="r" b="b"/>
              <a:pathLst>
                <a:path w="31" h="127">
                  <a:moveTo>
                    <a:pt x="7" y="0"/>
                  </a:moveTo>
                  <a:cubicBezTo>
                    <a:pt x="11" y="10"/>
                    <a:pt x="31" y="39"/>
                    <a:pt x="30" y="60"/>
                  </a:cubicBezTo>
                  <a:cubicBezTo>
                    <a:pt x="29" y="81"/>
                    <a:pt x="6" y="113"/>
                    <a:pt x="0" y="127"/>
                  </a:cubicBezTo>
                </a:path>
              </a:pathLst>
            </a:custGeom>
            <a:noFill/>
            <a:ln w="25400" cap="flat" cmpd="sng">
              <a:solidFill>
                <a:srgbClr val="00FFFF"/>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graphicFrame>
          <p:nvGraphicFramePr>
            <p:cNvPr id="68638" name="Object 35"/>
            <p:cNvGraphicFramePr>
              <a:graphicFrameLocks noChangeAspect="1"/>
            </p:cNvGraphicFramePr>
            <p:nvPr/>
          </p:nvGraphicFramePr>
          <p:xfrm>
            <a:off x="3972" y="1705"/>
            <a:ext cx="194" cy="239"/>
          </p:xfrm>
          <a:graphic>
            <a:graphicData uri="http://schemas.openxmlformats.org/presentationml/2006/ole">
              <mc:AlternateContent xmlns:mc="http://schemas.openxmlformats.org/markup-compatibility/2006">
                <mc:Choice xmlns:v="urn:schemas-microsoft-com:vml" Requires="v">
                  <p:oleObj name="公式" r:id="rId18" imgW="165100" imgH="203200" progId="Equation.3">
                    <p:embed/>
                  </p:oleObj>
                </mc:Choice>
                <mc:Fallback>
                  <p:oleObj name="公式" r:id="rId18" imgW="165100" imgH="203200" progId="Equation.3">
                    <p:embed/>
                    <p:pic>
                      <p:nvPicPr>
                        <p:cNvPr id="0" name="Object 3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72" y="1705"/>
                          <a:ext cx="194"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39" name="Object 36"/>
            <p:cNvGraphicFramePr>
              <a:graphicFrameLocks noChangeAspect="1"/>
            </p:cNvGraphicFramePr>
            <p:nvPr/>
          </p:nvGraphicFramePr>
          <p:xfrm>
            <a:off x="3205" y="1051"/>
            <a:ext cx="266" cy="471"/>
          </p:xfrm>
          <a:graphic>
            <a:graphicData uri="http://schemas.openxmlformats.org/presentationml/2006/ole">
              <mc:AlternateContent xmlns:mc="http://schemas.openxmlformats.org/markup-compatibility/2006">
                <mc:Choice xmlns:v="urn:schemas-microsoft-com:vml" Requires="v">
                  <p:oleObj name="公式" r:id="rId20" imgW="152400" imgH="215900" progId="Equation.3">
                    <p:embed/>
                  </p:oleObj>
                </mc:Choice>
                <mc:Fallback>
                  <p:oleObj name="公式" r:id="rId20" imgW="152400" imgH="215900" progId="Equation.3">
                    <p:embed/>
                    <p:pic>
                      <p:nvPicPr>
                        <p:cNvPr id="0" name="Object 3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05" y="1051"/>
                          <a:ext cx="266" cy="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40" name="Line 37"/>
            <p:cNvSpPr>
              <a:spLocks noChangeShapeType="1"/>
            </p:cNvSpPr>
            <p:nvPr/>
          </p:nvSpPr>
          <p:spPr bwMode="auto">
            <a:xfrm flipV="1">
              <a:off x="3238" y="1684"/>
              <a:ext cx="739" cy="698"/>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8641" name="Object 38"/>
            <p:cNvGraphicFramePr>
              <a:graphicFrameLocks noChangeAspect="1"/>
            </p:cNvGraphicFramePr>
            <p:nvPr/>
          </p:nvGraphicFramePr>
          <p:xfrm>
            <a:off x="3367" y="1716"/>
            <a:ext cx="313" cy="332"/>
          </p:xfrm>
          <a:graphic>
            <a:graphicData uri="http://schemas.openxmlformats.org/presentationml/2006/ole">
              <mc:AlternateContent xmlns:mc="http://schemas.openxmlformats.org/markup-compatibility/2006">
                <mc:Choice xmlns:v="urn:schemas-microsoft-com:vml" Requires="v">
                  <p:oleObj name="公式" r:id="rId22" imgW="190500" imgH="215900" progId="Equation.3">
                    <p:embed/>
                  </p:oleObj>
                </mc:Choice>
                <mc:Fallback>
                  <p:oleObj name="公式" r:id="rId22" imgW="190500" imgH="215900" progId="Equation.3">
                    <p:embed/>
                    <p:pic>
                      <p:nvPicPr>
                        <p:cNvPr id="0" name="Object 3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67" y="1716"/>
                          <a:ext cx="313"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667687" name="Object 39"/>
          <p:cNvGraphicFramePr>
            <a:graphicFrameLocks noChangeAspect="1"/>
          </p:cNvGraphicFramePr>
          <p:nvPr/>
        </p:nvGraphicFramePr>
        <p:xfrm>
          <a:off x="5456238" y="3714750"/>
          <a:ext cx="463550" cy="527050"/>
        </p:xfrm>
        <a:graphic>
          <a:graphicData uri="http://schemas.openxmlformats.org/presentationml/2006/ole">
            <mc:AlternateContent xmlns:mc="http://schemas.openxmlformats.org/markup-compatibility/2006">
              <mc:Choice xmlns:v="urn:schemas-microsoft-com:vml" Requires="v">
                <p:oleObj name="公式" r:id="rId24" imgW="177800" imgH="215900" progId="Equation.3">
                  <p:embed/>
                </p:oleObj>
              </mc:Choice>
              <mc:Fallback>
                <p:oleObj name="公式" r:id="rId24" imgW="177800" imgH="215900" progId="Equation.3">
                  <p:embed/>
                  <p:pic>
                    <p:nvPicPr>
                      <p:cNvPr id="0" name="Object 3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456238" y="3714750"/>
                        <a:ext cx="4635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7688" name="Freeform 40"/>
          <p:cNvSpPr/>
          <p:nvPr/>
        </p:nvSpPr>
        <p:spPr bwMode="auto">
          <a:xfrm>
            <a:off x="5368925" y="3798888"/>
            <a:ext cx="92075" cy="282575"/>
          </a:xfrm>
          <a:custGeom>
            <a:avLst/>
            <a:gdLst>
              <a:gd name="T0" fmla="*/ 2147483647 w 31"/>
              <a:gd name="T1" fmla="*/ 0 h 127"/>
              <a:gd name="T2" fmla="*/ 2147483647 w 31"/>
              <a:gd name="T3" fmla="*/ 2147483647 h 127"/>
              <a:gd name="T4" fmla="*/ 0 w 31"/>
              <a:gd name="T5" fmla="*/ 2147483647 h 127"/>
              <a:gd name="T6" fmla="*/ 0 60000 65536"/>
              <a:gd name="T7" fmla="*/ 0 60000 65536"/>
              <a:gd name="T8" fmla="*/ 0 60000 65536"/>
            </a:gdLst>
            <a:ahLst/>
            <a:cxnLst>
              <a:cxn ang="T6">
                <a:pos x="T0" y="T1"/>
              </a:cxn>
              <a:cxn ang="T7">
                <a:pos x="T2" y="T3"/>
              </a:cxn>
              <a:cxn ang="T8">
                <a:pos x="T4" y="T5"/>
              </a:cxn>
            </a:cxnLst>
            <a:rect l="0" t="0" r="r" b="b"/>
            <a:pathLst>
              <a:path w="31" h="127">
                <a:moveTo>
                  <a:pt x="7" y="0"/>
                </a:moveTo>
                <a:cubicBezTo>
                  <a:pt x="11" y="10"/>
                  <a:pt x="31" y="39"/>
                  <a:pt x="30" y="60"/>
                </a:cubicBezTo>
                <a:cubicBezTo>
                  <a:pt x="29" y="81"/>
                  <a:pt x="6" y="113"/>
                  <a:pt x="0" y="127"/>
                </a:cubicBezTo>
              </a:path>
            </a:pathLst>
          </a:custGeom>
          <a:noFill/>
          <a:ln w="25400" cap="flat" cmpd="sng">
            <a:solidFill>
              <a:srgbClr val="00FFFF"/>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68621" name="Rectangle 41"/>
          <p:cNvSpPr>
            <a:spLocks noChangeArrowheads="1"/>
          </p:cNvSpPr>
          <p:nvPr/>
        </p:nvSpPr>
        <p:spPr bwMode="auto">
          <a:xfrm>
            <a:off x="1566863" y="4005263"/>
            <a:ext cx="1438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chemeClr val="accent2"/>
                </a:solidFill>
                <a:latin typeface="楷体_GB2312" pitchFamily="49" charset="-122"/>
                <a:ea typeface="楷体_GB2312" pitchFamily="49" charset="-122"/>
              </a:rPr>
              <a:t>图（</a:t>
            </a:r>
            <a:r>
              <a:rPr kumimoji="1" lang="en-US" altLang="zh-CN" sz="2800" b="1" i="0" u="none">
                <a:solidFill>
                  <a:schemeClr val="accent2"/>
                </a:solidFill>
                <a:latin typeface="楷体_GB2312" pitchFamily="49" charset="-122"/>
                <a:ea typeface="楷体_GB2312" pitchFamily="49" charset="-122"/>
              </a:rPr>
              <a:t>a</a:t>
            </a:r>
            <a:r>
              <a:rPr kumimoji="1" lang="zh-CN" altLang="en-US" sz="2800" b="1" i="0" u="none">
                <a:solidFill>
                  <a:schemeClr val="accent2"/>
                </a:solidFill>
                <a:latin typeface="楷体_GB2312" pitchFamily="49" charset="-122"/>
                <a:ea typeface="楷体_GB2312" pitchFamily="49" charset="-122"/>
              </a:rPr>
              <a:t>）</a:t>
            </a:r>
          </a:p>
        </p:txBody>
      </p:sp>
      <p:sp>
        <p:nvSpPr>
          <p:cNvPr id="68622" name="Rectangle 42"/>
          <p:cNvSpPr>
            <a:spLocks noChangeArrowheads="1"/>
          </p:cNvSpPr>
          <p:nvPr/>
        </p:nvSpPr>
        <p:spPr bwMode="auto">
          <a:xfrm>
            <a:off x="6710363" y="4103688"/>
            <a:ext cx="1438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chemeClr val="accent2"/>
                </a:solidFill>
                <a:latin typeface="楷体_GB2312" pitchFamily="49" charset="-122"/>
                <a:ea typeface="楷体_GB2312" pitchFamily="49" charset="-122"/>
              </a:rPr>
              <a:t>图（</a:t>
            </a:r>
            <a:r>
              <a:rPr kumimoji="1" lang="en-US" altLang="zh-CN" sz="2800" b="1" i="0" u="none">
                <a:solidFill>
                  <a:schemeClr val="accent2"/>
                </a:solidFill>
                <a:latin typeface="楷体_GB2312" pitchFamily="49" charset="-122"/>
                <a:ea typeface="楷体_GB2312" pitchFamily="49" charset="-122"/>
              </a:rPr>
              <a:t>b</a:t>
            </a:r>
            <a:r>
              <a:rPr kumimoji="1" lang="zh-CN" altLang="en-US" sz="2800" b="1" i="0" u="none">
                <a:solidFill>
                  <a:schemeClr val="accent2"/>
                </a:solidFill>
                <a:latin typeface="楷体_GB2312" pitchFamily="49" charset="-122"/>
                <a:ea typeface="楷体_GB2312" pitchFamily="49" charset="-122"/>
              </a:rPr>
              <a:t>）</a:t>
            </a:r>
          </a:p>
        </p:txBody>
      </p:sp>
      <p:grpSp>
        <p:nvGrpSpPr>
          <p:cNvPr id="667691" name="Group 43"/>
          <p:cNvGrpSpPr/>
          <p:nvPr/>
        </p:nvGrpSpPr>
        <p:grpSpPr bwMode="auto">
          <a:xfrm>
            <a:off x="1709738" y="4652963"/>
            <a:ext cx="2997200" cy="538162"/>
            <a:chOff x="405" y="3041"/>
            <a:chExt cx="1888" cy="339"/>
          </a:xfrm>
        </p:grpSpPr>
        <p:graphicFrame>
          <p:nvGraphicFramePr>
            <p:cNvPr id="68630" name="Object 44"/>
            <p:cNvGraphicFramePr>
              <a:graphicFrameLocks noChangeAspect="1"/>
            </p:cNvGraphicFramePr>
            <p:nvPr/>
          </p:nvGraphicFramePr>
          <p:xfrm>
            <a:off x="405" y="3048"/>
            <a:ext cx="849" cy="332"/>
          </p:xfrm>
          <a:graphic>
            <a:graphicData uri="http://schemas.openxmlformats.org/presentationml/2006/ole">
              <mc:AlternateContent xmlns:mc="http://schemas.openxmlformats.org/markup-compatibility/2006">
                <mc:Choice xmlns:v="urn:schemas-microsoft-com:vml" Requires="v">
                  <p:oleObj name="公式" r:id="rId26" imgW="431800" imgH="215900" progId="Equation.3">
                    <p:embed/>
                  </p:oleObj>
                </mc:Choice>
                <mc:Fallback>
                  <p:oleObj name="公式" r:id="rId26" imgW="431800" imgH="215900" progId="Equation.3">
                    <p:embed/>
                    <p:pic>
                      <p:nvPicPr>
                        <p:cNvPr id="0" name="Object 4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05" y="3048"/>
                          <a:ext cx="849"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31" name="Rectangle 45"/>
            <p:cNvSpPr>
              <a:spLocks noChangeArrowheads="1"/>
            </p:cNvSpPr>
            <p:nvPr/>
          </p:nvSpPr>
          <p:spPr bwMode="auto">
            <a:xfrm>
              <a:off x="1286" y="3041"/>
              <a:ext cx="100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800" b="1" u="none">
                  <a:solidFill>
                    <a:schemeClr val="accent2"/>
                  </a:solidFill>
                  <a:latin typeface="Times New Roman" panose="02020603050405020304" pitchFamily="18" charset="0"/>
                </a:rPr>
                <a:t>Z</a:t>
              </a:r>
              <a:r>
                <a:rPr kumimoji="1" lang="en-US" altLang="zh-CN" sz="2800" b="1" i="0" u="none" baseline="-25000">
                  <a:solidFill>
                    <a:schemeClr val="accent2"/>
                  </a:solidFill>
                  <a:latin typeface="Times New Roman" panose="02020603050405020304" pitchFamily="18" charset="0"/>
                </a:rPr>
                <a:t>1</a:t>
              </a:r>
              <a:r>
                <a:rPr kumimoji="1" lang="zh-CN" altLang="en-US" sz="2800" b="1" i="0" u="none">
                  <a:solidFill>
                    <a:schemeClr val="accent2"/>
                  </a:solidFill>
                  <a:latin typeface="Times New Roman" panose="02020603050405020304" pitchFamily="18" charset="0"/>
                </a:rPr>
                <a:t>为容性</a:t>
              </a:r>
            </a:p>
          </p:txBody>
        </p:sp>
      </p:grpSp>
      <p:grpSp>
        <p:nvGrpSpPr>
          <p:cNvPr id="667694" name="Group 46"/>
          <p:cNvGrpSpPr/>
          <p:nvPr/>
        </p:nvGrpSpPr>
        <p:grpSpPr bwMode="auto">
          <a:xfrm>
            <a:off x="1747838" y="5235575"/>
            <a:ext cx="3016250" cy="527050"/>
            <a:chOff x="429" y="3408"/>
            <a:chExt cx="1900" cy="332"/>
          </a:xfrm>
        </p:grpSpPr>
        <p:graphicFrame>
          <p:nvGraphicFramePr>
            <p:cNvPr id="68628" name="Object 47"/>
            <p:cNvGraphicFramePr>
              <a:graphicFrameLocks noChangeAspect="1"/>
            </p:cNvGraphicFramePr>
            <p:nvPr/>
          </p:nvGraphicFramePr>
          <p:xfrm>
            <a:off x="429" y="3408"/>
            <a:ext cx="837" cy="332"/>
          </p:xfrm>
          <a:graphic>
            <a:graphicData uri="http://schemas.openxmlformats.org/presentationml/2006/ole">
              <mc:AlternateContent xmlns:mc="http://schemas.openxmlformats.org/markup-compatibility/2006">
                <mc:Choice xmlns:v="urn:schemas-microsoft-com:vml" Requires="v">
                  <p:oleObj name="公式" r:id="rId28" imgW="431800" imgH="215900" progId="Equation.3">
                    <p:embed/>
                  </p:oleObj>
                </mc:Choice>
                <mc:Fallback>
                  <p:oleObj name="公式" r:id="rId28" imgW="431800" imgH="215900" progId="Equation.3">
                    <p:embed/>
                    <p:pic>
                      <p:nvPicPr>
                        <p:cNvPr id="0" name="Object 4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29" y="3408"/>
                          <a:ext cx="837"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29" name="Rectangle 48"/>
            <p:cNvSpPr>
              <a:spLocks noChangeArrowheads="1"/>
            </p:cNvSpPr>
            <p:nvPr/>
          </p:nvSpPr>
          <p:spPr bwMode="auto">
            <a:xfrm>
              <a:off x="1322" y="3413"/>
              <a:ext cx="100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800" b="1" u="none">
                  <a:solidFill>
                    <a:schemeClr val="accent2"/>
                  </a:solidFill>
                  <a:latin typeface="Times New Roman" panose="02020603050405020304" pitchFamily="18" charset="0"/>
                </a:rPr>
                <a:t>Z</a:t>
              </a:r>
              <a:r>
                <a:rPr kumimoji="1" lang="en-US" altLang="zh-CN" sz="2800" b="1" i="0" u="none" baseline="-25000">
                  <a:solidFill>
                    <a:schemeClr val="accent2"/>
                  </a:solidFill>
                  <a:latin typeface="Times New Roman" panose="02020603050405020304" pitchFamily="18" charset="0"/>
                </a:rPr>
                <a:t>2</a:t>
              </a:r>
              <a:r>
                <a:rPr kumimoji="1" lang="zh-CN" altLang="en-US" sz="2800" b="1" i="0" u="none">
                  <a:solidFill>
                    <a:schemeClr val="accent2"/>
                  </a:solidFill>
                  <a:latin typeface="Times New Roman" panose="02020603050405020304" pitchFamily="18" charset="0"/>
                </a:rPr>
                <a:t>为感性</a:t>
              </a:r>
            </a:p>
          </p:txBody>
        </p:sp>
      </p:grpSp>
      <p:grpSp>
        <p:nvGrpSpPr>
          <p:cNvPr id="667697" name="Group 49"/>
          <p:cNvGrpSpPr/>
          <p:nvPr/>
        </p:nvGrpSpPr>
        <p:grpSpPr bwMode="auto">
          <a:xfrm>
            <a:off x="1779588" y="5795963"/>
            <a:ext cx="4025900" cy="522287"/>
            <a:chOff x="485" y="3761"/>
            <a:chExt cx="2536" cy="329"/>
          </a:xfrm>
        </p:grpSpPr>
        <p:graphicFrame>
          <p:nvGraphicFramePr>
            <p:cNvPr id="68626" name="Object 50"/>
            <p:cNvGraphicFramePr>
              <a:graphicFrameLocks noChangeAspect="1"/>
            </p:cNvGraphicFramePr>
            <p:nvPr/>
          </p:nvGraphicFramePr>
          <p:xfrm>
            <a:off x="485" y="3778"/>
            <a:ext cx="713" cy="312"/>
          </p:xfrm>
          <a:graphic>
            <a:graphicData uri="http://schemas.openxmlformats.org/presentationml/2006/ole">
              <mc:AlternateContent xmlns:mc="http://schemas.openxmlformats.org/markup-compatibility/2006">
                <mc:Choice xmlns:v="urn:schemas-microsoft-com:vml" Requires="v">
                  <p:oleObj name="公式" r:id="rId30" imgW="368300" imgH="203200" progId="Equation.3">
                    <p:embed/>
                  </p:oleObj>
                </mc:Choice>
                <mc:Fallback>
                  <p:oleObj name="公式" r:id="rId30" imgW="368300" imgH="203200" progId="Equation.3">
                    <p:embed/>
                    <p:pic>
                      <p:nvPicPr>
                        <p:cNvPr id="0" name="Object 5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85" y="3778"/>
                          <a:ext cx="71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27" name="Rectangle 51"/>
            <p:cNvSpPr>
              <a:spLocks noChangeArrowheads="1"/>
            </p:cNvSpPr>
            <p:nvPr/>
          </p:nvSpPr>
          <p:spPr bwMode="auto">
            <a:xfrm>
              <a:off x="1323" y="3761"/>
              <a:ext cx="169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chemeClr val="accent2"/>
                  </a:solidFill>
                  <a:latin typeface="Times New Roman" panose="02020603050405020304" pitchFamily="18" charset="0"/>
                  <a:ea typeface="楷体_GB2312" pitchFamily="49" charset="-122"/>
                </a:rPr>
                <a:t>整个电路</a:t>
              </a:r>
              <a:r>
                <a:rPr kumimoji="1" lang="zh-CN" altLang="en-US" sz="2800" b="1" i="0" u="none">
                  <a:solidFill>
                    <a:schemeClr val="accent2"/>
                  </a:solidFill>
                  <a:latin typeface="Times New Roman" panose="02020603050405020304" pitchFamily="18" charset="0"/>
                </a:rPr>
                <a:t>为感性</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7675"/>
                                        </p:tgtEl>
                                        <p:attrNameLst>
                                          <p:attrName>style.visibility</p:attrName>
                                        </p:attrNameLst>
                                      </p:cBhvr>
                                      <p:to>
                                        <p:strVal val="visible"/>
                                      </p:to>
                                    </p:set>
                                    <p:animEffect transition="in" filter="wipe(up)">
                                      <p:cBhvr>
                                        <p:cTn id="7" dur="500"/>
                                        <p:tgtEl>
                                          <p:spTgt spid="6676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67674"/>
                                        </p:tgtEl>
                                        <p:attrNameLst>
                                          <p:attrName>style.visibility</p:attrName>
                                        </p:attrNameLst>
                                      </p:cBhvr>
                                      <p:to>
                                        <p:strVal val="visible"/>
                                      </p:to>
                                    </p:set>
                                    <p:animEffect transition="in" filter="wipe(up)">
                                      <p:cBhvr>
                                        <p:cTn id="12" dur="500"/>
                                        <p:tgtEl>
                                          <p:spTgt spid="667674"/>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667673"/>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499"/>
                                          </p:stCondLst>
                                        </p:cTn>
                                        <p:tgtEl>
                                          <p:spTgt spid="667688"/>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499"/>
                                          </p:stCondLst>
                                        </p:cTn>
                                        <p:tgtEl>
                                          <p:spTgt spid="66768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67691"/>
                                        </p:tgtEl>
                                        <p:attrNameLst>
                                          <p:attrName>style.visibility</p:attrName>
                                        </p:attrNameLst>
                                      </p:cBhvr>
                                      <p:to>
                                        <p:strVal val="visible"/>
                                      </p:to>
                                    </p:set>
                                    <p:animEffect transition="in" filter="wipe(left)">
                                      <p:cBhvr>
                                        <p:cTn id="26" dur="500"/>
                                        <p:tgtEl>
                                          <p:spTgt spid="66769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67694"/>
                                        </p:tgtEl>
                                        <p:attrNameLst>
                                          <p:attrName>style.visibility</p:attrName>
                                        </p:attrNameLst>
                                      </p:cBhvr>
                                      <p:to>
                                        <p:strVal val="visible"/>
                                      </p:to>
                                    </p:set>
                                    <p:animEffect transition="in" filter="wipe(left)">
                                      <p:cBhvr>
                                        <p:cTn id="31" dur="500"/>
                                        <p:tgtEl>
                                          <p:spTgt spid="66769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67697"/>
                                        </p:tgtEl>
                                        <p:attrNameLst>
                                          <p:attrName>style.visibility</p:attrName>
                                        </p:attrNameLst>
                                      </p:cBhvr>
                                      <p:to>
                                        <p:strVal val="visible"/>
                                      </p:to>
                                    </p:set>
                                    <p:animEffect transition="in" filter="wipe(left)">
                                      <p:cBhvr>
                                        <p:cTn id="36" dur="500"/>
                                        <p:tgtEl>
                                          <p:spTgt spid="667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674" grpId="0" animBg="1"/>
      <p:bldP spid="667675" grpId="0" animBg="1"/>
      <p:bldP spid="66768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80B48B1D-CBCA-4312-8531-4115EC9BE01B}" type="slidenum">
              <a:rPr lang="en-US" altLang="zh-CN" i="0" u="none" smtClean="0">
                <a:latin typeface="Times New Roman" panose="02020603050405020304" pitchFamily="18" charset="0"/>
              </a:rPr>
              <a:t>82</a:t>
            </a:fld>
            <a:endParaRPr lang="en-US" altLang="zh-CN" i="0" u="none">
              <a:latin typeface="Times New Roman" panose="02020603050405020304" pitchFamily="18" charset="0"/>
            </a:endParaRPr>
          </a:p>
        </p:txBody>
      </p:sp>
      <p:sp>
        <p:nvSpPr>
          <p:cNvPr id="668674" name="Rectangle 2"/>
          <p:cNvSpPr>
            <a:spLocks noChangeArrowheads="1"/>
          </p:cNvSpPr>
          <p:nvPr/>
        </p:nvSpPr>
        <p:spPr bwMode="auto">
          <a:xfrm>
            <a:off x="95250" y="415279"/>
            <a:ext cx="6356350"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lnSpc>
                <a:spcPct val="80000"/>
              </a:lnSpc>
              <a:spcBef>
                <a:spcPct val="50000"/>
              </a:spcBef>
            </a:pPr>
            <a:r>
              <a:rPr kumimoji="1" lang="en-US" altLang="zh-CN" sz="3600" b="1" i="0" u="none" dirty="0">
                <a:solidFill>
                  <a:srgbClr val="FF0000"/>
                </a:solidFill>
                <a:latin typeface="Times New Roman" panose="02020603050405020304" pitchFamily="18" charset="0"/>
                <a:ea typeface="楷体_GB2312" pitchFamily="49" charset="-122"/>
              </a:rPr>
              <a:t>3.4.4 </a:t>
            </a:r>
            <a:r>
              <a:rPr kumimoji="1" lang="zh-CN" altLang="en-US" sz="3600" b="1" i="0" u="none" dirty="0">
                <a:solidFill>
                  <a:srgbClr val="FF0000"/>
                </a:solidFill>
                <a:latin typeface="Times New Roman" panose="02020603050405020304" pitchFamily="18" charset="0"/>
                <a:ea typeface="楷体_GB2312" pitchFamily="49" charset="-122"/>
              </a:rPr>
              <a:t>并联和混联交流电路</a:t>
            </a:r>
          </a:p>
        </p:txBody>
      </p:sp>
      <p:grpSp>
        <p:nvGrpSpPr>
          <p:cNvPr id="668675" name="Group 3"/>
          <p:cNvGrpSpPr/>
          <p:nvPr/>
        </p:nvGrpSpPr>
        <p:grpSpPr bwMode="auto">
          <a:xfrm>
            <a:off x="6057900" y="417513"/>
            <a:ext cx="2800350" cy="2435225"/>
            <a:chOff x="3416" y="239"/>
            <a:chExt cx="1920" cy="1534"/>
          </a:xfrm>
        </p:grpSpPr>
        <p:sp>
          <p:nvSpPr>
            <p:cNvPr id="69657" name="Line 4"/>
            <p:cNvSpPr>
              <a:spLocks noChangeShapeType="1"/>
            </p:cNvSpPr>
            <p:nvPr/>
          </p:nvSpPr>
          <p:spPr bwMode="auto">
            <a:xfrm>
              <a:off x="3780" y="576"/>
              <a:ext cx="708"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9658" name="Line 5"/>
            <p:cNvSpPr>
              <a:spLocks noChangeShapeType="1"/>
            </p:cNvSpPr>
            <p:nvPr/>
          </p:nvSpPr>
          <p:spPr bwMode="auto">
            <a:xfrm>
              <a:off x="4488" y="564"/>
              <a:ext cx="0" cy="120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useBgFill="1">
          <p:nvSpPr>
            <p:cNvPr id="69659" name="Rectangle 6"/>
            <p:cNvSpPr>
              <a:spLocks noChangeArrowheads="1"/>
            </p:cNvSpPr>
            <p:nvPr/>
          </p:nvSpPr>
          <p:spPr bwMode="auto">
            <a:xfrm>
              <a:off x="4440" y="1056"/>
              <a:ext cx="107" cy="276"/>
            </a:xfrm>
            <a:prstGeom prst="rect">
              <a:avLst/>
            </a:prstGeom>
            <a:ln w="3810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9660" name="Line 7"/>
            <p:cNvSpPr>
              <a:spLocks noChangeShapeType="1"/>
            </p:cNvSpPr>
            <p:nvPr/>
          </p:nvSpPr>
          <p:spPr bwMode="auto">
            <a:xfrm>
              <a:off x="3816" y="1752"/>
              <a:ext cx="1188"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9661" name="Line 8"/>
            <p:cNvSpPr>
              <a:spLocks noChangeShapeType="1"/>
            </p:cNvSpPr>
            <p:nvPr/>
          </p:nvSpPr>
          <p:spPr bwMode="auto">
            <a:xfrm>
              <a:off x="3756" y="888"/>
              <a:ext cx="0" cy="636"/>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9662" name="Text Box 9"/>
            <p:cNvSpPr txBox="1">
              <a:spLocks noChangeArrowheads="1"/>
            </p:cNvSpPr>
            <p:nvPr/>
          </p:nvSpPr>
          <p:spPr bwMode="auto">
            <a:xfrm>
              <a:off x="4133" y="1016"/>
              <a:ext cx="401"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lnSpc>
                  <a:spcPct val="120000"/>
                </a:lnSpc>
              </a:pPr>
              <a:r>
                <a:rPr kumimoji="1" lang="en-US" altLang="zh-CN" sz="2800" b="1" u="none">
                  <a:latin typeface="Times New Roman" panose="02020603050405020304" pitchFamily="18" charset="0"/>
                </a:rPr>
                <a:t>Z</a:t>
              </a:r>
              <a:r>
                <a:rPr kumimoji="1" lang="en-US" altLang="zh-CN" sz="2800" b="1" i="0" u="none" baseline="-25000">
                  <a:latin typeface="Times New Roman" panose="02020603050405020304" pitchFamily="18" charset="0"/>
                </a:rPr>
                <a:t>1</a:t>
              </a:r>
              <a:endParaRPr kumimoji="1" lang="en-US" altLang="zh-CN" sz="2800" b="1" i="0" u="none">
                <a:latin typeface="Times New Roman" panose="02020603050405020304" pitchFamily="18" charset="0"/>
              </a:endParaRPr>
            </a:p>
          </p:txBody>
        </p:sp>
        <p:sp>
          <p:nvSpPr>
            <p:cNvPr id="69663" name="Line 10"/>
            <p:cNvSpPr>
              <a:spLocks noChangeShapeType="1"/>
            </p:cNvSpPr>
            <p:nvPr/>
          </p:nvSpPr>
          <p:spPr bwMode="auto">
            <a:xfrm>
              <a:off x="4440" y="576"/>
              <a:ext cx="564"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9664" name="Line 11"/>
            <p:cNvSpPr>
              <a:spLocks noChangeShapeType="1"/>
            </p:cNvSpPr>
            <p:nvPr/>
          </p:nvSpPr>
          <p:spPr bwMode="auto">
            <a:xfrm>
              <a:off x="4992" y="564"/>
              <a:ext cx="0" cy="1188"/>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useBgFill="1">
          <p:nvSpPr>
            <p:cNvPr id="69665" name="Rectangle 12"/>
            <p:cNvSpPr>
              <a:spLocks noChangeArrowheads="1"/>
            </p:cNvSpPr>
            <p:nvPr/>
          </p:nvSpPr>
          <p:spPr bwMode="auto">
            <a:xfrm>
              <a:off x="4932" y="1044"/>
              <a:ext cx="107" cy="276"/>
            </a:xfrm>
            <a:prstGeom prst="rect">
              <a:avLst/>
            </a:prstGeom>
            <a:ln w="3810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9666" name="Oval 13"/>
            <p:cNvSpPr>
              <a:spLocks noChangeArrowheads="1"/>
            </p:cNvSpPr>
            <p:nvPr/>
          </p:nvSpPr>
          <p:spPr bwMode="auto">
            <a:xfrm>
              <a:off x="4464" y="1717"/>
              <a:ext cx="47" cy="47"/>
            </a:xfrm>
            <a:prstGeom prst="ellipse">
              <a:avLst/>
            </a:prstGeom>
            <a:solidFill>
              <a:schemeClr val="tx1"/>
            </a:solidFill>
            <a:ln w="3810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9667" name="Oval 14"/>
            <p:cNvSpPr>
              <a:spLocks noChangeArrowheads="1"/>
            </p:cNvSpPr>
            <p:nvPr/>
          </p:nvSpPr>
          <p:spPr bwMode="auto">
            <a:xfrm>
              <a:off x="4464" y="553"/>
              <a:ext cx="47" cy="47"/>
            </a:xfrm>
            <a:prstGeom prst="ellipse">
              <a:avLst/>
            </a:prstGeom>
            <a:solidFill>
              <a:schemeClr val="tx1"/>
            </a:solidFill>
            <a:ln w="3810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graphicFrame>
          <p:nvGraphicFramePr>
            <p:cNvPr id="69668" name="Object 15"/>
            <p:cNvGraphicFramePr>
              <a:graphicFrameLocks noChangeAspect="1"/>
            </p:cNvGraphicFramePr>
            <p:nvPr/>
          </p:nvGraphicFramePr>
          <p:xfrm>
            <a:off x="3896" y="239"/>
            <a:ext cx="234" cy="319"/>
          </p:xfrm>
          <a:graphic>
            <a:graphicData uri="http://schemas.openxmlformats.org/presentationml/2006/ole">
              <mc:AlternateContent xmlns:mc="http://schemas.openxmlformats.org/markup-compatibility/2006">
                <mc:Choice xmlns:v="urn:schemas-microsoft-com:vml" Requires="v">
                  <p:oleObj name="公式" r:id="rId2" imgW="86360" imgH="161290" progId="Equation.3">
                    <p:embed/>
                  </p:oleObj>
                </mc:Choice>
                <mc:Fallback>
                  <p:oleObj name="公式" r:id="rId2" imgW="86360" imgH="161290" progId="Equation.3">
                    <p:embed/>
                    <p:pic>
                      <p:nvPicPr>
                        <p:cNvPr id="0"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6" y="239"/>
                          <a:ext cx="234"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69" name="Object 16"/>
            <p:cNvGraphicFramePr>
              <a:graphicFrameLocks noChangeAspect="1"/>
            </p:cNvGraphicFramePr>
            <p:nvPr/>
          </p:nvGraphicFramePr>
          <p:xfrm>
            <a:off x="5072" y="575"/>
            <a:ext cx="264" cy="380"/>
          </p:xfrm>
          <a:graphic>
            <a:graphicData uri="http://schemas.openxmlformats.org/presentationml/2006/ole">
              <mc:AlternateContent xmlns:mc="http://schemas.openxmlformats.org/markup-compatibility/2006">
                <mc:Choice xmlns:v="urn:schemas-microsoft-com:vml" Requires="v">
                  <p:oleObj name="公式" r:id="rId4" imgW="128905" imgH="204470" progId="Equation.3">
                    <p:embed/>
                  </p:oleObj>
                </mc:Choice>
                <mc:Fallback>
                  <p:oleObj name="公式" r:id="rId4" imgW="128905" imgH="204470" progId="Equation.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 y="575"/>
                          <a:ext cx="264"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70" name="Object 17"/>
            <p:cNvGraphicFramePr>
              <a:graphicFrameLocks noChangeAspect="1"/>
            </p:cNvGraphicFramePr>
            <p:nvPr/>
          </p:nvGraphicFramePr>
          <p:xfrm>
            <a:off x="3416" y="972"/>
            <a:ext cx="332" cy="364"/>
          </p:xfrm>
          <a:graphic>
            <a:graphicData uri="http://schemas.openxmlformats.org/presentationml/2006/ole">
              <mc:AlternateContent xmlns:mc="http://schemas.openxmlformats.org/markup-compatibility/2006">
                <mc:Choice xmlns:v="urn:schemas-microsoft-com:vml" Requires="v">
                  <p:oleObj name="Equation" r:id="rId6" imgW="165100" imgH="203200" progId="Equation.3">
                    <p:embed/>
                  </p:oleObj>
                </mc:Choice>
                <mc:Fallback>
                  <p:oleObj name="Equation" r:id="rId6" imgW="165100" imgH="203200"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6" y="972"/>
                          <a:ext cx="332" cy="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71" name="Object 18"/>
            <p:cNvGraphicFramePr>
              <a:graphicFrameLocks noChangeAspect="1"/>
            </p:cNvGraphicFramePr>
            <p:nvPr/>
          </p:nvGraphicFramePr>
          <p:xfrm>
            <a:off x="4520" y="603"/>
            <a:ext cx="282" cy="377"/>
          </p:xfrm>
          <a:graphic>
            <a:graphicData uri="http://schemas.openxmlformats.org/presentationml/2006/ole">
              <mc:AlternateContent xmlns:mc="http://schemas.openxmlformats.org/markup-compatibility/2006">
                <mc:Choice xmlns:v="urn:schemas-microsoft-com:vml" Requires="v">
                  <p:oleObj name="公式" r:id="rId8" imgW="107315" imgH="204470" progId="Equation.3">
                    <p:embed/>
                  </p:oleObj>
                </mc:Choice>
                <mc:Fallback>
                  <p:oleObj name="公式" r:id="rId8" imgW="107315" imgH="204470" progId="Equation.3">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20" y="603"/>
                          <a:ext cx="282" cy="3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useBgFill="1">
          <p:nvSpPr>
            <p:cNvPr id="69672" name="Oval 19"/>
            <p:cNvSpPr>
              <a:spLocks noChangeArrowheads="1"/>
            </p:cNvSpPr>
            <p:nvPr/>
          </p:nvSpPr>
          <p:spPr bwMode="auto">
            <a:xfrm>
              <a:off x="3744" y="541"/>
              <a:ext cx="68" cy="68"/>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useBgFill="1">
          <p:nvSpPr>
            <p:cNvPr id="69673" name="Oval 20"/>
            <p:cNvSpPr>
              <a:spLocks noChangeArrowheads="1"/>
            </p:cNvSpPr>
            <p:nvPr/>
          </p:nvSpPr>
          <p:spPr bwMode="auto">
            <a:xfrm>
              <a:off x="3756" y="1705"/>
              <a:ext cx="68" cy="68"/>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9674" name="Line 21"/>
            <p:cNvSpPr>
              <a:spLocks noChangeShapeType="1"/>
            </p:cNvSpPr>
            <p:nvPr/>
          </p:nvSpPr>
          <p:spPr bwMode="auto">
            <a:xfrm>
              <a:off x="4992" y="660"/>
              <a:ext cx="0" cy="276"/>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9675" name="Line 22"/>
            <p:cNvSpPr>
              <a:spLocks noChangeShapeType="1"/>
            </p:cNvSpPr>
            <p:nvPr/>
          </p:nvSpPr>
          <p:spPr bwMode="auto">
            <a:xfrm>
              <a:off x="4488" y="648"/>
              <a:ext cx="0" cy="276"/>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9676" name="Line 23"/>
            <p:cNvSpPr>
              <a:spLocks noChangeShapeType="1"/>
            </p:cNvSpPr>
            <p:nvPr/>
          </p:nvSpPr>
          <p:spPr bwMode="auto">
            <a:xfrm>
              <a:off x="3900" y="576"/>
              <a:ext cx="252"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69677" name="Rectangle 24"/>
            <p:cNvSpPr>
              <a:spLocks noChangeArrowheads="1"/>
            </p:cNvSpPr>
            <p:nvPr/>
          </p:nvSpPr>
          <p:spPr bwMode="auto">
            <a:xfrm>
              <a:off x="4600" y="1061"/>
              <a:ext cx="35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en-US" altLang="zh-CN" sz="2800" b="1" u="none">
                  <a:latin typeface="Times New Roman" panose="02020603050405020304" pitchFamily="18" charset="0"/>
                </a:rPr>
                <a:t>Z</a:t>
              </a:r>
              <a:r>
                <a:rPr kumimoji="1" lang="en-US" altLang="zh-CN" sz="2800" b="1" i="0" u="none" baseline="-25000">
                  <a:latin typeface="Times New Roman" panose="02020603050405020304" pitchFamily="18" charset="0"/>
                </a:rPr>
                <a:t>2</a:t>
              </a:r>
            </a:p>
          </p:txBody>
        </p:sp>
      </p:grpSp>
      <p:sp>
        <p:nvSpPr>
          <p:cNvPr id="668697" name="Rectangle 25"/>
          <p:cNvSpPr>
            <a:spLocks noChangeAspect="1" noChangeArrowheads="1"/>
          </p:cNvSpPr>
          <p:nvPr/>
        </p:nvSpPr>
        <p:spPr bwMode="auto">
          <a:xfrm>
            <a:off x="334963" y="915988"/>
            <a:ext cx="33940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3600" b="1" i="0" u="none">
                <a:solidFill>
                  <a:schemeClr val="accent2"/>
                </a:solidFill>
                <a:latin typeface="Times New Roman" panose="02020603050405020304" pitchFamily="18" charset="0"/>
                <a:ea typeface="楷体_GB2312" pitchFamily="49" charset="-122"/>
              </a:rPr>
              <a:t>1. </a:t>
            </a:r>
            <a:r>
              <a:rPr kumimoji="1" lang="zh-CN" altLang="en-US" sz="3600" b="1" i="0" u="none">
                <a:solidFill>
                  <a:schemeClr val="accent2"/>
                </a:solidFill>
                <a:latin typeface="Times New Roman" panose="02020603050405020304" pitchFamily="18" charset="0"/>
                <a:ea typeface="楷体_GB2312" pitchFamily="49" charset="-122"/>
              </a:rPr>
              <a:t>阻抗</a:t>
            </a:r>
            <a:r>
              <a:rPr kumimoji="1" lang="zh-CN" altLang="en-US" sz="3600" b="1" i="0" u="none">
                <a:solidFill>
                  <a:schemeClr val="accent2"/>
                </a:solidFill>
                <a:latin typeface="楷体_GB2312" pitchFamily="49" charset="-122"/>
                <a:ea typeface="楷体_GB2312" pitchFamily="49" charset="-122"/>
              </a:rPr>
              <a:t>并联电路</a:t>
            </a:r>
          </a:p>
        </p:txBody>
      </p:sp>
      <p:sp>
        <p:nvSpPr>
          <p:cNvPr id="668698" name="Rectangle 26"/>
          <p:cNvSpPr>
            <a:spLocks noChangeAspect="1" noChangeArrowheads="1"/>
          </p:cNvSpPr>
          <p:nvPr/>
        </p:nvSpPr>
        <p:spPr bwMode="auto">
          <a:xfrm>
            <a:off x="-36513" y="1481138"/>
            <a:ext cx="3651251"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a:t>
            </a:r>
            <a:r>
              <a:rPr kumimoji="1" lang="en-US" altLang="zh-CN" sz="3200" b="1" i="0" u="none">
                <a:solidFill>
                  <a:schemeClr val="accent2"/>
                </a:solidFill>
                <a:latin typeface="Times New Roman" panose="02020603050405020304" pitchFamily="18" charset="0"/>
                <a:ea typeface="楷体_GB2312" pitchFamily="49" charset="-122"/>
              </a:rPr>
              <a:t>1</a:t>
            </a:r>
            <a:r>
              <a:rPr kumimoji="1" lang="zh-CN" altLang="en-US" sz="3200" b="1" i="0" u="none">
                <a:solidFill>
                  <a:schemeClr val="accent2"/>
                </a:solidFill>
                <a:latin typeface="Times New Roman" panose="02020603050405020304" pitchFamily="18" charset="0"/>
                <a:ea typeface="楷体_GB2312" pitchFamily="49" charset="-122"/>
              </a:rPr>
              <a:t>）并联电压相同</a:t>
            </a:r>
          </a:p>
        </p:txBody>
      </p:sp>
      <p:grpSp>
        <p:nvGrpSpPr>
          <p:cNvPr id="668699" name="Group 27"/>
          <p:cNvGrpSpPr/>
          <p:nvPr/>
        </p:nvGrpSpPr>
        <p:grpSpPr bwMode="auto">
          <a:xfrm>
            <a:off x="0" y="2060575"/>
            <a:ext cx="2759075" cy="642938"/>
            <a:chOff x="0" y="1100"/>
            <a:chExt cx="1738" cy="405"/>
          </a:xfrm>
        </p:grpSpPr>
        <p:sp>
          <p:nvSpPr>
            <p:cNvPr id="69655" name="Rectangle 28"/>
            <p:cNvSpPr>
              <a:spLocks noChangeArrowheads="1"/>
            </p:cNvSpPr>
            <p:nvPr/>
          </p:nvSpPr>
          <p:spPr bwMode="auto">
            <a:xfrm>
              <a:off x="0" y="1111"/>
              <a:ext cx="75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a:t>
              </a:r>
              <a:r>
                <a:rPr kumimoji="1" lang="en-US" altLang="zh-CN" sz="3200" b="1" i="0" u="none">
                  <a:solidFill>
                    <a:schemeClr val="accent2"/>
                  </a:solidFill>
                  <a:latin typeface="Times New Roman" panose="02020603050405020304" pitchFamily="18" charset="0"/>
                  <a:ea typeface="楷体_GB2312" pitchFamily="49" charset="-122"/>
                </a:rPr>
                <a:t>2</a:t>
              </a:r>
              <a:r>
                <a:rPr kumimoji="1" lang="zh-CN" altLang="en-US" sz="3200" b="1" i="0" u="none">
                  <a:solidFill>
                    <a:schemeClr val="accent2"/>
                  </a:solidFill>
                  <a:latin typeface="Times New Roman" panose="02020603050405020304" pitchFamily="18" charset="0"/>
                  <a:ea typeface="楷体_GB2312" pitchFamily="49" charset="-122"/>
                </a:rPr>
                <a:t>）</a:t>
              </a:r>
            </a:p>
          </p:txBody>
        </p:sp>
        <p:graphicFrame>
          <p:nvGraphicFramePr>
            <p:cNvPr id="69656" name="Object 29"/>
            <p:cNvGraphicFramePr>
              <a:graphicFrameLocks noChangeAspect="1"/>
            </p:cNvGraphicFramePr>
            <p:nvPr/>
          </p:nvGraphicFramePr>
          <p:xfrm>
            <a:off x="588" y="1100"/>
            <a:ext cx="1150" cy="405"/>
          </p:xfrm>
          <a:graphic>
            <a:graphicData uri="http://schemas.openxmlformats.org/presentationml/2006/ole">
              <mc:AlternateContent xmlns:mc="http://schemas.openxmlformats.org/markup-compatibility/2006">
                <mc:Choice xmlns:v="urn:schemas-microsoft-com:vml" Requires="v">
                  <p:oleObj name="公式" r:id="rId10" imgW="685800" imgH="228600" progId="Equation.3">
                    <p:embed/>
                  </p:oleObj>
                </mc:Choice>
                <mc:Fallback>
                  <p:oleObj name="公式" r:id="rId10" imgW="685800" imgH="228600" progId="Equation.3">
                    <p:embed/>
                    <p:pic>
                      <p:nvPicPr>
                        <p:cNvPr id="0" name="Object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8" y="1100"/>
                          <a:ext cx="1150" cy="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68702" name="Group 30"/>
          <p:cNvGrpSpPr/>
          <p:nvPr/>
        </p:nvGrpSpPr>
        <p:grpSpPr bwMode="auto">
          <a:xfrm>
            <a:off x="3132138" y="2060575"/>
            <a:ext cx="2797175" cy="608013"/>
            <a:chOff x="1704" y="1111"/>
            <a:chExt cx="1762" cy="383"/>
          </a:xfrm>
        </p:grpSpPr>
        <p:graphicFrame>
          <p:nvGraphicFramePr>
            <p:cNvPr id="69653" name="Object 31"/>
            <p:cNvGraphicFramePr>
              <a:graphicFrameLocks noChangeAspect="1"/>
            </p:cNvGraphicFramePr>
            <p:nvPr/>
          </p:nvGraphicFramePr>
          <p:xfrm>
            <a:off x="2317" y="1111"/>
            <a:ext cx="1149" cy="383"/>
          </p:xfrm>
          <a:graphic>
            <a:graphicData uri="http://schemas.openxmlformats.org/presentationml/2006/ole">
              <mc:AlternateContent xmlns:mc="http://schemas.openxmlformats.org/markup-compatibility/2006">
                <mc:Choice xmlns:v="urn:schemas-microsoft-com:vml" Requires="v">
                  <p:oleObj name="公式" r:id="rId12" imgW="685800" imgH="215900" progId="Equation.3">
                    <p:embed/>
                  </p:oleObj>
                </mc:Choice>
                <mc:Fallback>
                  <p:oleObj name="公式" r:id="rId12" imgW="685800" imgH="215900" progId="Equation.3">
                    <p:embed/>
                    <p:pic>
                      <p:nvPicPr>
                        <p:cNvPr id="0" name="Object 3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17" y="1111"/>
                          <a:ext cx="1149" cy="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54" name="Text Box 32"/>
            <p:cNvSpPr txBox="1">
              <a:spLocks noChangeArrowheads="1"/>
            </p:cNvSpPr>
            <p:nvPr/>
          </p:nvSpPr>
          <p:spPr bwMode="auto">
            <a:xfrm>
              <a:off x="1704" y="1132"/>
              <a:ext cx="9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rgbClr val="FF0000"/>
                  </a:solidFill>
                  <a:latin typeface="楷体_GB2312" pitchFamily="49" charset="-122"/>
                  <a:ea typeface="楷体_GB2312" pitchFamily="49" charset="-122"/>
                </a:rPr>
                <a:t>注意</a:t>
              </a:r>
              <a:r>
                <a:rPr kumimoji="1" lang="zh-CN" altLang="en-US" sz="2800" b="1" i="0" u="none">
                  <a:latin typeface="宋体" panose="02010600030101010101" pitchFamily="2" charset="-122"/>
                </a:rPr>
                <a:t>：</a:t>
              </a:r>
            </a:p>
          </p:txBody>
        </p:sp>
      </p:grpSp>
      <p:grpSp>
        <p:nvGrpSpPr>
          <p:cNvPr id="668705" name="Group 33"/>
          <p:cNvGrpSpPr/>
          <p:nvPr/>
        </p:nvGrpSpPr>
        <p:grpSpPr bwMode="auto">
          <a:xfrm>
            <a:off x="0" y="3933825"/>
            <a:ext cx="3260725" cy="1192213"/>
            <a:chOff x="48" y="1510"/>
            <a:chExt cx="2054" cy="751"/>
          </a:xfrm>
        </p:grpSpPr>
        <p:sp>
          <p:nvSpPr>
            <p:cNvPr id="69651" name="Rectangle 34"/>
            <p:cNvSpPr>
              <a:spLocks noChangeArrowheads="1"/>
            </p:cNvSpPr>
            <p:nvPr/>
          </p:nvSpPr>
          <p:spPr bwMode="auto">
            <a:xfrm>
              <a:off x="48" y="1711"/>
              <a:ext cx="75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a:t>
              </a:r>
              <a:r>
                <a:rPr kumimoji="1" lang="en-US" altLang="zh-CN" sz="3200" b="1" i="0" u="none">
                  <a:solidFill>
                    <a:schemeClr val="accent2"/>
                  </a:solidFill>
                  <a:latin typeface="Times New Roman" panose="02020603050405020304" pitchFamily="18" charset="0"/>
                  <a:ea typeface="楷体_GB2312" pitchFamily="49" charset="-122"/>
                </a:rPr>
                <a:t>3</a:t>
              </a:r>
              <a:r>
                <a:rPr kumimoji="1" lang="zh-CN" altLang="en-US" sz="3200" b="1" i="0" u="none">
                  <a:solidFill>
                    <a:schemeClr val="accent2"/>
                  </a:solidFill>
                  <a:latin typeface="Times New Roman" panose="02020603050405020304" pitchFamily="18" charset="0"/>
                  <a:ea typeface="楷体_GB2312" pitchFamily="49" charset="-122"/>
                </a:rPr>
                <a:t>）</a:t>
              </a:r>
            </a:p>
          </p:txBody>
        </p:sp>
        <p:graphicFrame>
          <p:nvGraphicFramePr>
            <p:cNvPr id="69652" name="Object 35"/>
            <p:cNvGraphicFramePr>
              <a:graphicFrameLocks noChangeAspect="1"/>
            </p:cNvGraphicFramePr>
            <p:nvPr/>
          </p:nvGraphicFramePr>
          <p:xfrm>
            <a:off x="634" y="1510"/>
            <a:ext cx="1468" cy="751"/>
          </p:xfrm>
          <a:graphic>
            <a:graphicData uri="http://schemas.openxmlformats.org/presentationml/2006/ole">
              <mc:AlternateContent xmlns:mc="http://schemas.openxmlformats.org/markup-compatibility/2006">
                <mc:Choice xmlns:v="urn:schemas-microsoft-com:vml" Requires="v">
                  <p:oleObj name="公式" r:id="rId14" imgW="875665" imgH="444500" progId="Equation.3">
                    <p:embed/>
                  </p:oleObj>
                </mc:Choice>
                <mc:Fallback>
                  <p:oleObj name="公式" r:id="rId14" imgW="875665" imgH="444500" progId="Equation.3">
                    <p:embed/>
                    <p:pic>
                      <p:nvPicPr>
                        <p:cNvPr id="0" name="Object 3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4" y="1510"/>
                          <a:ext cx="1468" cy="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68708" name="Group 36"/>
          <p:cNvGrpSpPr/>
          <p:nvPr/>
        </p:nvGrpSpPr>
        <p:grpSpPr bwMode="auto">
          <a:xfrm>
            <a:off x="3851275" y="4005263"/>
            <a:ext cx="3525838" cy="1209675"/>
            <a:chOff x="2040" y="1498"/>
            <a:chExt cx="2221" cy="762"/>
          </a:xfrm>
        </p:grpSpPr>
        <p:graphicFrame>
          <p:nvGraphicFramePr>
            <p:cNvPr id="69649" name="Object 37"/>
            <p:cNvGraphicFramePr>
              <a:graphicFrameLocks noChangeAspect="1"/>
            </p:cNvGraphicFramePr>
            <p:nvPr/>
          </p:nvGraphicFramePr>
          <p:xfrm>
            <a:off x="2579" y="1498"/>
            <a:ext cx="1682" cy="762"/>
          </p:xfrm>
          <a:graphic>
            <a:graphicData uri="http://schemas.openxmlformats.org/presentationml/2006/ole">
              <mc:AlternateContent xmlns:mc="http://schemas.openxmlformats.org/markup-compatibility/2006">
                <mc:Choice xmlns:v="urn:schemas-microsoft-com:vml" Requires="v">
                  <p:oleObj name="公式" r:id="rId16" imgW="1002665" imgH="457200" progId="Equation.3">
                    <p:embed/>
                  </p:oleObj>
                </mc:Choice>
                <mc:Fallback>
                  <p:oleObj name="公式" r:id="rId16" imgW="1002665" imgH="457200" progId="Equation.3">
                    <p:embed/>
                    <p:pic>
                      <p:nvPicPr>
                        <p:cNvPr id="0" name="Object 3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79" y="1498"/>
                          <a:ext cx="1682" cy="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50" name="Text Box 38"/>
            <p:cNvSpPr txBox="1">
              <a:spLocks noChangeArrowheads="1"/>
            </p:cNvSpPr>
            <p:nvPr/>
          </p:nvSpPr>
          <p:spPr bwMode="auto">
            <a:xfrm>
              <a:off x="2040" y="1696"/>
              <a:ext cx="9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rgbClr val="FF0000"/>
                  </a:solidFill>
                  <a:latin typeface="楷体_GB2312" pitchFamily="49" charset="-122"/>
                  <a:ea typeface="楷体_GB2312" pitchFamily="49" charset="-122"/>
                </a:rPr>
                <a:t>注意</a:t>
              </a:r>
              <a:r>
                <a:rPr kumimoji="1" lang="zh-CN" altLang="en-US" sz="2800" b="1" i="0" u="none">
                  <a:latin typeface="宋体" panose="02010600030101010101" pitchFamily="2" charset="-122"/>
                </a:rPr>
                <a:t>：</a:t>
              </a:r>
            </a:p>
          </p:txBody>
        </p:sp>
      </p:grpSp>
      <p:graphicFrame>
        <p:nvGraphicFramePr>
          <p:cNvPr id="668711" name="Object 39"/>
          <p:cNvGraphicFramePr>
            <a:graphicFrameLocks noChangeAspect="1"/>
          </p:cNvGraphicFramePr>
          <p:nvPr/>
        </p:nvGraphicFramePr>
        <p:xfrm>
          <a:off x="468313" y="3068638"/>
          <a:ext cx="1985962" cy="561975"/>
        </p:xfrm>
        <a:graphic>
          <a:graphicData uri="http://schemas.openxmlformats.org/presentationml/2006/ole">
            <mc:AlternateContent xmlns:mc="http://schemas.openxmlformats.org/markup-compatibility/2006">
              <mc:Choice xmlns:v="urn:schemas-microsoft-com:vml" Requires="v">
                <p:oleObj name="公式" r:id="rId18" imgW="685800" imgH="228600" progId="Equation.3">
                  <p:embed/>
                </p:oleObj>
              </mc:Choice>
              <mc:Fallback>
                <p:oleObj name="公式" r:id="rId18" imgW="685800" imgH="228600" progId="Equation.3">
                  <p:embed/>
                  <p:pic>
                    <p:nvPicPr>
                      <p:cNvPr id="0" name="Object 3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8313" y="3068638"/>
                        <a:ext cx="198596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8712" name="Object 40"/>
          <p:cNvGraphicFramePr>
            <a:graphicFrameLocks noChangeAspect="1"/>
          </p:cNvGraphicFramePr>
          <p:nvPr/>
        </p:nvGraphicFramePr>
        <p:xfrm>
          <a:off x="900113" y="5084763"/>
          <a:ext cx="3800475" cy="1236662"/>
        </p:xfrm>
        <a:graphic>
          <a:graphicData uri="http://schemas.openxmlformats.org/presentationml/2006/ole">
            <mc:AlternateContent xmlns:mc="http://schemas.openxmlformats.org/markup-compatibility/2006">
              <mc:Choice xmlns:v="urn:schemas-microsoft-com:vml" Requires="v">
                <p:oleObj name="公式" r:id="rId20" imgW="1581150" imgH="452120" progId="Equation.3">
                  <p:embed/>
                </p:oleObj>
              </mc:Choice>
              <mc:Fallback>
                <p:oleObj name="公式" r:id="rId20" imgW="1581150" imgH="452120" progId="Equation.3">
                  <p:embed/>
                  <p:pic>
                    <p:nvPicPr>
                      <p:cNvPr id="0" name="Object 4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00113" y="5084763"/>
                        <a:ext cx="3800475" cy="1236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8714" name="Object 42"/>
          <p:cNvGraphicFramePr>
            <a:graphicFrameLocks noChangeAspect="1"/>
          </p:cNvGraphicFramePr>
          <p:nvPr/>
        </p:nvGraphicFramePr>
        <p:xfrm>
          <a:off x="2339975" y="2781300"/>
          <a:ext cx="2022475" cy="1123950"/>
        </p:xfrm>
        <a:graphic>
          <a:graphicData uri="http://schemas.openxmlformats.org/presentationml/2006/ole">
            <mc:AlternateContent xmlns:mc="http://schemas.openxmlformats.org/markup-compatibility/2006">
              <mc:Choice xmlns:v="urn:schemas-microsoft-com:vml" Requires="v">
                <p:oleObj name="公式" r:id="rId22" imgW="698500" imgH="457200" progId="Equation.3">
                  <p:embed/>
                </p:oleObj>
              </mc:Choice>
              <mc:Fallback>
                <p:oleObj name="公式" r:id="rId22" imgW="698500" imgH="457200" progId="Equation.3">
                  <p:embed/>
                  <p:pic>
                    <p:nvPicPr>
                      <p:cNvPr id="0" name="Object 4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339975" y="2781300"/>
                        <a:ext cx="2022475" cy="1123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46" name="Object 43"/>
          <p:cNvGraphicFramePr>
            <a:graphicFrameLocks noChangeAspect="1"/>
          </p:cNvGraphicFramePr>
          <p:nvPr/>
        </p:nvGraphicFramePr>
        <p:xfrm>
          <a:off x="4110038" y="2587625"/>
          <a:ext cx="330200" cy="1654175"/>
        </p:xfrm>
        <a:graphic>
          <a:graphicData uri="http://schemas.openxmlformats.org/presentationml/2006/ole">
            <mc:AlternateContent xmlns:mc="http://schemas.openxmlformats.org/markup-compatibility/2006">
              <mc:Choice xmlns:v="urn:schemas-microsoft-com:vml" Requires="v">
                <p:oleObj name="公式" r:id="rId24" imgW="114300" imgH="673100" progId="Equation.3">
                  <p:embed/>
                </p:oleObj>
              </mc:Choice>
              <mc:Fallback>
                <p:oleObj name="公式" r:id="rId24" imgW="114300" imgH="673100" progId="Equation.3">
                  <p:embed/>
                  <p:pic>
                    <p:nvPicPr>
                      <p:cNvPr id="0" name="Object 4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110038" y="2587625"/>
                        <a:ext cx="330200" cy="165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8716" name="Object 44"/>
          <p:cNvGraphicFramePr>
            <a:graphicFrameLocks noChangeAspect="1"/>
          </p:cNvGraphicFramePr>
          <p:nvPr/>
        </p:nvGraphicFramePr>
        <p:xfrm>
          <a:off x="4284663" y="2781300"/>
          <a:ext cx="2684462" cy="1092200"/>
        </p:xfrm>
        <a:graphic>
          <a:graphicData uri="http://schemas.openxmlformats.org/presentationml/2006/ole">
            <mc:AlternateContent xmlns:mc="http://schemas.openxmlformats.org/markup-compatibility/2006">
              <mc:Choice xmlns:v="urn:schemas-microsoft-com:vml" Requires="v">
                <p:oleObj name="公式" r:id="rId26" imgW="926465" imgH="444500" progId="Equation.3">
                  <p:embed/>
                </p:oleObj>
              </mc:Choice>
              <mc:Fallback>
                <p:oleObj name="公式" r:id="rId26" imgW="926465" imgH="444500" progId="Equation.3">
                  <p:embed/>
                  <p:pic>
                    <p:nvPicPr>
                      <p:cNvPr id="0" name="Object 4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284663" y="2781300"/>
                        <a:ext cx="2684462"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8717" name="Object 45"/>
          <p:cNvGraphicFramePr>
            <a:graphicFrameLocks noChangeAspect="1"/>
          </p:cNvGraphicFramePr>
          <p:nvPr/>
        </p:nvGraphicFramePr>
        <p:xfrm>
          <a:off x="6948488" y="2924175"/>
          <a:ext cx="1323975" cy="1000125"/>
        </p:xfrm>
        <a:graphic>
          <a:graphicData uri="http://schemas.openxmlformats.org/presentationml/2006/ole">
            <mc:AlternateContent xmlns:mc="http://schemas.openxmlformats.org/markup-compatibility/2006">
              <mc:Choice xmlns:v="urn:schemas-microsoft-com:vml" Requires="v">
                <p:oleObj name="公式" r:id="rId28" imgW="457200" imgH="406400" progId="Equation.3">
                  <p:embed/>
                </p:oleObj>
              </mc:Choice>
              <mc:Fallback>
                <p:oleObj name="公式" r:id="rId28" imgW="457200" imgH="406400" progId="Equation.3">
                  <p:embed/>
                  <p:pic>
                    <p:nvPicPr>
                      <p:cNvPr id="0" name="Object 4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948488" y="2924175"/>
                        <a:ext cx="1323975"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68674"/>
                                        </p:tgtEl>
                                        <p:attrNameLst>
                                          <p:attrName>style.visibility</p:attrName>
                                        </p:attrNameLst>
                                      </p:cBhvr>
                                      <p:to>
                                        <p:strVal val="visible"/>
                                      </p:to>
                                    </p:set>
                                    <p:animEffect transition="in" filter="wipe(left)">
                                      <p:cBhvr>
                                        <p:cTn id="7" dur="500"/>
                                        <p:tgtEl>
                                          <p:spTgt spid="6686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8697"/>
                                        </p:tgtEl>
                                        <p:attrNameLst>
                                          <p:attrName>style.visibility</p:attrName>
                                        </p:attrNameLst>
                                      </p:cBhvr>
                                      <p:to>
                                        <p:strVal val="visible"/>
                                      </p:to>
                                    </p:set>
                                    <p:animEffect transition="in" filter="wipe(left)">
                                      <p:cBhvr>
                                        <p:cTn id="12" dur="500"/>
                                        <p:tgtEl>
                                          <p:spTgt spid="66869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668675"/>
                                        </p:tgtEl>
                                        <p:attrNameLst>
                                          <p:attrName>style.visibility</p:attrName>
                                        </p:attrNameLst>
                                      </p:cBhvr>
                                      <p:to>
                                        <p:strVal val="visible"/>
                                      </p:to>
                                    </p:set>
                                    <p:animEffect transition="in" filter="box(out)">
                                      <p:cBhvr>
                                        <p:cTn id="17" dur="500"/>
                                        <p:tgtEl>
                                          <p:spTgt spid="6686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68698"/>
                                        </p:tgtEl>
                                        <p:attrNameLst>
                                          <p:attrName>style.visibility</p:attrName>
                                        </p:attrNameLst>
                                      </p:cBhvr>
                                      <p:to>
                                        <p:strVal val="visible"/>
                                      </p:to>
                                    </p:set>
                                    <p:animEffect transition="in" filter="wipe(left)">
                                      <p:cBhvr>
                                        <p:cTn id="22" dur="500"/>
                                        <p:tgtEl>
                                          <p:spTgt spid="66869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68699"/>
                                        </p:tgtEl>
                                        <p:attrNameLst>
                                          <p:attrName>style.visibility</p:attrName>
                                        </p:attrNameLst>
                                      </p:cBhvr>
                                      <p:to>
                                        <p:strVal val="visible"/>
                                      </p:to>
                                    </p:set>
                                    <p:animEffect transition="in" filter="wipe(left)">
                                      <p:cBhvr>
                                        <p:cTn id="27" dur="500"/>
                                        <p:tgtEl>
                                          <p:spTgt spid="66869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68702"/>
                                        </p:tgtEl>
                                        <p:attrNameLst>
                                          <p:attrName>style.visibility</p:attrName>
                                        </p:attrNameLst>
                                      </p:cBhvr>
                                      <p:to>
                                        <p:strVal val="visible"/>
                                      </p:to>
                                    </p:set>
                                    <p:animEffect transition="in" filter="wipe(left)">
                                      <p:cBhvr>
                                        <p:cTn id="32" dur="500"/>
                                        <p:tgtEl>
                                          <p:spTgt spid="66870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68711"/>
                                        </p:tgtEl>
                                        <p:attrNameLst>
                                          <p:attrName>style.visibility</p:attrName>
                                        </p:attrNameLst>
                                      </p:cBhvr>
                                      <p:to>
                                        <p:strVal val="visible"/>
                                      </p:to>
                                    </p:set>
                                    <p:animEffect transition="in" filter="wipe(left)">
                                      <p:cBhvr>
                                        <p:cTn id="37" dur="500"/>
                                        <p:tgtEl>
                                          <p:spTgt spid="6687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68714"/>
                                        </p:tgtEl>
                                        <p:attrNameLst>
                                          <p:attrName>style.visibility</p:attrName>
                                        </p:attrNameLst>
                                      </p:cBhvr>
                                      <p:to>
                                        <p:strVal val="visible"/>
                                      </p:to>
                                    </p:set>
                                    <p:animEffect transition="in" filter="wipe(left)">
                                      <p:cBhvr>
                                        <p:cTn id="42" dur="500"/>
                                        <p:tgtEl>
                                          <p:spTgt spid="6687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68716"/>
                                        </p:tgtEl>
                                        <p:attrNameLst>
                                          <p:attrName>style.visibility</p:attrName>
                                        </p:attrNameLst>
                                      </p:cBhvr>
                                      <p:to>
                                        <p:strVal val="visible"/>
                                      </p:to>
                                    </p:set>
                                    <p:animEffect transition="in" filter="wipe(left)">
                                      <p:cBhvr>
                                        <p:cTn id="47" dur="500"/>
                                        <p:tgtEl>
                                          <p:spTgt spid="6687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68717"/>
                                        </p:tgtEl>
                                        <p:attrNameLst>
                                          <p:attrName>style.visibility</p:attrName>
                                        </p:attrNameLst>
                                      </p:cBhvr>
                                      <p:to>
                                        <p:strVal val="visible"/>
                                      </p:to>
                                    </p:set>
                                    <p:animEffect transition="in" filter="wipe(left)">
                                      <p:cBhvr>
                                        <p:cTn id="52" dur="500"/>
                                        <p:tgtEl>
                                          <p:spTgt spid="6687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68705"/>
                                        </p:tgtEl>
                                        <p:attrNameLst>
                                          <p:attrName>style.visibility</p:attrName>
                                        </p:attrNameLst>
                                      </p:cBhvr>
                                      <p:to>
                                        <p:strVal val="visible"/>
                                      </p:to>
                                    </p:set>
                                    <p:animEffect transition="in" filter="wipe(left)">
                                      <p:cBhvr>
                                        <p:cTn id="57" dur="500"/>
                                        <p:tgtEl>
                                          <p:spTgt spid="66870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68708"/>
                                        </p:tgtEl>
                                        <p:attrNameLst>
                                          <p:attrName>style.visibility</p:attrName>
                                        </p:attrNameLst>
                                      </p:cBhvr>
                                      <p:to>
                                        <p:strVal val="visible"/>
                                      </p:to>
                                    </p:set>
                                    <p:animEffect transition="in" filter="wipe(left)">
                                      <p:cBhvr>
                                        <p:cTn id="62" dur="500"/>
                                        <p:tgtEl>
                                          <p:spTgt spid="668708"/>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499"/>
                                          </p:stCondLst>
                                        </p:cTn>
                                        <p:tgtEl>
                                          <p:spTgt spid="668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4" grpId="0" autoUpdateAnimBg="0"/>
      <p:bldP spid="668697" grpId="0" autoUpdateAnimBg="0"/>
      <p:bldP spid="668698"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2A3D7707-56D0-495C-B7AC-A45A9108D5F3}" type="slidenum">
              <a:rPr lang="en-US" altLang="zh-CN" i="0" u="none" smtClean="0">
                <a:latin typeface="Times New Roman" panose="02020603050405020304" pitchFamily="18" charset="0"/>
              </a:rPr>
              <a:t>83</a:t>
            </a:fld>
            <a:endParaRPr lang="en-US" altLang="zh-CN" i="0" u="none">
              <a:latin typeface="Times New Roman" panose="02020603050405020304" pitchFamily="18" charset="0"/>
            </a:endParaRPr>
          </a:p>
        </p:txBody>
      </p:sp>
      <p:graphicFrame>
        <p:nvGraphicFramePr>
          <p:cNvPr id="669698" name="Object 2"/>
          <p:cNvGraphicFramePr>
            <a:graphicFrameLocks noChangeAspect="1"/>
          </p:cNvGraphicFramePr>
          <p:nvPr/>
        </p:nvGraphicFramePr>
        <p:xfrm>
          <a:off x="428625" y="4887913"/>
          <a:ext cx="5235575" cy="1447800"/>
        </p:xfrm>
        <a:graphic>
          <a:graphicData uri="http://schemas.openxmlformats.org/presentationml/2006/ole">
            <mc:AlternateContent xmlns:mc="http://schemas.openxmlformats.org/markup-compatibility/2006">
              <mc:Choice xmlns:v="urn:schemas-microsoft-com:vml" Requires="v">
                <p:oleObj name="公式" r:id="rId2" imgW="1968500" imgH="444500" progId="Equation.3">
                  <p:embed/>
                </p:oleObj>
              </mc:Choice>
              <mc:Fallback>
                <p:oleObj name="公式" r:id="rId2" imgW="1968500" imgH="4445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4887913"/>
                        <a:ext cx="5235575" cy="144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9699" name="Rectangle 3"/>
          <p:cNvSpPr>
            <a:spLocks noChangeAspect="1" noChangeArrowheads="1"/>
          </p:cNvSpPr>
          <p:nvPr/>
        </p:nvSpPr>
        <p:spPr bwMode="auto">
          <a:xfrm>
            <a:off x="239713" y="4292600"/>
            <a:ext cx="28352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zh-CN" altLang="en-US" sz="3200" b="1" i="0" u="none">
                <a:solidFill>
                  <a:schemeClr val="accent2"/>
                </a:solidFill>
                <a:latin typeface="Times New Roman" panose="02020603050405020304" pitchFamily="18" charset="0"/>
                <a:ea typeface="楷体_GB2312" pitchFamily="49" charset="-122"/>
              </a:rPr>
              <a:t>（</a:t>
            </a:r>
            <a:r>
              <a:rPr kumimoji="1" lang="en-US" altLang="zh-CN" sz="3200" b="1" i="0" u="none">
                <a:solidFill>
                  <a:schemeClr val="accent2"/>
                </a:solidFill>
                <a:latin typeface="Times New Roman" panose="02020603050405020304" pitchFamily="18" charset="0"/>
                <a:ea typeface="楷体_GB2312" pitchFamily="49" charset="-122"/>
              </a:rPr>
              <a:t>4</a:t>
            </a:r>
            <a:r>
              <a:rPr kumimoji="1" lang="zh-CN" altLang="en-US" sz="3200" b="1" i="0" u="none">
                <a:solidFill>
                  <a:schemeClr val="accent2"/>
                </a:solidFill>
                <a:latin typeface="Times New Roman" panose="02020603050405020304" pitchFamily="18" charset="0"/>
                <a:ea typeface="楷体_GB2312" pitchFamily="49" charset="-122"/>
              </a:rPr>
              <a:t>）分流公式</a:t>
            </a:r>
          </a:p>
        </p:txBody>
      </p:sp>
      <p:grpSp>
        <p:nvGrpSpPr>
          <p:cNvPr id="70661" name="Group 4"/>
          <p:cNvGrpSpPr/>
          <p:nvPr/>
        </p:nvGrpSpPr>
        <p:grpSpPr bwMode="auto">
          <a:xfrm>
            <a:off x="6038850" y="346075"/>
            <a:ext cx="3028950" cy="2435225"/>
            <a:chOff x="3416" y="239"/>
            <a:chExt cx="1920" cy="1534"/>
          </a:xfrm>
        </p:grpSpPr>
        <p:sp>
          <p:nvSpPr>
            <p:cNvPr id="70675" name="Line 5"/>
            <p:cNvSpPr>
              <a:spLocks noChangeShapeType="1"/>
            </p:cNvSpPr>
            <p:nvPr/>
          </p:nvSpPr>
          <p:spPr bwMode="auto">
            <a:xfrm>
              <a:off x="3780" y="576"/>
              <a:ext cx="708"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70676" name="Line 6"/>
            <p:cNvSpPr>
              <a:spLocks noChangeShapeType="1"/>
            </p:cNvSpPr>
            <p:nvPr/>
          </p:nvSpPr>
          <p:spPr bwMode="auto">
            <a:xfrm>
              <a:off x="4488" y="564"/>
              <a:ext cx="0" cy="120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useBgFill="1">
          <p:nvSpPr>
            <p:cNvPr id="70677" name="Rectangle 7"/>
            <p:cNvSpPr>
              <a:spLocks noChangeArrowheads="1"/>
            </p:cNvSpPr>
            <p:nvPr/>
          </p:nvSpPr>
          <p:spPr bwMode="auto">
            <a:xfrm>
              <a:off x="4440" y="1056"/>
              <a:ext cx="107" cy="276"/>
            </a:xfrm>
            <a:prstGeom prst="rect">
              <a:avLst/>
            </a:prstGeom>
            <a:ln w="3810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70678" name="Line 8"/>
            <p:cNvSpPr>
              <a:spLocks noChangeShapeType="1"/>
            </p:cNvSpPr>
            <p:nvPr/>
          </p:nvSpPr>
          <p:spPr bwMode="auto">
            <a:xfrm>
              <a:off x="3816" y="1752"/>
              <a:ext cx="1188"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70679" name="Line 9"/>
            <p:cNvSpPr>
              <a:spLocks noChangeShapeType="1"/>
            </p:cNvSpPr>
            <p:nvPr/>
          </p:nvSpPr>
          <p:spPr bwMode="auto">
            <a:xfrm>
              <a:off x="3756" y="888"/>
              <a:ext cx="0" cy="636"/>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70680" name="Text Box 10"/>
            <p:cNvSpPr txBox="1">
              <a:spLocks noChangeArrowheads="1"/>
            </p:cNvSpPr>
            <p:nvPr/>
          </p:nvSpPr>
          <p:spPr bwMode="auto">
            <a:xfrm>
              <a:off x="4133" y="1016"/>
              <a:ext cx="401"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lnSpc>
                  <a:spcPct val="120000"/>
                </a:lnSpc>
              </a:pPr>
              <a:r>
                <a:rPr kumimoji="1" lang="en-US" altLang="zh-CN" sz="2800" b="1" u="none">
                  <a:latin typeface="Times New Roman" panose="02020603050405020304" pitchFamily="18" charset="0"/>
                </a:rPr>
                <a:t>Z</a:t>
              </a:r>
              <a:r>
                <a:rPr kumimoji="1" lang="en-US" altLang="zh-CN" sz="2800" b="1" i="0" u="none" baseline="-25000">
                  <a:latin typeface="Times New Roman" panose="02020603050405020304" pitchFamily="18" charset="0"/>
                </a:rPr>
                <a:t>1</a:t>
              </a:r>
              <a:endParaRPr kumimoji="1" lang="en-US" altLang="zh-CN" sz="2800" b="1" i="0" u="none">
                <a:latin typeface="Times New Roman" panose="02020603050405020304" pitchFamily="18" charset="0"/>
              </a:endParaRPr>
            </a:p>
          </p:txBody>
        </p:sp>
        <p:sp>
          <p:nvSpPr>
            <p:cNvPr id="70681" name="Line 11"/>
            <p:cNvSpPr>
              <a:spLocks noChangeShapeType="1"/>
            </p:cNvSpPr>
            <p:nvPr/>
          </p:nvSpPr>
          <p:spPr bwMode="auto">
            <a:xfrm>
              <a:off x="4440" y="576"/>
              <a:ext cx="564"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70682" name="Line 12"/>
            <p:cNvSpPr>
              <a:spLocks noChangeShapeType="1"/>
            </p:cNvSpPr>
            <p:nvPr/>
          </p:nvSpPr>
          <p:spPr bwMode="auto">
            <a:xfrm>
              <a:off x="4992" y="564"/>
              <a:ext cx="0" cy="1188"/>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useBgFill="1">
          <p:nvSpPr>
            <p:cNvPr id="70683" name="Rectangle 13"/>
            <p:cNvSpPr>
              <a:spLocks noChangeArrowheads="1"/>
            </p:cNvSpPr>
            <p:nvPr/>
          </p:nvSpPr>
          <p:spPr bwMode="auto">
            <a:xfrm>
              <a:off x="4932" y="1044"/>
              <a:ext cx="107" cy="276"/>
            </a:xfrm>
            <a:prstGeom prst="rect">
              <a:avLst/>
            </a:prstGeom>
            <a:ln w="3810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70684" name="Oval 14"/>
            <p:cNvSpPr>
              <a:spLocks noChangeArrowheads="1"/>
            </p:cNvSpPr>
            <p:nvPr/>
          </p:nvSpPr>
          <p:spPr bwMode="auto">
            <a:xfrm>
              <a:off x="4464" y="1717"/>
              <a:ext cx="47" cy="47"/>
            </a:xfrm>
            <a:prstGeom prst="ellipse">
              <a:avLst/>
            </a:prstGeom>
            <a:solidFill>
              <a:schemeClr val="tx1"/>
            </a:solidFill>
            <a:ln w="3810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70685" name="Oval 15"/>
            <p:cNvSpPr>
              <a:spLocks noChangeArrowheads="1"/>
            </p:cNvSpPr>
            <p:nvPr/>
          </p:nvSpPr>
          <p:spPr bwMode="auto">
            <a:xfrm>
              <a:off x="4464" y="553"/>
              <a:ext cx="47" cy="47"/>
            </a:xfrm>
            <a:prstGeom prst="ellipse">
              <a:avLst/>
            </a:prstGeom>
            <a:solidFill>
              <a:schemeClr val="tx1"/>
            </a:solidFill>
            <a:ln w="3810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graphicFrame>
          <p:nvGraphicFramePr>
            <p:cNvPr id="70686" name="Object 16"/>
            <p:cNvGraphicFramePr>
              <a:graphicFrameLocks noChangeAspect="1"/>
            </p:cNvGraphicFramePr>
            <p:nvPr/>
          </p:nvGraphicFramePr>
          <p:xfrm>
            <a:off x="3896" y="239"/>
            <a:ext cx="234" cy="319"/>
          </p:xfrm>
          <a:graphic>
            <a:graphicData uri="http://schemas.openxmlformats.org/presentationml/2006/ole">
              <mc:AlternateContent xmlns:mc="http://schemas.openxmlformats.org/markup-compatibility/2006">
                <mc:Choice xmlns:v="urn:schemas-microsoft-com:vml" Requires="v">
                  <p:oleObj name="公式" r:id="rId4" imgW="86360" imgH="161290" progId="Equation.3">
                    <p:embed/>
                  </p:oleObj>
                </mc:Choice>
                <mc:Fallback>
                  <p:oleObj name="公式" r:id="rId4" imgW="86360" imgH="161290" progId="Equation.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6" y="239"/>
                          <a:ext cx="234"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87" name="Object 17"/>
            <p:cNvGraphicFramePr>
              <a:graphicFrameLocks noChangeAspect="1"/>
            </p:cNvGraphicFramePr>
            <p:nvPr/>
          </p:nvGraphicFramePr>
          <p:xfrm>
            <a:off x="5072" y="575"/>
            <a:ext cx="264" cy="380"/>
          </p:xfrm>
          <a:graphic>
            <a:graphicData uri="http://schemas.openxmlformats.org/presentationml/2006/ole">
              <mc:AlternateContent xmlns:mc="http://schemas.openxmlformats.org/markup-compatibility/2006">
                <mc:Choice xmlns:v="urn:schemas-microsoft-com:vml" Requires="v">
                  <p:oleObj name="公式" r:id="rId6" imgW="128905" imgH="204470" progId="Equation.3">
                    <p:embed/>
                  </p:oleObj>
                </mc:Choice>
                <mc:Fallback>
                  <p:oleObj name="公式" r:id="rId6" imgW="128905" imgH="204470"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2" y="575"/>
                          <a:ext cx="264"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88" name="Object 18"/>
            <p:cNvGraphicFramePr>
              <a:graphicFrameLocks noChangeAspect="1"/>
            </p:cNvGraphicFramePr>
            <p:nvPr/>
          </p:nvGraphicFramePr>
          <p:xfrm>
            <a:off x="3416" y="972"/>
            <a:ext cx="332" cy="364"/>
          </p:xfrm>
          <a:graphic>
            <a:graphicData uri="http://schemas.openxmlformats.org/presentationml/2006/ole">
              <mc:AlternateContent xmlns:mc="http://schemas.openxmlformats.org/markup-compatibility/2006">
                <mc:Choice xmlns:v="urn:schemas-microsoft-com:vml" Requires="v">
                  <p:oleObj name="Equation" r:id="rId8" imgW="165100" imgH="203200" progId="Equation.3">
                    <p:embed/>
                  </p:oleObj>
                </mc:Choice>
                <mc:Fallback>
                  <p:oleObj name="Equation" r:id="rId8" imgW="165100" imgH="203200" progId="Equation.3">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6" y="972"/>
                          <a:ext cx="332" cy="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89" name="Object 19"/>
            <p:cNvGraphicFramePr>
              <a:graphicFrameLocks noChangeAspect="1"/>
            </p:cNvGraphicFramePr>
            <p:nvPr/>
          </p:nvGraphicFramePr>
          <p:xfrm>
            <a:off x="4520" y="603"/>
            <a:ext cx="282" cy="377"/>
          </p:xfrm>
          <a:graphic>
            <a:graphicData uri="http://schemas.openxmlformats.org/presentationml/2006/ole">
              <mc:AlternateContent xmlns:mc="http://schemas.openxmlformats.org/markup-compatibility/2006">
                <mc:Choice xmlns:v="urn:schemas-microsoft-com:vml" Requires="v">
                  <p:oleObj name="公式" r:id="rId10" imgW="107315" imgH="204470" progId="Equation.3">
                    <p:embed/>
                  </p:oleObj>
                </mc:Choice>
                <mc:Fallback>
                  <p:oleObj name="公式" r:id="rId10" imgW="107315" imgH="204470" progId="Equation.3">
                    <p:embed/>
                    <p:pic>
                      <p:nvPicPr>
                        <p:cNvPr id="0"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20" y="603"/>
                          <a:ext cx="282" cy="3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useBgFill="1">
          <p:nvSpPr>
            <p:cNvPr id="70690" name="Oval 20"/>
            <p:cNvSpPr>
              <a:spLocks noChangeArrowheads="1"/>
            </p:cNvSpPr>
            <p:nvPr/>
          </p:nvSpPr>
          <p:spPr bwMode="auto">
            <a:xfrm>
              <a:off x="3744" y="541"/>
              <a:ext cx="68" cy="68"/>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useBgFill="1">
          <p:nvSpPr>
            <p:cNvPr id="70691" name="Oval 21"/>
            <p:cNvSpPr>
              <a:spLocks noChangeArrowheads="1"/>
            </p:cNvSpPr>
            <p:nvPr/>
          </p:nvSpPr>
          <p:spPr bwMode="auto">
            <a:xfrm>
              <a:off x="3756" y="1705"/>
              <a:ext cx="68" cy="68"/>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70692" name="Line 22"/>
            <p:cNvSpPr>
              <a:spLocks noChangeShapeType="1"/>
            </p:cNvSpPr>
            <p:nvPr/>
          </p:nvSpPr>
          <p:spPr bwMode="auto">
            <a:xfrm>
              <a:off x="4992" y="660"/>
              <a:ext cx="0" cy="276"/>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70693" name="Line 23"/>
            <p:cNvSpPr>
              <a:spLocks noChangeShapeType="1"/>
            </p:cNvSpPr>
            <p:nvPr/>
          </p:nvSpPr>
          <p:spPr bwMode="auto">
            <a:xfrm>
              <a:off x="4488" y="648"/>
              <a:ext cx="0" cy="276"/>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70694" name="Line 24"/>
            <p:cNvSpPr>
              <a:spLocks noChangeShapeType="1"/>
            </p:cNvSpPr>
            <p:nvPr/>
          </p:nvSpPr>
          <p:spPr bwMode="auto">
            <a:xfrm>
              <a:off x="3900" y="576"/>
              <a:ext cx="252"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70695" name="Rectangle 25"/>
            <p:cNvSpPr>
              <a:spLocks noChangeArrowheads="1"/>
            </p:cNvSpPr>
            <p:nvPr/>
          </p:nvSpPr>
          <p:spPr bwMode="auto">
            <a:xfrm>
              <a:off x="4600" y="1061"/>
              <a:ext cx="33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kumimoji="1" lang="en-US" altLang="zh-CN" sz="2800" b="1" u="none">
                  <a:latin typeface="Times New Roman" panose="02020603050405020304" pitchFamily="18" charset="0"/>
                </a:rPr>
                <a:t>Z</a:t>
              </a:r>
              <a:r>
                <a:rPr kumimoji="1" lang="en-US" altLang="zh-CN" sz="2800" b="1" i="0" u="none" baseline="-25000">
                  <a:latin typeface="Times New Roman" panose="02020603050405020304" pitchFamily="18" charset="0"/>
                </a:rPr>
                <a:t>2</a:t>
              </a:r>
            </a:p>
          </p:txBody>
        </p:sp>
      </p:grpSp>
      <p:grpSp>
        <p:nvGrpSpPr>
          <p:cNvPr id="70662" name="Group 26"/>
          <p:cNvGrpSpPr/>
          <p:nvPr/>
        </p:nvGrpSpPr>
        <p:grpSpPr bwMode="auto">
          <a:xfrm>
            <a:off x="247650" y="511175"/>
            <a:ext cx="669925" cy="685800"/>
            <a:chOff x="192" y="168"/>
            <a:chExt cx="422" cy="432"/>
          </a:xfrm>
        </p:grpSpPr>
        <p:sp>
          <p:nvSpPr>
            <p:cNvPr id="70673" name="Oval 27"/>
            <p:cNvSpPr>
              <a:spLocks noChangeArrowheads="1"/>
            </p:cNvSpPr>
            <p:nvPr/>
          </p:nvSpPr>
          <p:spPr bwMode="auto">
            <a:xfrm>
              <a:off x="192" y="168"/>
              <a:ext cx="422" cy="432"/>
            </a:xfrm>
            <a:prstGeom prst="ellipse">
              <a:avLst/>
            </a:prstGeom>
            <a:solidFill>
              <a:srgbClr val="FFFFCC"/>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4" name="Rectangle 28"/>
            <p:cNvSpPr>
              <a:spLocks noChangeArrowheads="1"/>
            </p:cNvSpPr>
            <p:nvPr/>
          </p:nvSpPr>
          <p:spPr bwMode="auto">
            <a:xfrm>
              <a:off x="192" y="175"/>
              <a:ext cx="37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r>
                <a:rPr kumimoji="1" lang="zh-CN" altLang="en-US" sz="3600" b="1" i="0" u="none">
                  <a:solidFill>
                    <a:srgbClr val="FF0000"/>
                  </a:solidFill>
                  <a:latin typeface="Times New Roman" panose="02020603050405020304" pitchFamily="18" charset="0"/>
                  <a:ea typeface="楷体_GB2312" pitchFamily="49" charset="-122"/>
                </a:rPr>
                <a:t>例</a:t>
              </a:r>
              <a:endParaRPr kumimoji="1" lang="zh-CN" altLang="en-US" sz="3600" b="1" i="0" u="none">
                <a:latin typeface="Times New Roman" panose="02020603050405020304" pitchFamily="18" charset="0"/>
                <a:ea typeface="楷体_GB2312" pitchFamily="49" charset="-122"/>
              </a:endParaRPr>
            </a:p>
          </p:txBody>
        </p:sp>
      </p:grpSp>
      <p:sp>
        <p:nvSpPr>
          <p:cNvPr id="70663" name="Rectangle 29"/>
          <p:cNvSpPr>
            <a:spLocks noChangeArrowheads="1"/>
          </p:cNvSpPr>
          <p:nvPr/>
        </p:nvSpPr>
        <p:spPr bwMode="auto">
          <a:xfrm>
            <a:off x="1027113" y="393700"/>
            <a:ext cx="1260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latin typeface="Times New Roman" panose="02020603050405020304" pitchFamily="18" charset="0"/>
                <a:ea typeface="楷体_GB2312" pitchFamily="49" charset="-122"/>
              </a:rPr>
              <a:t>已知：</a:t>
            </a:r>
          </a:p>
        </p:txBody>
      </p:sp>
      <p:graphicFrame>
        <p:nvGraphicFramePr>
          <p:cNvPr id="669726" name="Object 30"/>
          <p:cNvGraphicFramePr>
            <a:graphicFrameLocks noChangeAspect="1"/>
          </p:cNvGraphicFramePr>
          <p:nvPr/>
        </p:nvGraphicFramePr>
        <p:xfrm>
          <a:off x="938213" y="1306513"/>
          <a:ext cx="5295900" cy="2052637"/>
        </p:xfrm>
        <a:graphic>
          <a:graphicData uri="http://schemas.openxmlformats.org/presentationml/2006/ole">
            <mc:AlternateContent xmlns:mc="http://schemas.openxmlformats.org/markup-compatibility/2006">
              <mc:Choice xmlns:v="urn:schemas-microsoft-com:vml" Requires="v">
                <p:oleObj name="公式" r:id="rId12" imgW="1866900" imgH="876300" progId="Equation.3">
                  <p:embed/>
                </p:oleObj>
              </mc:Choice>
              <mc:Fallback>
                <p:oleObj name="公式" r:id="rId12" imgW="1866900" imgH="876300" progId="Equation.3">
                  <p:embed/>
                  <p:pic>
                    <p:nvPicPr>
                      <p:cNvPr id="0" name="Object 3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8213" y="1306513"/>
                        <a:ext cx="5295900" cy="2052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65" name="Object 31"/>
          <p:cNvGraphicFramePr>
            <a:graphicFrameLocks noChangeAspect="1"/>
          </p:cNvGraphicFramePr>
          <p:nvPr/>
        </p:nvGraphicFramePr>
        <p:xfrm>
          <a:off x="1990725" y="401638"/>
          <a:ext cx="3702050" cy="506412"/>
        </p:xfrm>
        <a:graphic>
          <a:graphicData uri="http://schemas.openxmlformats.org/presentationml/2006/ole">
            <mc:AlternateContent xmlns:mc="http://schemas.openxmlformats.org/markup-compatibility/2006">
              <mc:Choice xmlns:v="urn:schemas-microsoft-com:vml" Requires="v">
                <p:oleObj name="公式" r:id="rId14" imgW="1485265" imgH="215900" progId="Equation.3">
                  <p:embed/>
                </p:oleObj>
              </mc:Choice>
              <mc:Fallback>
                <p:oleObj name="公式" r:id="rId14" imgW="1485265" imgH="215900" progId="Equation.3">
                  <p:embed/>
                  <p:pic>
                    <p:nvPicPr>
                      <p:cNvPr id="0" name="Object 3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90725" y="401638"/>
                        <a:ext cx="3702050"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6" name="Rectangle 32"/>
          <p:cNvSpPr>
            <a:spLocks noChangeAspect="1" noChangeArrowheads="1"/>
          </p:cNvSpPr>
          <p:nvPr/>
        </p:nvSpPr>
        <p:spPr bwMode="auto">
          <a:xfrm>
            <a:off x="1098550" y="893763"/>
            <a:ext cx="16129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latin typeface="Times New Roman" panose="02020603050405020304" pitchFamily="18" charset="0"/>
                <a:ea typeface="楷体_GB2312" pitchFamily="49" charset="-122"/>
              </a:rPr>
              <a:t>求</a:t>
            </a:r>
            <a:r>
              <a:rPr kumimoji="1" lang="zh-CN" altLang="en-US" sz="2800" b="1" i="0" u="none">
                <a:latin typeface="Times New Roman" panose="02020603050405020304" pitchFamily="18" charset="0"/>
              </a:rPr>
              <a:t>：</a:t>
            </a:r>
            <a:r>
              <a:rPr kumimoji="1" lang="zh-CN" altLang="en-US" sz="2800" b="1" i="0" u="none">
                <a:latin typeface="Times New Roman" panose="02020603050405020304" pitchFamily="18" charset="0"/>
                <a:ea typeface="楷体_GB2312" pitchFamily="49" charset="-122"/>
              </a:rPr>
              <a:t>阻抗</a:t>
            </a:r>
          </a:p>
        </p:txBody>
      </p:sp>
      <p:graphicFrame>
        <p:nvGraphicFramePr>
          <p:cNvPr id="70667" name="Object 33"/>
          <p:cNvGraphicFramePr>
            <a:graphicFrameLocks noChangeAspect="1"/>
          </p:cNvGraphicFramePr>
          <p:nvPr/>
        </p:nvGraphicFramePr>
        <p:xfrm>
          <a:off x="2636838" y="865188"/>
          <a:ext cx="504825" cy="619125"/>
        </p:xfrm>
        <a:graphic>
          <a:graphicData uri="http://schemas.openxmlformats.org/presentationml/2006/ole">
            <mc:AlternateContent xmlns:mc="http://schemas.openxmlformats.org/markup-compatibility/2006">
              <mc:Choice xmlns:v="urn:schemas-microsoft-com:vml" Requires="v">
                <p:oleObj name="公式" r:id="rId16" imgW="203200" imgH="241300" progId="Equation.3">
                  <p:embed/>
                </p:oleObj>
              </mc:Choice>
              <mc:Fallback>
                <p:oleObj name="公式" r:id="rId16" imgW="203200" imgH="241300" progId="Equation.3">
                  <p:embed/>
                  <p:pic>
                    <p:nvPicPr>
                      <p:cNvPr id="0" name="Object 3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36838" y="865188"/>
                        <a:ext cx="504825"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69730" name="Group 34"/>
          <p:cNvGrpSpPr/>
          <p:nvPr/>
        </p:nvGrpSpPr>
        <p:grpSpPr bwMode="auto">
          <a:xfrm>
            <a:off x="1019175" y="3440113"/>
            <a:ext cx="2430463" cy="620712"/>
            <a:chOff x="642" y="2167"/>
            <a:chExt cx="1531" cy="391"/>
          </a:xfrm>
        </p:grpSpPr>
        <p:graphicFrame>
          <p:nvGraphicFramePr>
            <p:cNvPr id="70671" name="Object 35"/>
            <p:cNvGraphicFramePr>
              <a:graphicFrameLocks noChangeAspect="1"/>
            </p:cNvGraphicFramePr>
            <p:nvPr/>
          </p:nvGraphicFramePr>
          <p:xfrm>
            <a:off x="1179" y="2167"/>
            <a:ext cx="994" cy="391"/>
          </p:xfrm>
          <a:graphic>
            <a:graphicData uri="http://schemas.openxmlformats.org/presentationml/2006/ole">
              <mc:AlternateContent xmlns:mc="http://schemas.openxmlformats.org/markup-compatibility/2006">
                <mc:Choice xmlns:v="urn:schemas-microsoft-com:vml" Requires="v">
                  <p:oleObj name="公式" r:id="rId18" imgW="635000" imgH="241300" progId="Equation.3">
                    <p:embed/>
                  </p:oleObj>
                </mc:Choice>
                <mc:Fallback>
                  <p:oleObj name="公式" r:id="rId18" imgW="635000" imgH="241300" progId="Equation.3">
                    <p:embed/>
                    <p:pic>
                      <p:nvPicPr>
                        <p:cNvPr id="0" name="Object 3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79" y="2167"/>
                          <a:ext cx="994" cy="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72" name="Rectangle 36"/>
            <p:cNvSpPr>
              <a:spLocks noChangeArrowheads="1"/>
            </p:cNvSpPr>
            <p:nvPr/>
          </p:nvSpPr>
          <p:spPr bwMode="auto">
            <a:xfrm>
              <a:off x="642" y="2177"/>
              <a:ext cx="56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latin typeface="Times New Roman" panose="02020603050405020304" pitchFamily="18" charset="0"/>
                  <a:ea typeface="楷体_GB2312" pitchFamily="49" charset="-122"/>
                </a:rPr>
                <a:t>阻抗</a:t>
              </a:r>
            </a:p>
          </p:txBody>
        </p:sp>
      </p:grpSp>
      <p:sp>
        <p:nvSpPr>
          <p:cNvPr id="669733" name="Rectangle 37"/>
          <p:cNvSpPr>
            <a:spLocks noChangeArrowheads="1"/>
          </p:cNvSpPr>
          <p:nvPr/>
        </p:nvSpPr>
        <p:spPr bwMode="auto">
          <a:xfrm>
            <a:off x="306388" y="1512888"/>
            <a:ext cx="7207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0000FF"/>
                </a:solidFill>
                <a:latin typeface="楷体_GB2312" pitchFamily="49" charset="-122"/>
                <a:ea typeface="楷体_GB2312" pitchFamily="49" charset="-122"/>
              </a:rPr>
              <a:t>解</a:t>
            </a:r>
            <a:r>
              <a:rPr kumimoji="1" lang="en-US" altLang="zh-CN" sz="2800" b="1" i="0" u="none">
                <a:solidFill>
                  <a:srgbClr val="0000FF"/>
                </a:solidFill>
                <a:latin typeface="楷体_GB2312" pitchFamily="49" charset="-122"/>
                <a:ea typeface="楷体_GB2312" pitchFamily="49" charset="-122"/>
              </a:rPr>
              <a:t>:</a:t>
            </a:r>
          </a:p>
        </p:txBody>
      </p:sp>
      <p:sp>
        <p:nvSpPr>
          <p:cNvPr id="669734" name="Rectangle 38"/>
          <p:cNvSpPr>
            <a:spLocks noChangeArrowheads="1"/>
          </p:cNvSpPr>
          <p:nvPr/>
        </p:nvSpPr>
        <p:spPr bwMode="auto">
          <a:xfrm>
            <a:off x="5976938" y="4959350"/>
            <a:ext cx="2595562" cy="1185863"/>
          </a:xfrm>
          <a:prstGeom prst="rect">
            <a:avLst/>
          </a:prstGeom>
          <a:noFill/>
          <a:ln w="25400">
            <a:solidFill>
              <a:srgbClr val="FF0000"/>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800" b="1" i="0" u="none">
                <a:solidFill>
                  <a:srgbClr val="FF0000"/>
                </a:solidFill>
                <a:latin typeface="楷体_GB2312" pitchFamily="49" charset="-122"/>
                <a:ea typeface="楷体_GB2312" pitchFamily="49" charset="-122"/>
              </a:rPr>
              <a:t>注意：</a:t>
            </a:r>
          </a:p>
          <a:p>
            <a:pPr eaLnBrk="0" hangingPunct="0">
              <a:spcBef>
                <a:spcPct val="50000"/>
              </a:spcBef>
            </a:pPr>
            <a:r>
              <a:rPr kumimoji="1" lang="zh-CN" altLang="en-US" sz="2800" b="1" i="0" u="none">
                <a:solidFill>
                  <a:srgbClr val="FF0000"/>
                </a:solidFill>
                <a:latin typeface="楷体_GB2312" pitchFamily="49" charset="-122"/>
                <a:ea typeface="楷体_GB2312" pitchFamily="49" charset="-122"/>
              </a:rPr>
              <a:t>要用复数运算</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697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69726"/>
                                        </p:tgtEl>
                                        <p:attrNameLst>
                                          <p:attrName>style.visibility</p:attrName>
                                        </p:attrNameLst>
                                      </p:cBhvr>
                                      <p:to>
                                        <p:strVal val="visible"/>
                                      </p:to>
                                    </p:set>
                                    <p:animEffect transition="in" filter="wipe(left)">
                                      <p:cBhvr>
                                        <p:cTn id="11" dur="500"/>
                                        <p:tgtEl>
                                          <p:spTgt spid="66972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69730"/>
                                        </p:tgtEl>
                                        <p:attrNameLst>
                                          <p:attrName>style.visibility</p:attrName>
                                        </p:attrNameLst>
                                      </p:cBhvr>
                                      <p:to>
                                        <p:strVal val="visible"/>
                                      </p:to>
                                    </p:set>
                                    <p:animEffect transition="in" filter="wipe(left)">
                                      <p:cBhvr>
                                        <p:cTn id="16" dur="500"/>
                                        <p:tgtEl>
                                          <p:spTgt spid="6697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69699"/>
                                        </p:tgtEl>
                                        <p:attrNameLst>
                                          <p:attrName>style.visibility</p:attrName>
                                        </p:attrNameLst>
                                      </p:cBhvr>
                                      <p:to>
                                        <p:strVal val="visible"/>
                                      </p:to>
                                    </p:set>
                                    <p:animEffect transition="in" filter="wipe(left)">
                                      <p:cBhvr>
                                        <p:cTn id="21" dur="500"/>
                                        <p:tgtEl>
                                          <p:spTgt spid="66969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69698"/>
                                        </p:tgtEl>
                                        <p:attrNameLst>
                                          <p:attrName>style.visibility</p:attrName>
                                        </p:attrNameLst>
                                      </p:cBhvr>
                                      <p:to>
                                        <p:strVal val="visible"/>
                                      </p:to>
                                    </p:set>
                                    <p:animEffect transition="in" filter="wipe(left)">
                                      <p:cBhvr>
                                        <p:cTn id="26" dur="500"/>
                                        <p:tgtEl>
                                          <p:spTgt spid="669698"/>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669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699" grpId="0" autoUpdateAnimBg="0"/>
      <p:bldP spid="669733" grpId="0" autoUpdateAnimBg="0"/>
      <p:bldP spid="669734"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63727BD3-8ADD-4679-A9C1-B38375F80740}" type="slidenum">
              <a:rPr lang="en-US" altLang="zh-CN" i="0" u="none" smtClean="0">
                <a:latin typeface="Times New Roman" panose="02020603050405020304" pitchFamily="18" charset="0"/>
              </a:rPr>
              <a:t>84</a:t>
            </a:fld>
            <a:endParaRPr lang="en-US" altLang="zh-CN" i="0" u="none">
              <a:latin typeface="Times New Roman" panose="02020603050405020304" pitchFamily="18" charset="0"/>
            </a:endParaRPr>
          </a:p>
        </p:txBody>
      </p:sp>
      <p:grpSp>
        <p:nvGrpSpPr>
          <p:cNvPr id="71683" name="Group 2"/>
          <p:cNvGrpSpPr/>
          <p:nvPr/>
        </p:nvGrpSpPr>
        <p:grpSpPr bwMode="auto">
          <a:xfrm>
            <a:off x="5732463" y="331788"/>
            <a:ext cx="3081337" cy="2881312"/>
            <a:chOff x="3132" y="292"/>
            <a:chExt cx="1941" cy="1815"/>
          </a:xfrm>
        </p:grpSpPr>
        <p:sp>
          <p:nvSpPr>
            <p:cNvPr id="71697" name="Rectangle 3"/>
            <p:cNvSpPr>
              <a:spLocks noChangeArrowheads="1"/>
            </p:cNvSpPr>
            <p:nvPr/>
          </p:nvSpPr>
          <p:spPr bwMode="auto">
            <a:xfrm>
              <a:off x="3600" y="1108"/>
              <a:ext cx="213"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en-US" altLang="zh-CN" sz="2800" b="1" u="none">
                  <a:solidFill>
                    <a:schemeClr val="accent2"/>
                  </a:solidFill>
                  <a:latin typeface="Times New Roman" panose="02020603050405020304" pitchFamily="18" charset="0"/>
                </a:rPr>
                <a:t>a</a:t>
              </a:r>
              <a:endParaRPr kumimoji="1" lang="en-US" altLang="zh-CN" sz="2800" b="1" i="0" u="none">
                <a:solidFill>
                  <a:schemeClr val="accent2"/>
                </a:solidFill>
                <a:latin typeface="Times New Roman" panose="02020603050405020304" pitchFamily="18" charset="0"/>
              </a:endParaRPr>
            </a:p>
          </p:txBody>
        </p:sp>
        <p:sp>
          <p:nvSpPr>
            <p:cNvPr id="71698" name="Line 4"/>
            <p:cNvSpPr>
              <a:spLocks noChangeShapeType="1"/>
            </p:cNvSpPr>
            <p:nvPr/>
          </p:nvSpPr>
          <p:spPr bwMode="auto">
            <a:xfrm flipH="1">
              <a:off x="3211" y="930"/>
              <a:ext cx="0" cy="907"/>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9" name="Line 5"/>
            <p:cNvSpPr>
              <a:spLocks noChangeShapeType="1"/>
            </p:cNvSpPr>
            <p:nvPr/>
          </p:nvSpPr>
          <p:spPr bwMode="auto">
            <a:xfrm flipH="1">
              <a:off x="4455" y="613"/>
              <a:ext cx="0" cy="40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700" name="Line 6"/>
            <p:cNvSpPr>
              <a:spLocks noChangeShapeType="1"/>
            </p:cNvSpPr>
            <p:nvPr/>
          </p:nvSpPr>
          <p:spPr bwMode="auto">
            <a:xfrm flipH="1">
              <a:off x="3867" y="1853"/>
              <a:ext cx="0" cy="22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701" name="Line 7"/>
            <p:cNvSpPr>
              <a:spLocks noChangeShapeType="1"/>
            </p:cNvSpPr>
            <p:nvPr/>
          </p:nvSpPr>
          <p:spPr bwMode="auto">
            <a:xfrm>
              <a:off x="3867" y="642"/>
              <a:ext cx="0" cy="82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1702" name="Rectangle 8"/>
            <p:cNvSpPr>
              <a:spLocks noChangeArrowheads="1"/>
            </p:cNvSpPr>
            <p:nvPr/>
          </p:nvSpPr>
          <p:spPr bwMode="auto">
            <a:xfrm>
              <a:off x="3811" y="930"/>
              <a:ext cx="98" cy="206"/>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703" name="Line 9"/>
            <p:cNvSpPr>
              <a:spLocks noChangeShapeType="1"/>
            </p:cNvSpPr>
            <p:nvPr/>
          </p:nvSpPr>
          <p:spPr bwMode="auto">
            <a:xfrm flipH="1" flipV="1">
              <a:off x="3211" y="618"/>
              <a:ext cx="1244" cy="1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704" name="Line 10"/>
            <p:cNvSpPr>
              <a:spLocks noChangeShapeType="1"/>
            </p:cNvSpPr>
            <p:nvPr/>
          </p:nvSpPr>
          <p:spPr bwMode="auto">
            <a:xfrm flipH="1">
              <a:off x="3175" y="2070"/>
              <a:ext cx="128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71705" name="Object 11"/>
            <p:cNvGraphicFramePr>
              <a:graphicFrameLocks noChangeAspect="1"/>
            </p:cNvGraphicFramePr>
            <p:nvPr/>
          </p:nvGraphicFramePr>
          <p:xfrm>
            <a:off x="3256" y="1217"/>
            <a:ext cx="283" cy="347"/>
          </p:xfrm>
          <a:graphic>
            <a:graphicData uri="http://schemas.openxmlformats.org/presentationml/2006/ole">
              <mc:AlternateContent xmlns:mc="http://schemas.openxmlformats.org/markup-compatibility/2006">
                <mc:Choice xmlns:v="urn:schemas-microsoft-com:vml" Requires="v">
                  <p:oleObj name="Equation" r:id="rId2" imgW="165100" imgH="203200" progId="Equation.3">
                    <p:embed/>
                  </p:oleObj>
                </mc:Choice>
                <mc:Fallback>
                  <p:oleObj name="Equation" r:id="rId2" imgW="165100" imgH="203200" progId="Equation.3">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 y="1217"/>
                          <a:ext cx="283"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06" name="Object 12"/>
            <p:cNvGraphicFramePr>
              <a:graphicFrameLocks noChangeAspect="1"/>
            </p:cNvGraphicFramePr>
            <p:nvPr/>
          </p:nvGraphicFramePr>
          <p:xfrm>
            <a:off x="3424" y="1490"/>
            <a:ext cx="456" cy="373"/>
          </p:xfrm>
          <a:graphic>
            <a:graphicData uri="http://schemas.openxmlformats.org/presentationml/2006/ole">
              <mc:AlternateContent xmlns:mc="http://schemas.openxmlformats.org/markup-compatibility/2006">
                <mc:Choice xmlns:v="urn:schemas-microsoft-com:vml" Requires="v">
                  <p:oleObj name="Equation" r:id="rId4" imgW="292100" imgH="215900" progId="Equation.3">
                    <p:embed/>
                  </p:oleObj>
                </mc:Choice>
                <mc:Fallback>
                  <p:oleObj name="Equation" r:id="rId4" imgW="292100" imgH="21590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4" y="1490"/>
                          <a:ext cx="456" cy="3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07" name="Object 13"/>
            <p:cNvGraphicFramePr>
              <a:graphicFrameLocks noChangeAspect="1"/>
            </p:cNvGraphicFramePr>
            <p:nvPr/>
          </p:nvGraphicFramePr>
          <p:xfrm>
            <a:off x="3481" y="799"/>
            <a:ext cx="363" cy="389"/>
          </p:xfrm>
          <a:graphic>
            <a:graphicData uri="http://schemas.openxmlformats.org/presentationml/2006/ole">
              <mc:AlternateContent xmlns:mc="http://schemas.openxmlformats.org/markup-compatibility/2006">
                <mc:Choice xmlns:v="urn:schemas-microsoft-com:vml" Requires="v">
                  <p:oleObj name="Equation" r:id="rId6" imgW="177800" imgH="215900" progId="Equation.3">
                    <p:embed/>
                  </p:oleObj>
                </mc:Choice>
                <mc:Fallback>
                  <p:oleObj name="Equation" r:id="rId6" imgW="177800" imgH="215900"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1" y="799"/>
                          <a:ext cx="363"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1708" name="Group 14"/>
            <p:cNvGrpSpPr/>
            <p:nvPr/>
          </p:nvGrpSpPr>
          <p:grpSpPr bwMode="auto">
            <a:xfrm>
              <a:off x="3856" y="1468"/>
              <a:ext cx="91" cy="363"/>
              <a:chOff x="433" y="3084"/>
              <a:chExt cx="95" cy="612"/>
            </a:xfrm>
          </p:grpSpPr>
          <p:sp>
            <p:nvSpPr>
              <p:cNvPr id="71728" name="AutoShape 15"/>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729" name="AutoShape 16"/>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730" name="AutoShape 17"/>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useBgFill="1">
          <p:nvSpPr>
            <p:cNvPr id="71709" name="Oval 18"/>
            <p:cNvSpPr>
              <a:spLocks noChangeArrowheads="1"/>
            </p:cNvSpPr>
            <p:nvPr/>
          </p:nvSpPr>
          <p:spPr bwMode="auto">
            <a:xfrm>
              <a:off x="3132" y="2016"/>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71710" name="Oval 19"/>
            <p:cNvSpPr>
              <a:spLocks noChangeArrowheads="1"/>
            </p:cNvSpPr>
            <p:nvPr/>
          </p:nvSpPr>
          <p:spPr bwMode="auto">
            <a:xfrm>
              <a:off x="3132" y="600"/>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11" name="Line 20"/>
            <p:cNvSpPr>
              <a:spLocks noChangeShapeType="1"/>
            </p:cNvSpPr>
            <p:nvPr/>
          </p:nvSpPr>
          <p:spPr bwMode="auto">
            <a:xfrm>
              <a:off x="3359" y="629"/>
              <a:ext cx="265"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12" name="Line 21"/>
            <p:cNvSpPr>
              <a:spLocks noChangeShapeType="1"/>
            </p:cNvSpPr>
            <p:nvPr/>
          </p:nvSpPr>
          <p:spPr bwMode="auto">
            <a:xfrm flipH="1">
              <a:off x="4443" y="1110"/>
              <a:ext cx="12" cy="94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1713" name="Rectangle 22"/>
            <p:cNvSpPr>
              <a:spLocks noChangeArrowheads="1"/>
            </p:cNvSpPr>
            <p:nvPr/>
          </p:nvSpPr>
          <p:spPr bwMode="auto">
            <a:xfrm>
              <a:off x="4399" y="1530"/>
              <a:ext cx="98" cy="206"/>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714" name="Line 23"/>
            <p:cNvSpPr>
              <a:spLocks noChangeShapeType="1"/>
            </p:cNvSpPr>
            <p:nvPr/>
          </p:nvSpPr>
          <p:spPr bwMode="auto">
            <a:xfrm>
              <a:off x="3866" y="656"/>
              <a:ext cx="0" cy="227"/>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15" name="Line 24"/>
            <p:cNvSpPr>
              <a:spLocks noChangeShapeType="1"/>
            </p:cNvSpPr>
            <p:nvPr/>
          </p:nvSpPr>
          <p:spPr bwMode="auto">
            <a:xfrm>
              <a:off x="4454" y="680"/>
              <a:ext cx="0" cy="227"/>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71716" name="Oval 25"/>
            <p:cNvSpPr>
              <a:spLocks noChangeArrowheads="1"/>
            </p:cNvSpPr>
            <p:nvPr/>
          </p:nvSpPr>
          <p:spPr bwMode="auto">
            <a:xfrm>
              <a:off x="3816" y="1248"/>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71717" name="Oval 26"/>
            <p:cNvSpPr>
              <a:spLocks noChangeArrowheads="1"/>
            </p:cNvSpPr>
            <p:nvPr/>
          </p:nvSpPr>
          <p:spPr bwMode="auto">
            <a:xfrm>
              <a:off x="4404" y="1236"/>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718" name="Group 27"/>
            <p:cNvGrpSpPr/>
            <p:nvPr/>
          </p:nvGrpSpPr>
          <p:grpSpPr bwMode="auto">
            <a:xfrm>
              <a:off x="4304" y="1010"/>
              <a:ext cx="277" cy="87"/>
              <a:chOff x="3728" y="1802"/>
              <a:chExt cx="277" cy="87"/>
            </a:xfrm>
          </p:grpSpPr>
          <p:sp>
            <p:nvSpPr>
              <p:cNvPr id="71726" name="Line 28"/>
              <p:cNvSpPr>
                <a:spLocks noChangeShapeType="1"/>
              </p:cNvSpPr>
              <p:nvPr/>
            </p:nvSpPr>
            <p:spPr bwMode="auto">
              <a:xfrm>
                <a:off x="3728" y="1802"/>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727" name="Line 29"/>
              <p:cNvSpPr>
                <a:spLocks noChangeShapeType="1"/>
              </p:cNvSpPr>
              <p:nvPr/>
            </p:nvSpPr>
            <p:spPr bwMode="auto">
              <a:xfrm>
                <a:off x="3728" y="1889"/>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71719" name="Rectangle 30"/>
            <p:cNvSpPr>
              <a:spLocks noChangeArrowheads="1"/>
            </p:cNvSpPr>
            <p:nvPr/>
          </p:nvSpPr>
          <p:spPr bwMode="auto">
            <a:xfrm>
              <a:off x="4476" y="1132"/>
              <a:ext cx="213"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en-US" altLang="zh-CN" sz="2800" b="1" u="none">
                  <a:solidFill>
                    <a:schemeClr val="accent2"/>
                  </a:solidFill>
                  <a:latin typeface="Times New Roman" panose="02020603050405020304" pitchFamily="18" charset="0"/>
                </a:rPr>
                <a:t>b</a:t>
              </a:r>
              <a:endParaRPr kumimoji="1" lang="en-US" altLang="zh-CN" sz="2800" b="1" i="0" u="none">
                <a:solidFill>
                  <a:schemeClr val="accent2"/>
                </a:solidFill>
                <a:latin typeface="Times New Roman" panose="02020603050405020304" pitchFamily="18" charset="0"/>
              </a:endParaRPr>
            </a:p>
          </p:txBody>
        </p:sp>
        <p:graphicFrame>
          <p:nvGraphicFramePr>
            <p:cNvPr id="71720" name="Object 31"/>
            <p:cNvGraphicFramePr>
              <a:graphicFrameLocks noChangeAspect="1"/>
            </p:cNvGraphicFramePr>
            <p:nvPr/>
          </p:nvGraphicFramePr>
          <p:xfrm>
            <a:off x="4504" y="1475"/>
            <a:ext cx="358" cy="407"/>
          </p:xfrm>
          <a:graphic>
            <a:graphicData uri="http://schemas.openxmlformats.org/presentationml/2006/ole">
              <mc:AlternateContent xmlns:mc="http://schemas.openxmlformats.org/markup-compatibility/2006">
                <mc:Choice xmlns:v="urn:schemas-microsoft-com:vml" Requires="v">
                  <p:oleObj name="Equation" r:id="rId8" imgW="190500" imgH="215900" progId="Equation.3">
                    <p:embed/>
                  </p:oleObj>
                </mc:Choice>
                <mc:Fallback>
                  <p:oleObj name="Equation" r:id="rId8" imgW="190500" imgH="215900" progId="Equation.3">
                    <p:embed/>
                    <p:pic>
                      <p:nvPicPr>
                        <p:cNvPr id="0"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4" y="1475"/>
                          <a:ext cx="358"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21" name="Object 32"/>
            <p:cNvGraphicFramePr>
              <a:graphicFrameLocks noChangeAspect="1"/>
            </p:cNvGraphicFramePr>
            <p:nvPr/>
          </p:nvGraphicFramePr>
          <p:xfrm>
            <a:off x="4547" y="855"/>
            <a:ext cx="526" cy="395"/>
          </p:xfrm>
          <a:graphic>
            <a:graphicData uri="http://schemas.openxmlformats.org/presentationml/2006/ole">
              <mc:AlternateContent xmlns:mc="http://schemas.openxmlformats.org/markup-compatibility/2006">
                <mc:Choice xmlns:v="urn:schemas-microsoft-com:vml" Requires="v">
                  <p:oleObj name="Equation" r:id="rId10" imgW="406400" imgH="228600" progId="Equation.3">
                    <p:embed/>
                  </p:oleObj>
                </mc:Choice>
                <mc:Fallback>
                  <p:oleObj name="Equation" r:id="rId10" imgW="406400" imgH="228600" progId="Equation.3">
                    <p:embed/>
                    <p:pic>
                      <p:nvPicPr>
                        <p:cNvPr id="0" name="Object 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47" y="855"/>
                          <a:ext cx="526" cy="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22" name="Object 33"/>
            <p:cNvGraphicFramePr>
              <a:graphicFrameLocks noChangeAspect="1"/>
            </p:cNvGraphicFramePr>
            <p:nvPr/>
          </p:nvGraphicFramePr>
          <p:xfrm>
            <a:off x="3325" y="292"/>
            <a:ext cx="209" cy="313"/>
          </p:xfrm>
          <a:graphic>
            <a:graphicData uri="http://schemas.openxmlformats.org/presentationml/2006/ole">
              <mc:AlternateContent xmlns:mc="http://schemas.openxmlformats.org/markup-compatibility/2006">
                <mc:Choice xmlns:v="urn:schemas-microsoft-com:vml" Requires="v">
                  <p:oleObj name="Equation" r:id="rId12" imgW="127000" imgH="190500" progId="Equation.3">
                    <p:embed/>
                  </p:oleObj>
                </mc:Choice>
                <mc:Fallback>
                  <p:oleObj name="Equation" r:id="rId12" imgW="127000" imgH="190500" progId="Equation.3">
                    <p:embed/>
                    <p:pic>
                      <p:nvPicPr>
                        <p:cNvPr id="0" name="Object 3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25" y="292"/>
                          <a:ext cx="209"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23" name="Object 34"/>
            <p:cNvGraphicFramePr>
              <a:graphicFrameLocks noChangeAspect="1"/>
            </p:cNvGraphicFramePr>
            <p:nvPr/>
          </p:nvGraphicFramePr>
          <p:xfrm>
            <a:off x="3891" y="621"/>
            <a:ext cx="240" cy="392"/>
          </p:xfrm>
          <a:graphic>
            <a:graphicData uri="http://schemas.openxmlformats.org/presentationml/2006/ole">
              <mc:AlternateContent xmlns:mc="http://schemas.openxmlformats.org/markup-compatibility/2006">
                <mc:Choice xmlns:v="urn:schemas-microsoft-com:vml" Requires="v">
                  <p:oleObj name="Equation" r:id="rId14" imgW="139700" imgH="228600" progId="Equation.3">
                    <p:embed/>
                  </p:oleObj>
                </mc:Choice>
                <mc:Fallback>
                  <p:oleObj name="Equation" r:id="rId14" imgW="139700" imgH="228600" progId="Equation.3">
                    <p:embed/>
                    <p:pic>
                      <p:nvPicPr>
                        <p:cNvPr id="0" name="Object 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91" y="621"/>
                          <a:ext cx="240"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24" name="Object 35"/>
            <p:cNvGraphicFramePr>
              <a:graphicFrameLocks noChangeAspect="1"/>
            </p:cNvGraphicFramePr>
            <p:nvPr/>
          </p:nvGraphicFramePr>
          <p:xfrm>
            <a:off x="4457" y="645"/>
            <a:ext cx="284" cy="392"/>
          </p:xfrm>
          <a:graphic>
            <a:graphicData uri="http://schemas.openxmlformats.org/presentationml/2006/ole">
              <mc:AlternateContent xmlns:mc="http://schemas.openxmlformats.org/markup-compatibility/2006">
                <mc:Choice xmlns:v="urn:schemas-microsoft-com:vml" Requires="v">
                  <p:oleObj name="Equation" r:id="rId16" imgW="165100" imgH="228600" progId="Equation.3">
                    <p:embed/>
                  </p:oleObj>
                </mc:Choice>
                <mc:Fallback>
                  <p:oleObj name="Equation" r:id="rId16" imgW="165100" imgH="228600" progId="Equation.3">
                    <p:embed/>
                    <p:pic>
                      <p:nvPicPr>
                        <p:cNvPr id="0" name="Object 3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57" y="645"/>
                          <a:ext cx="284"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25" name="Object 36"/>
            <p:cNvGraphicFramePr>
              <a:graphicFrameLocks noChangeAspect="1"/>
            </p:cNvGraphicFramePr>
            <p:nvPr/>
          </p:nvGraphicFramePr>
          <p:xfrm>
            <a:off x="3984" y="1100"/>
            <a:ext cx="399" cy="413"/>
          </p:xfrm>
          <a:graphic>
            <a:graphicData uri="http://schemas.openxmlformats.org/presentationml/2006/ole">
              <mc:AlternateContent xmlns:mc="http://schemas.openxmlformats.org/markup-compatibility/2006">
                <mc:Choice xmlns:v="urn:schemas-microsoft-com:vml" Requires="v">
                  <p:oleObj name="Equation" r:id="rId18" imgW="254000" imgH="241300" progId="Equation.3">
                    <p:embed/>
                  </p:oleObj>
                </mc:Choice>
                <mc:Fallback>
                  <p:oleObj name="Equation" r:id="rId18" imgW="254000" imgH="241300" progId="Equation.3">
                    <p:embed/>
                    <p:pic>
                      <p:nvPicPr>
                        <p:cNvPr id="0" name="Object 3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84" y="1100"/>
                          <a:ext cx="399" cy="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1684" name="Group 37"/>
          <p:cNvGrpSpPr/>
          <p:nvPr/>
        </p:nvGrpSpPr>
        <p:grpSpPr bwMode="auto">
          <a:xfrm>
            <a:off x="247650" y="511175"/>
            <a:ext cx="669925" cy="685800"/>
            <a:chOff x="192" y="168"/>
            <a:chExt cx="422" cy="432"/>
          </a:xfrm>
        </p:grpSpPr>
        <p:sp>
          <p:nvSpPr>
            <p:cNvPr id="71695" name="Oval 38"/>
            <p:cNvSpPr>
              <a:spLocks noChangeArrowheads="1"/>
            </p:cNvSpPr>
            <p:nvPr/>
          </p:nvSpPr>
          <p:spPr bwMode="auto">
            <a:xfrm>
              <a:off x="192" y="168"/>
              <a:ext cx="422" cy="432"/>
            </a:xfrm>
            <a:prstGeom prst="ellipse">
              <a:avLst/>
            </a:prstGeom>
            <a:solidFill>
              <a:srgbClr val="FFFFCC"/>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6" name="Rectangle 39"/>
            <p:cNvSpPr>
              <a:spLocks noChangeArrowheads="1"/>
            </p:cNvSpPr>
            <p:nvPr/>
          </p:nvSpPr>
          <p:spPr bwMode="auto">
            <a:xfrm>
              <a:off x="192" y="175"/>
              <a:ext cx="37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r>
                <a:rPr kumimoji="1" lang="zh-CN" altLang="en-US" sz="3600" b="1" i="0" u="none">
                  <a:solidFill>
                    <a:srgbClr val="FF0000"/>
                  </a:solidFill>
                  <a:latin typeface="Times New Roman" panose="02020603050405020304" pitchFamily="18" charset="0"/>
                  <a:ea typeface="楷体_GB2312" pitchFamily="49" charset="-122"/>
                </a:rPr>
                <a:t>例</a:t>
              </a:r>
              <a:endParaRPr kumimoji="1" lang="zh-CN" altLang="en-US" sz="3600" b="1" i="0" u="none">
                <a:latin typeface="Times New Roman" panose="02020603050405020304" pitchFamily="18" charset="0"/>
                <a:ea typeface="楷体_GB2312" pitchFamily="49" charset="-122"/>
              </a:endParaRPr>
            </a:p>
          </p:txBody>
        </p:sp>
      </p:grpSp>
      <p:sp>
        <p:nvSpPr>
          <p:cNvPr id="71685" name="Rectangle 40"/>
          <p:cNvSpPr>
            <a:spLocks noChangeArrowheads="1"/>
          </p:cNvSpPr>
          <p:nvPr/>
        </p:nvSpPr>
        <p:spPr bwMode="auto">
          <a:xfrm>
            <a:off x="1027113" y="400050"/>
            <a:ext cx="1260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latin typeface="Times New Roman" panose="02020603050405020304" pitchFamily="18" charset="0"/>
                <a:ea typeface="楷体_GB2312" pitchFamily="49" charset="-122"/>
              </a:rPr>
              <a:t>已知：</a:t>
            </a:r>
          </a:p>
        </p:txBody>
      </p:sp>
      <p:graphicFrame>
        <p:nvGraphicFramePr>
          <p:cNvPr id="71686" name="Object 41"/>
          <p:cNvGraphicFramePr>
            <a:graphicFrameLocks noChangeAspect="1"/>
          </p:cNvGraphicFramePr>
          <p:nvPr/>
        </p:nvGraphicFramePr>
        <p:xfrm>
          <a:off x="2146300" y="450850"/>
          <a:ext cx="2436813" cy="508000"/>
        </p:xfrm>
        <a:graphic>
          <a:graphicData uri="http://schemas.openxmlformats.org/presentationml/2006/ole">
            <mc:AlternateContent xmlns:mc="http://schemas.openxmlformats.org/markup-compatibility/2006">
              <mc:Choice xmlns:v="urn:schemas-microsoft-com:vml" Requires="v">
                <p:oleObj name="公式" r:id="rId20" imgW="977265" imgH="215900" progId="Equation.3">
                  <p:embed/>
                </p:oleObj>
              </mc:Choice>
              <mc:Fallback>
                <p:oleObj name="公式" r:id="rId20" imgW="977265" imgH="215900" progId="Equation.3">
                  <p:embed/>
                  <p:pic>
                    <p:nvPicPr>
                      <p:cNvPr id="0" name="Object 4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146300" y="450850"/>
                        <a:ext cx="2436813"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687" name="Object 42"/>
          <p:cNvGraphicFramePr>
            <a:graphicFrameLocks noChangeAspect="1"/>
          </p:cNvGraphicFramePr>
          <p:nvPr/>
        </p:nvGraphicFramePr>
        <p:xfrm>
          <a:off x="827088" y="855663"/>
          <a:ext cx="3987800" cy="525462"/>
        </p:xfrm>
        <a:graphic>
          <a:graphicData uri="http://schemas.openxmlformats.org/presentationml/2006/ole">
            <mc:AlternateContent xmlns:mc="http://schemas.openxmlformats.org/markup-compatibility/2006">
              <mc:Choice xmlns:v="urn:schemas-microsoft-com:vml" Requires="v">
                <p:oleObj name="公式" r:id="rId22" imgW="1409065" imgH="215900" progId="Equation.3">
                  <p:embed/>
                </p:oleObj>
              </mc:Choice>
              <mc:Fallback>
                <p:oleObj name="公式" r:id="rId22" imgW="1409065" imgH="215900" progId="Equation.3">
                  <p:embed/>
                  <p:pic>
                    <p:nvPicPr>
                      <p:cNvPr id="0" name="Object 4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27088" y="855663"/>
                        <a:ext cx="3987800" cy="525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688" name="Object 43"/>
          <p:cNvGraphicFramePr>
            <a:graphicFrameLocks noChangeAspect="1"/>
          </p:cNvGraphicFramePr>
          <p:nvPr/>
        </p:nvGraphicFramePr>
        <p:xfrm>
          <a:off x="827088" y="1289050"/>
          <a:ext cx="3911600" cy="555625"/>
        </p:xfrm>
        <a:graphic>
          <a:graphicData uri="http://schemas.openxmlformats.org/presentationml/2006/ole">
            <mc:AlternateContent xmlns:mc="http://schemas.openxmlformats.org/markup-compatibility/2006">
              <mc:Choice xmlns:v="urn:schemas-microsoft-com:vml" Requires="v">
                <p:oleObj name="公式" r:id="rId24" imgW="1435100" imgH="228600" progId="Equation.3">
                  <p:embed/>
                </p:oleObj>
              </mc:Choice>
              <mc:Fallback>
                <p:oleObj name="公式" r:id="rId24" imgW="1435100" imgH="228600" progId="Equation.3">
                  <p:embed/>
                  <p:pic>
                    <p:nvPicPr>
                      <p:cNvPr id="0" name="Object 4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7088" y="1289050"/>
                        <a:ext cx="3911600"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689" name="Object 44"/>
          <p:cNvGraphicFramePr>
            <a:graphicFrameLocks noChangeAspect="1"/>
          </p:cNvGraphicFramePr>
          <p:nvPr/>
        </p:nvGraphicFramePr>
        <p:xfrm>
          <a:off x="684213" y="1700213"/>
          <a:ext cx="4302125" cy="1768475"/>
        </p:xfrm>
        <a:graphic>
          <a:graphicData uri="http://schemas.openxmlformats.org/presentationml/2006/ole">
            <mc:AlternateContent xmlns:mc="http://schemas.openxmlformats.org/markup-compatibility/2006">
              <mc:Choice xmlns:v="urn:schemas-microsoft-com:vml" Requires="v">
                <p:oleObj name="公式" r:id="rId26" imgW="1497965" imgH="723900" progId="Equation.3">
                  <p:embed/>
                </p:oleObj>
              </mc:Choice>
              <mc:Fallback>
                <p:oleObj name="公式" r:id="rId26" imgW="1497965" imgH="723900" progId="Equation.3">
                  <p:embed/>
                  <p:pic>
                    <p:nvPicPr>
                      <p:cNvPr id="0" name="Object 4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84213" y="1700213"/>
                        <a:ext cx="4302125" cy="176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0765" name="Rectangle 45"/>
          <p:cNvSpPr>
            <a:spLocks noChangeArrowheads="1"/>
          </p:cNvSpPr>
          <p:nvPr/>
        </p:nvSpPr>
        <p:spPr bwMode="auto">
          <a:xfrm>
            <a:off x="250825" y="3141663"/>
            <a:ext cx="9953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kumimoji="1" lang="zh-CN" altLang="en-US" sz="2800" b="1" i="0" u="none">
                <a:solidFill>
                  <a:srgbClr val="FF3300"/>
                </a:solidFill>
                <a:latin typeface="楷体_GB2312" pitchFamily="49" charset="-122"/>
                <a:ea typeface="楷体_GB2312" pitchFamily="49" charset="-122"/>
              </a:rPr>
              <a:t>解</a:t>
            </a:r>
            <a:r>
              <a:rPr kumimoji="1" lang="en-US" altLang="zh-CN" sz="2800" b="1" i="0" u="none">
                <a:solidFill>
                  <a:srgbClr val="FF3300"/>
                </a:solidFill>
                <a:latin typeface="楷体_GB2312" pitchFamily="49" charset="-122"/>
                <a:ea typeface="楷体_GB2312" pitchFamily="49" charset="-122"/>
              </a:rPr>
              <a:t>:</a:t>
            </a:r>
          </a:p>
        </p:txBody>
      </p:sp>
      <p:graphicFrame>
        <p:nvGraphicFramePr>
          <p:cNvPr id="670766" name="Object 46"/>
          <p:cNvGraphicFramePr>
            <a:graphicFrameLocks noChangeAspect="1"/>
          </p:cNvGraphicFramePr>
          <p:nvPr/>
        </p:nvGraphicFramePr>
        <p:xfrm>
          <a:off x="1020763" y="3751263"/>
          <a:ext cx="7223125" cy="614362"/>
        </p:xfrm>
        <a:graphic>
          <a:graphicData uri="http://schemas.openxmlformats.org/presentationml/2006/ole">
            <mc:AlternateContent xmlns:mc="http://schemas.openxmlformats.org/markup-compatibility/2006">
              <mc:Choice xmlns:v="urn:schemas-microsoft-com:vml" Requires="v">
                <p:oleObj name="公式" r:id="rId28" imgW="2641600" imgH="228600" progId="Equation.3">
                  <p:embed/>
                </p:oleObj>
              </mc:Choice>
              <mc:Fallback>
                <p:oleObj name="公式" r:id="rId28" imgW="2641600" imgH="228600" progId="Equation.3">
                  <p:embed/>
                  <p:pic>
                    <p:nvPicPr>
                      <p:cNvPr id="0" name="Object 46"/>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20763" y="3751263"/>
                        <a:ext cx="7223125"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0767" name="Object 47"/>
          <p:cNvGraphicFramePr>
            <a:graphicFrameLocks noChangeAspect="1"/>
          </p:cNvGraphicFramePr>
          <p:nvPr/>
        </p:nvGraphicFramePr>
        <p:xfrm>
          <a:off x="939800" y="4221163"/>
          <a:ext cx="6440488" cy="1287462"/>
        </p:xfrm>
        <a:graphic>
          <a:graphicData uri="http://schemas.openxmlformats.org/presentationml/2006/ole">
            <mc:AlternateContent xmlns:mc="http://schemas.openxmlformats.org/markup-compatibility/2006">
              <mc:Choice xmlns:v="urn:schemas-microsoft-com:vml" Requires="v">
                <p:oleObj name="公式" r:id="rId30" imgW="2362200" imgH="457200" progId="Equation.3">
                  <p:embed/>
                </p:oleObj>
              </mc:Choice>
              <mc:Fallback>
                <p:oleObj name="公式" r:id="rId30" imgW="2362200" imgH="457200" progId="Equation.3">
                  <p:embed/>
                  <p:pic>
                    <p:nvPicPr>
                      <p:cNvPr id="0" name="Object 47"/>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39800" y="4221163"/>
                        <a:ext cx="6440488" cy="1287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0769" name="Object 49"/>
          <p:cNvGraphicFramePr>
            <a:graphicFrameLocks noChangeAspect="1"/>
          </p:cNvGraphicFramePr>
          <p:nvPr/>
        </p:nvGraphicFramePr>
        <p:xfrm>
          <a:off x="835025" y="5310188"/>
          <a:ext cx="6473825" cy="1287462"/>
        </p:xfrm>
        <a:graphic>
          <a:graphicData uri="http://schemas.openxmlformats.org/presentationml/2006/ole">
            <mc:AlternateContent xmlns:mc="http://schemas.openxmlformats.org/markup-compatibility/2006">
              <mc:Choice xmlns:v="urn:schemas-microsoft-com:vml" Requires="v">
                <p:oleObj name="公式" r:id="rId32" imgW="2374900" imgH="457200" progId="Equation.3">
                  <p:embed/>
                </p:oleObj>
              </mc:Choice>
              <mc:Fallback>
                <p:oleObj name="公式" r:id="rId32" imgW="2374900" imgH="457200" progId="Equation.3">
                  <p:embed/>
                  <p:pic>
                    <p:nvPicPr>
                      <p:cNvPr id="0" name="Object 4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35025" y="5310188"/>
                        <a:ext cx="6473825" cy="1287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0770" name="Object 50"/>
          <p:cNvGraphicFramePr>
            <a:graphicFrameLocks noChangeAspect="1"/>
          </p:cNvGraphicFramePr>
          <p:nvPr/>
        </p:nvGraphicFramePr>
        <p:xfrm>
          <a:off x="884238" y="3286125"/>
          <a:ext cx="7432675" cy="647700"/>
        </p:xfrm>
        <a:graphic>
          <a:graphicData uri="http://schemas.openxmlformats.org/presentationml/2006/ole">
            <mc:AlternateContent xmlns:mc="http://schemas.openxmlformats.org/markup-compatibility/2006">
              <mc:Choice xmlns:v="urn:schemas-microsoft-com:vml" Requires="v">
                <p:oleObj name="公式" r:id="rId34" imgW="2717800" imgH="241300" progId="Equation.3">
                  <p:embed/>
                </p:oleObj>
              </mc:Choice>
              <mc:Fallback>
                <p:oleObj name="公式" r:id="rId34" imgW="2717800" imgH="241300" progId="Equation.3">
                  <p:embed/>
                  <p:pic>
                    <p:nvPicPr>
                      <p:cNvPr id="0" name="Object 50"/>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84238" y="3286125"/>
                        <a:ext cx="7432675"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707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70770"/>
                                        </p:tgtEl>
                                        <p:attrNameLst>
                                          <p:attrName>style.visibility</p:attrName>
                                        </p:attrNameLst>
                                      </p:cBhvr>
                                      <p:to>
                                        <p:strVal val="visible"/>
                                      </p:to>
                                    </p:set>
                                    <p:animEffect transition="in" filter="wipe(left)">
                                      <p:cBhvr>
                                        <p:cTn id="11" dur="500"/>
                                        <p:tgtEl>
                                          <p:spTgt spid="67077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70766"/>
                                        </p:tgtEl>
                                        <p:attrNameLst>
                                          <p:attrName>style.visibility</p:attrName>
                                        </p:attrNameLst>
                                      </p:cBhvr>
                                      <p:to>
                                        <p:strVal val="visible"/>
                                      </p:to>
                                    </p:set>
                                    <p:animEffect transition="in" filter="wipe(left)">
                                      <p:cBhvr>
                                        <p:cTn id="16" dur="500"/>
                                        <p:tgtEl>
                                          <p:spTgt spid="67076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0767"/>
                                        </p:tgtEl>
                                        <p:attrNameLst>
                                          <p:attrName>style.visibility</p:attrName>
                                        </p:attrNameLst>
                                      </p:cBhvr>
                                      <p:to>
                                        <p:strVal val="visible"/>
                                      </p:to>
                                    </p:set>
                                    <p:animEffect transition="in" filter="wipe(left)">
                                      <p:cBhvr>
                                        <p:cTn id="21" dur="500"/>
                                        <p:tgtEl>
                                          <p:spTgt spid="67076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70769"/>
                                        </p:tgtEl>
                                        <p:attrNameLst>
                                          <p:attrName>style.visibility</p:attrName>
                                        </p:attrNameLst>
                                      </p:cBhvr>
                                      <p:to>
                                        <p:strVal val="visible"/>
                                      </p:to>
                                    </p:set>
                                    <p:animEffect transition="in" filter="wipe(left)">
                                      <p:cBhvr>
                                        <p:cTn id="26" dur="500"/>
                                        <p:tgtEl>
                                          <p:spTgt spid="6707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65"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22B26B03-BFBC-4965-AA47-559082C427D1}" type="slidenum">
              <a:rPr lang="en-US" altLang="zh-CN" i="0" u="none" smtClean="0">
                <a:latin typeface="Times New Roman" panose="02020603050405020304" pitchFamily="18" charset="0"/>
              </a:rPr>
              <a:t>85</a:t>
            </a:fld>
            <a:endParaRPr lang="en-US" altLang="zh-CN" i="0" u="none">
              <a:latin typeface="Times New Roman" panose="02020603050405020304" pitchFamily="18" charset="0"/>
            </a:endParaRPr>
          </a:p>
        </p:txBody>
      </p:sp>
      <p:grpSp>
        <p:nvGrpSpPr>
          <p:cNvPr id="72707" name="Group 2"/>
          <p:cNvGrpSpPr/>
          <p:nvPr/>
        </p:nvGrpSpPr>
        <p:grpSpPr bwMode="auto">
          <a:xfrm>
            <a:off x="5826739" y="440217"/>
            <a:ext cx="3065741" cy="3132799"/>
            <a:chOff x="3132" y="292"/>
            <a:chExt cx="1941" cy="1815"/>
          </a:xfrm>
        </p:grpSpPr>
        <p:sp>
          <p:nvSpPr>
            <p:cNvPr id="72735" name="Rectangle 3"/>
            <p:cNvSpPr>
              <a:spLocks noChangeArrowheads="1"/>
            </p:cNvSpPr>
            <p:nvPr/>
          </p:nvSpPr>
          <p:spPr bwMode="auto">
            <a:xfrm>
              <a:off x="3600" y="1107"/>
              <a:ext cx="214" cy="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en-US" altLang="zh-CN" sz="2800" b="1" u="none">
                  <a:solidFill>
                    <a:schemeClr val="accent2"/>
                  </a:solidFill>
                  <a:latin typeface="Times New Roman" panose="02020603050405020304" pitchFamily="18" charset="0"/>
                </a:rPr>
                <a:t>a</a:t>
              </a:r>
              <a:endParaRPr kumimoji="1" lang="en-US" altLang="zh-CN" sz="2800" b="1" i="0" u="none">
                <a:solidFill>
                  <a:schemeClr val="accent2"/>
                </a:solidFill>
                <a:latin typeface="Times New Roman" panose="02020603050405020304" pitchFamily="18" charset="0"/>
              </a:endParaRPr>
            </a:p>
          </p:txBody>
        </p:sp>
        <p:sp>
          <p:nvSpPr>
            <p:cNvPr id="72736" name="Line 4"/>
            <p:cNvSpPr>
              <a:spLocks noChangeShapeType="1"/>
            </p:cNvSpPr>
            <p:nvPr/>
          </p:nvSpPr>
          <p:spPr bwMode="auto">
            <a:xfrm flipH="1">
              <a:off x="3211" y="930"/>
              <a:ext cx="0" cy="907"/>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37" name="Line 5"/>
            <p:cNvSpPr>
              <a:spLocks noChangeShapeType="1"/>
            </p:cNvSpPr>
            <p:nvPr/>
          </p:nvSpPr>
          <p:spPr bwMode="auto">
            <a:xfrm flipH="1">
              <a:off x="4455" y="613"/>
              <a:ext cx="0" cy="40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2738" name="Line 6"/>
            <p:cNvSpPr>
              <a:spLocks noChangeShapeType="1"/>
            </p:cNvSpPr>
            <p:nvPr/>
          </p:nvSpPr>
          <p:spPr bwMode="auto">
            <a:xfrm flipH="1">
              <a:off x="3867" y="1853"/>
              <a:ext cx="0" cy="22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2739" name="Line 7"/>
            <p:cNvSpPr>
              <a:spLocks noChangeShapeType="1"/>
            </p:cNvSpPr>
            <p:nvPr/>
          </p:nvSpPr>
          <p:spPr bwMode="auto">
            <a:xfrm>
              <a:off x="3867" y="642"/>
              <a:ext cx="0" cy="82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2740" name="Rectangle 8"/>
            <p:cNvSpPr>
              <a:spLocks noChangeArrowheads="1"/>
            </p:cNvSpPr>
            <p:nvPr/>
          </p:nvSpPr>
          <p:spPr bwMode="auto">
            <a:xfrm>
              <a:off x="3811" y="930"/>
              <a:ext cx="98" cy="206"/>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2741" name="Line 9"/>
            <p:cNvSpPr>
              <a:spLocks noChangeShapeType="1"/>
            </p:cNvSpPr>
            <p:nvPr/>
          </p:nvSpPr>
          <p:spPr bwMode="auto">
            <a:xfrm flipH="1" flipV="1">
              <a:off x="3211" y="618"/>
              <a:ext cx="1244" cy="1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2742" name="Line 10"/>
            <p:cNvSpPr>
              <a:spLocks noChangeShapeType="1"/>
            </p:cNvSpPr>
            <p:nvPr/>
          </p:nvSpPr>
          <p:spPr bwMode="auto">
            <a:xfrm flipH="1">
              <a:off x="3175" y="2070"/>
              <a:ext cx="128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72743" name="Object 11"/>
            <p:cNvGraphicFramePr>
              <a:graphicFrameLocks noChangeAspect="1"/>
            </p:cNvGraphicFramePr>
            <p:nvPr/>
          </p:nvGraphicFramePr>
          <p:xfrm>
            <a:off x="3256" y="1217"/>
            <a:ext cx="283" cy="347"/>
          </p:xfrm>
          <a:graphic>
            <a:graphicData uri="http://schemas.openxmlformats.org/presentationml/2006/ole">
              <mc:AlternateContent xmlns:mc="http://schemas.openxmlformats.org/markup-compatibility/2006">
                <mc:Choice xmlns:v="urn:schemas-microsoft-com:vml" Requires="v">
                  <p:oleObj name="公式" r:id="rId2" imgW="165100" imgH="203200" progId="Equation.3">
                    <p:embed/>
                  </p:oleObj>
                </mc:Choice>
                <mc:Fallback>
                  <p:oleObj name="公式" r:id="rId2" imgW="165100" imgH="203200" progId="Equation.3">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 y="1217"/>
                          <a:ext cx="283"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44" name="Object 12"/>
            <p:cNvGraphicFramePr>
              <a:graphicFrameLocks noChangeAspect="1"/>
            </p:cNvGraphicFramePr>
            <p:nvPr/>
          </p:nvGraphicFramePr>
          <p:xfrm>
            <a:off x="3424" y="1490"/>
            <a:ext cx="456" cy="373"/>
          </p:xfrm>
          <a:graphic>
            <a:graphicData uri="http://schemas.openxmlformats.org/presentationml/2006/ole">
              <mc:AlternateContent xmlns:mc="http://schemas.openxmlformats.org/markup-compatibility/2006">
                <mc:Choice xmlns:v="urn:schemas-microsoft-com:vml" Requires="v">
                  <p:oleObj name="Equation" r:id="rId4" imgW="292100" imgH="215900" progId="Equation.3">
                    <p:embed/>
                  </p:oleObj>
                </mc:Choice>
                <mc:Fallback>
                  <p:oleObj name="Equation" r:id="rId4" imgW="292100" imgH="21590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4" y="1490"/>
                          <a:ext cx="456" cy="3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45" name="Object 13"/>
            <p:cNvGraphicFramePr>
              <a:graphicFrameLocks noChangeAspect="1"/>
            </p:cNvGraphicFramePr>
            <p:nvPr/>
          </p:nvGraphicFramePr>
          <p:xfrm>
            <a:off x="3481" y="799"/>
            <a:ext cx="363" cy="389"/>
          </p:xfrm>
          <a:graphic>
            <a:graphicData uri="http://schemas.openxmlformats.org/presentationml/2006/ole">
              <mc:AlternateContent xmlns:mc="http://schemas.openxmlformats.org/markup-compatibility/2006">
                <mc:Choice xmlns:v="urn:schemas-microsoft-com:vml" Requires="v">
                  <p:oleObj name="Equation" r:id="rId6" imgW="177800" imgH="215900" progId="Equation.3">
                    <p:embed/>
                  </p:oleObj>
                </mc:Choice>
                <mc:Fallback>
                  <p:oleObj name="Equation" r:id="rId6" imgW="177800" imgH="215900"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1" y="799"/>
                          <a:ext cx="363"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2746" name="Group 14"/>
            <p:cNvGrpSpPr/>
            <p:nvPr/>
          </p:nvGrpSpPr>
          <p:grpSpPr bwMode="auto">
            <a:xfrm>
              <a:off x="3856" y="1468"/>
              <a:ext cx="91" cy="363"/>
              <a:chOff x="433" y="3084"/>
              <a:chExt cx="95" cy="612"/>
            </a:xfrm>
          </p:grpSpPr>
          <p:sp>
            <p:nvSpPr>
              <p:cNvPr id="72766" name="AutoShape 15"/>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2767" name="AutoShape 16"/>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2768" name="AutoShape 17"/>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useBgFill="1">
          <p:nvSpPr>
            <p:cNvPr id="72747" name="Oval 18"/>
            <p:cNvSpPr>
              <a:spLocks noChangeArrowheads="1"/>
            </p:cNvSpPr>
            <p:nvPr/>
          </p:nvSpPr>
          <p:spPr bwMode="auto">
            <a:xfrm>
              <a:off x="3132" y="2016"/>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72748" name="Oval 19"/>
            <p:cNvSpPr>
              <a:spLocks noChangeArrowheads="1"/>
            </p:cNvSpPr>
            <p:nvPr/>
          </p:nvSpPr>
          <p:spPr bwMode="auto">
            <a:xfrm>
              <a:off x="3132" y="600"/>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49" name="Line 20"/>
            <p:cNvSpPr>
              <a:spLocks noChangeShapeType="1"/>
            </p:cNvSpPr>
            <p:nvPr/>
          </p:nvSpPr>
          <p:spPr bwMode="auto">
            <a:xfrm>
              <a:off x="3359" y="629"/>
              <a:ext cx="265"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50" name="Line 21"/>
            <p:cNvSpPr>
              <a:spLocks noChangeShapeType="1"/>
            </p:cNvSpPr>
            <p:nvPr/>
          </p:nvSpPr>
          <p:spPr bwMode="auto">
            <a:xfrm flipH="1">
              <a:off x="4443" y="1110"/>
              <a:ext cx="12" cy="94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2751" name="Rectangle 22"/>
            <p:cNvSpPr>
              <a:spLocks noChangeArrowheads="1"/>
            </p:cNvSpPr>
            <p:nvPr/>
          </p:nvSpPr>
          <p:spPr bwMode="auto">
            <a:xfrm>
              <a:off x="4399" y="1530"/>
              <a:ext cx="98" cy="206"/>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2752" name="Line 23"/>
            <p:cNvSpPr>
              <a:spLocks noChangeShapeType="1"/>
            </p:cNvSpPr>
            <p:nvPr/>
          </p:nvSpPr>
          <p:spPr bwMode="auto">
            <a:xfrm>
              <a:off x="3866" y="656"/>
              <a:ext cx="0" cy="227"/>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53" name="Line 24"/>
            <p:cNvSpPr>
              <a:spLocks noChangeShapeType="1"/>
            </p:cNvSpPr>
            <p:nvPr/>
          </p:nvSpPr>
          <p:spPr bwMode="auto">
            <a:xfrm>
              <a:off x="4454" y="680"/>
              <a:ext cx="0" cy="227"/>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72754" name="Oval 25"/>
            <p:cNvSpPr>
              <a:spLocks noChangeArrowheads="1"/>
            </p:cNvSpPr>
            <p:nvPr/>
          </p:nvSpPr>
          <p:spPr bwMode="auto">
            <a:xfrm>
              <a:off x="3816" y="1248"/>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72755" name="Oval 26"/>
            <p:cNvSpPr>
              <a:spLocks noChangeArrowheads="1"/>
            </p:cNvSpPr>
            <p:nvPr/>
          </p:nvSpPr>
          <p:spPr bwMode="auto">
            <a:xfrm>
              <a:off x="4404" y="1236"/>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2756" name="Group 27"/>
            <p:cNvGrpSpPr/>
            <p:nvPr/>
          </p:nvGrpSpPr>
          <p:grpSpPr bwMode="auto">
            <a:xfrm>
              <a:off x="4304" y="1010"/>
              <a:ext cx="277" cy="87"/>
              <a:chOff x="3728" y="1802"/>
              <a:chExt cx="277" cy="87"/>
            </a:xfrm>
          </p:grpSpPr>
          <p:sp>
            <p:nvSpPr>
              <p:cNvPr id="72764" name="Line 28"/>
              <p:cNvSpPr>
                <a:spLocks noChangeShapeType="1"/>
              </p:cNvSpPr>
              <p:nvPr/>
            </p:nvSpPr>
            <p:spPr bwMode="auto">
              <a:xfrm>
                <a:off x="3728" y="1802"/>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2765" name="Line 29"/>
              <p:cNvSpPr>
                <a:spLocks noChangeShapeType="1"/>
              </p:cNvSpPr>
              <p:nvPr/>
            </p:nvSpPr>
            <p:spPr bwMode="auto">
              <a:xfrm>
                <a:off x="3728" y="1889"/>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72757" name="Rectangle 30"/>
            <p:cNvSpPr>
              <a:spLocks noChangeArrowheads="1"/>
            </p:cNvSpPr>
            <p:nvPr/>
          </p:nvSpPr>
          <p:spPr bwMode="auto">
            <a:xfrm>
              <a:off x="4477" y="1131"/>
              <a:ext cx="212"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en-US" altLang="zh-CN" sz="2800" b="1" u="none">
                  <a:solidFill>
                    <a:schemeClr val="accent2"/>
                  </a:solidFill>
                  <a:latin typeface="Times New Roman" panose="02020603050405020304" pitchFamily="18" charset="0"/>
                </a:rPr>
                <a:t>b</a:t>
              </a:r>
              <a:endParaRPr kumimoji="1" lang="en-US" altLang="zh-CN" sz="2800" b="1" i="0" u="none">
                <a:solidFill>
                  <a:schemeClr val="accent2"/>
                </a:solidFill>
                <a:latin typeface="Times New Roman" panose="02020603050405020304" pitchFamily="18" charset="0"/>
              </a:endParaRPr>
            </a:p>
          </p:txBody>
        </p:sp>
        <p:graphicFrame>
          <p:nvGraphicFramePr>
            <p:cNvPr id="72758" name="Object 31"/>
            <p:cNvGraphicFramePr>
              <a:graphicFrameLocks noChangeAspect="1"/>
            </p:cNvGraphicFramePr>
            <p:nvPr/>
          </p:nvGraphicFramePr>
          <p:xfrm>
            <a:off x="4504" y="1475"/>
            <a:ext cx="358" cy="407"/>
          </p:xfrm>
          <a:graphic>
            <a:graphicData uri="http://schemas.openxmlformats.org/presentationml/2006/ole">
              <mc:AlternateContent xmlns:mc="http://schemas.openxmlformats.org/markup-compatibility/2006">
                <mc:Choice xmlns:v="urn:schemas-microsoft-com:vml" Requires="v">
                  <p:oleObj name="Equation" r:id="rId8" imgW="190500" imgH="215900" progId="Equation.3">
                    <p:embed/>
                  </p:oleObj>
                </mc:Choice>
                <mc:Fallback>
                  <p:oleObj name="Equation" r:id="rId8" imgW="190500" imgH="215900" progId="Equation.3">
                    <p:embed/>
                    <p:pic>
                      <p:nvPicPr>
                        <p:cNvPr id="0"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4" y="1475"/>
                          <a:ext cx="358"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59" name="Object 32"/>
            <p:cNvGraphicFramePr>
              <a:graphicFrameLocks noChangeAspect="1"/>
            </p:cNvGraphicFramePr>
            <p:nvPr/>
          </p:nvGraphicFramePr>
          <p:xfrm>
            <a:off x="4547" y="855"/>
            <a:ext cx="526" cy="395"/>
          </p:xfrm>
          <a:graphic>
            <a:graphicData uri="http://schemas.openxmlformats.org/presentationml/2006/ole">
              <mc:AlternateContent xmlns:mc="http://schemas.openxmlformats.org/markup-compatibility/2006">
                <mc:Choice xmlns:v="urn:schemas-microsoft-com:vml" Requires="v">
                  <p:oleObj name="Equation" r:id="rId10" imgW="406400" imgH="228600" progId="Equation.3">
                    <p:embed/>
                  </p:oleObj>
                </mc:Choice>
                <mc:Fallback>
                  <p:oleObj name="Equation" r:id="rId10" imgW="406400" imgH="228600" progId="Equation.3">
                    <p:embed/>
                    <p:pic>
                      <p:nvPicPr>
                        <p:cNvPr id="0" name="Object 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47" y="855"/>
                          <a:ext cx="526" cy="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60" name="Object 33"/>
            <p:cNvGraphicFramePr>
              <a:graphicFrameLocks noChangeAspect="1"/>
            </p:cNvGraphicFramePr>
            <p:nvPr/>
          </p:nvGraphicFramePr>
          <p:xfrm>
            <a:off x="3325" y="292"/>
            <a:ext cx="209" cy="313"/>
          </p:xfrm>
          <a:graphic>
            <a:graphicData uri="http://schemas.openxmlformats.org/presentationml/2006/ole">
              <mc:AlternateContent xmlns:mc="http://schemas.openxmlformats.org/markup-compatibility/2006">
                <mc:Choice xmlns:v="urn:schemas-microsoft-com:vml" Requires="v">
                  <p:oleObj name="公式" r:id="rId12" imgW="127000" imgH="190500" progId="Equation.3">
                    <p:embed/>
                  </p:oleObj>
                </mc:Choice>
                <mc:Fallback>
                  <p:oleObj name="公式" r:id="rId12" imgW="127000" imgH="190500" progId="Equation.3">
                    <p:embed/>
                    <p:pic>
                      <p:nvPicPr>
                        <p:cNvPr id="0" name="Object 3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25" y="292"/>
                          <a:ext cx="209"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61" name="Object 34"/>
            <p:cNvGraphicFramePr>
              <a:graphicFrameLocks noChangeAspect="1"/>
            </p:cNvGraphicFramePr>
            <p:nvPr/>
          </p:nvGraphicFramePr>
          <p:xfrm>
            <a:off x="3891" y="621"/>
            <a:ext cx="240" cy="392"/>
          </p:xfrm>
          <a:graphic>
            <a:graphicData uri="http://schemas.openxmlformats.org/presentationml/2006/ole">
              <mc:AlternateContent xmlns:mc="http://schemas.openxmlformats.org/markup-compatibility/2006">
                <mc:Choice xmlns:v="urn:schemas-microsoft-com:vml" Requires="v">
                  <p:oleObj name="Equation" r:id="rId14" imgW="139700" imgH="228600" progId="Equation.3">
                    <p:embed/>
                  </p:oleObj>
                </mc:Choice>
                <mc:Fallback>
                  <p:oleObj name="Equation" r:id="rId14" imgW="139700" imgH="228600" progId="Equation.3">
                    <p:embed/>
                    <p:pic>
                      <p:nvPicPr>
                        <p:cNvPr id="0" name="Object 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91" y="621"/>
                          <a:ext cx="240"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62" name="Object 35"/>
            <p:cNvGraphicFramePr>
              <a:graphicFrameLocks noChangeAspect="1"/>
            </p:cNvGraphicFramePr>
            <p:nvPr/>
          </p:nvGraphicFramePr>
          <p:xfrm>
            <a:off x="4457" y="645"/>
            <a:ext cx="284" cy="392"/>
          </p:xfrm>
          <a:graphic>
            <a:graphicData uri="http://schemas.openxmlformats.org/presentationml/2006/ole">
              <mc:AlternateContent xmlns:mc="http://schemas.openxmlformats.org/markup-compatibility/2006">
                <mc:Choice xmlns:v="urn:schemas-microsoft-com:vml" Requires="v">
                  <p:oleObj name="Equation" r:id="rId16" imgW="165100" imgH="228600" progId="Equation.3">
                    <p:embed/>
                  </p:oleObj>
                </mc:Choice>
                <mc:Fallback>
                  <p:oleObj name="Equation" r:id="rId16" imgW="165100" imgH="228600" progId="Equation.3">
                    <p:embed/>
                    <p:pic>
                      <p:nvPicPr>
                        <p:cNvPr id="0" name="Object 3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57" y="645"/>
                          <a:ext cx="284"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63" name="Object 36"/>
            <p:cNvGraphicFramePr>
              <a:graphicFrameLocks noChangeAspect="1"/>
            </p:cNvGraphicFramePr>
            <p:nvPr/>
          </p:nvGraphicFramePr>
          <p:xfrm>
            <a:off x="3984" y="1100"/>
            <a:ext cx="399" cy="413"/>
          </p:xfrm>
          <a:graphic>
            <a:graphicData uri="http://schemas.openxmlformats.org/presentationml/2006/ole">
              <mc:AlternateContent xmlns:mc="http://schemas.openxmlformats.org/markup-compatibility/2006">
                <mc:Choice xmlns:v="urn:schemas-microsoft-com:vml" Requires="v">
                  <p:oleObj name="公式" r:id="rId18" imgW="254000" imgH="241300" progId="Equation.3">
                    <p:embed/>
                  </p:oleObj>
                </mc:Choice>
                <mc:Fallback>
                  <p:oleObj name="公式" r:id="rId18" imgW="254000" imgH="241300" progId="Equation.3">
                    <p:embed/>
                    <p:pic>
                      <p:nvPicPr>
                        <p:cNvPr id="0" name="Object 3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84" y="1100"/>
                          <a:ext cx="399" cy="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71781" name="Object 37"/>
          <p:cNvGraphicFramePr>
            <a:graphicFrameLocks noChangeAspect="1"/>
          </p:cNvGraphicFramePr>
          <p:nvPr/>
        </p:nvGraphicFramePr>
        <p:xfrm>
          <a:off x="924798" y="3789040"/>
          <a:ext cx="3497263" cy="1292225"/>
        </p:xfrm>
        <a:graphic>
          <a:graphicData uri="http://schemas.openxmlformats.org/presentationml/2006/ole">
            <mc:AlternateContent xmlns:mc="http://schemas.openxmlformats.org/markup-compatibility/2006">
              <mc:Choice xmlns:v="urn:schemas-microsoft-com:vml" Requires="v">
                <p:oleObj name="公式" r:id="rId20" imgW="1398270" imgH="494665" progId="Equation.3">
                  <p:embed/>
                </p:oleObj>
              </mc:Choice>
              <mc:Fallback>
                <p:oleObj name="公式" r:id="rId20" imgW="1398270" imgH="494665" progId="Equation.3">
                  <p:embed/>
                  <p:pic>
                    <p:nvPicPr>
                      <p:cNvPr id="0" name="Object 3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24798" y="3789040"/>
                        <a:ext cx="3497263" cy="1292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71783" name="Group 39"/>
          <p:cNvGrpSpPr/>
          <p:nvPr/>
        </p:nvGrpSpPr>
        <p:grpSpPr bwMode="auto">
          <a:xfrm>
            <a:off x="2131928" y="438621"/>
            <a:ext cx="2519363" cy="2604671"/>
            <a:chOff x="1083" y="655"/>
            <a:chExt cx="1647" cy="1815"/>
          </a:xfrm>
        </p:grpSpPr>
        <p:sp>
          <p:nvSpPr>
            <p:cNvPr id="72715" name="Freeform 40"/>
            <p:cNvSpPr/>
            <p:nvPr/>
          </p:nvSpPr>
          <p:spPr bwMode="auto">
            <a:xfrm>
              <a:off x="1870" y="1540"/>
              <a:ext cx="27" cy="81"/>
            </a:xfrm>
            <a:custGeom>
              <a:avLst/>
              <a:gdLst>
                <a:gd name="T0" fmla="*/ 0 w 57"/>
                <a:gd name="T1" fmla="*/ 0 h 150"/>
                <a:gd name="T2" fmla="*/ 1 w 57"/>
                <a:gd name="T3" fmla="*/ 3 h 150"/>
                <a:gd name="T4" fmla="*/ 1 w 57"/>
                <a:gd name="T5" fmla="*/ 7 h 150"/>
                <a:gd name="T6" fmla="*/ 0 60000 65536"/>
                <a:gd name="T7" fmla="*/ 0 60000 65536"/>
                <a:gd name="T8" fmla="*/ 0 60000 65536"/>
              </a:gdLst>
              <a:ahLst/>
              <a:cxnLst>
                <a:cxn ang="T6">
                  <a:pos x="T0" y="T1"/>
                </a:cxn>
                <a:cxn ang="T7">
                  <a:pos x="T2" y="T3"/>
                </a:cxn>
                <a:cxn ang="T8">
                  <a:pos x="T4" y="T5"/>
                </a:cxn>
              </a:cxnLst>
              <a:rect l="0" t="0" r="r" b="b"/>
              <a:pathLst>
                <a:path w="57" h="150">
                  <a:moveTo>
                    <a:pt x="0" y="0"/>
                  </a:moveTo>
                  <a:cubicBezTo>
                    <a:pt x="8" y="9"/>
                    <a:pt x="39" y="28"/>
                    <a:pt x="48" y="53"/>
                  </a:cubicBezTo>
                  <a:cubicBezTo>
                    <a:pt x="57" y="78"/>
                    <a:pt x="54" y="130"/>
                    <a:pt x="55" y="150"/>
                  </a:cubicBezTo>
                </a:path>
              </a:pathLst>
            </a:custGeom>
            <a:noFill/>
            <a:ln w="25400" cap="flat" cmpd="sng">
              <a:solidFill>
                <a:srgbClr val="33CCCC"/>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graphicFrame>
          <p:nvGraphicFramePr>
            <p:cNvPr id="72716" name="Object 41"/>
            <p:cNvGraphicFramePr>
              <a:graphicFrameLocks noChangeAspect="1"/>
            </p:cNvGraphicFramePr>
            <p:nvPr/>
          </p:nvGraphicFramePr>
          <p:xfrm>
            <a:off x="1759" y="2147"/>
            <a:ext cx="234" cy="323"/>
          </p:xfrm>
          <a:graphic>
            <a:graphicData uri="http://schemas.openxmlformats.org/presentationml/2006/ole">
              <mc:AlternateContent xmlns:mc="http://schemas.openxmlformats.org/markup-compatibility/2006">
                <mc:Choice xmlns:v="urn:schemas-microsoft-com:vml" Requires="v">
                  <p:oleObj name="公式" r:id="rId22" imgW="3962400" imgH="5486400" progId="Equation.3">
                    <p:embed/>
                  </p:oleObj>
                </mc:Choice>
                <mc:Fallback>
                  <p:oleObj name="公式" r:id="rId22" imgW="3962400" imgH="5486400" progId="Equation.3">
                    <p:embed/>
                    <p:pic>
                      <p:nvPicPr>
                        <p:cNvPr id="0" name="Object 41"/>
                        <p:cNvPicPr>
                          <a:picLocks noChangeAspect="1" noChangeArrowheads="1"/>
                        </p:cNvPicPr>
                        <p:nvPr/>
                      </p:nvPicPr>
                      <p:blipFill>
                        <a:blip r:embed="rId23"/>
                        <a:srcRect/>
                        <a:stretch>
                          <a:fillRect/>
                        </a:stretch>
                      </p:blipFill>
                      <p:spPr bwMode="auto">
                        <a:xfrm>
                          <a:off x="1759" y="2147"/>
                          <a:ext cx="234" cy="323"/>
                        </a:xfrm>
                        <a:prstGeom prst="rect">
                          <a:avLst/>
                        </a:prstGeom>
                        <a:noFill/>
                        <a:ln>
                          <a:noFill/>
                        </a:ln>
                      </p:spPr>
                    </p:pic>
                  </p:oleObj>
                </mc:Fallback>
              </mc:AlternateContent>
            </a:graphicData>
          </a:graphic>
        </p:graphicFrame>
        <p:sp>
          <p:nvSpPr>
            <p:cNvPr id="72717" name="Line 42"/>
            <p:cNvSpPr>
              <a:spLocks noChangeShapeType="1"/>
            </p:cNvSpPr>
            <p:nvPr/>
          </p:nvSpPr>
          <p:spPr bwMode="auto">
            <a:xfrm>
              <a:off x="1091" y="1549"/>
              <a:ext cx="634" cy="767"/>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8" name="Line 43"/>
            <p:cNvSpPr>
              <a:spLocks noChangeShapeType="1"/>
            </p:cNvSpPr>
            <p:nvPr/>
          </p:nvSpPr>
          <p:spPr bwMode="auto">
            <a:xfrm>
              <a:off x="1909" y="963"/>
              <a:ext cx="548" cy="716"/>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2719" name="Object 44"/>
            <p:cNvGraphicFramePr>
              <a:graphicFrameLocks noChangeAspect="1"/>
            </p:cNvGraphicFramePr>
            <p:nvPr/>
          </p:nvGraphicFramePr>
          <p:xfrm>
            <a:off x="1380" y="1149"/>
            <a:ext cx="548" cy="216"/>
          </p:xfrm>
          <a:graphic>
            <a:graphicData uri="http://schemas.openxmlformats.org/presentationml/2006/ole">
              <mc:AlternateContent xmlns:mc="http://schemas.openxmlformats.org/markup-compatibility/2006">
                <mc:Choice xmlns:v="urn:schemas-microsoft-com:vml" Requires="v">
                  <p:oleObj name="公式" r:id="rId24" imgW="9753600" imgH="3962400" progId="Equation.3">
                    <p:embed/>
                  </p:oleObj>
                </mc:Choice>
                <mc:Fallback>
                  <p:oleObj name="公式" r:id="rId24" imgW="9753600" imgH="3962400" progId="Equation.3">
                    <p:embed/>
                    <p:pic>
                      <p:nvPicPr>
                        <p:cNvPr id="0" name="Object 44"/>
                        <p:cNvPicPr>
                          <a:picLocks noChangeAspect="1" noChangeArrowheads="1"/>
                        </p:cNvPicPr>
                        <p:nvPr/>
                      </p:nvPicPr>
                      <p:blipFill>
                        <a:blip r:embed="rId25"/>
                        <a:srcRect/>
                        <a:stretch>
                          <a:fillRect/>
                        </a:stretch>
                      </p:blipFill>
                      <p:spPr bwMode="auto">
                        <a:xfrm>
                          <a:off x="1380" y="1149"/>
                          <a:ext cx="548" cy="216"/>
                        </a:xfrm>
                        <a:prstGeom prst="rect">
                          <a:avLst/>
                        </a:prstGeom>
                        <a:noFill/>
                        <a:ln>
                          <a:noFill/>
                        </a:ln>
                      </p:spPr>
                    </p:pic>
                  </p:oleObj>
                </mc:Fallback>
              </mc:AlternateContent>
            </a:graphicData>
          </a:graphic>
        </p:graphicFrame>
        <p:sp>
          <p:nvSpPr>
            <p:cNvPr id="72720" name="Line 45"/>
            <p:cNvSpPr>
              <a:spLocks noChangeShapeType="1"/>
            </p:cNvSpPr>
            <p:nvPr/>
          </p:nvSpPr>
          <p:spPr bwMode="auto">
            <a:xfrm flipV="1">
              <a:off x="1083" y="1514"/>
              <a:ext cx="1353" cy="12"/>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72721" name="Line 46"/>
            <p:cNvSpPr>
              <a:spLocks noChangeShapeType="1"/>
            </p:cNvSpPr>
            <p:nvPr/>
          </p:nvSpPr>
          <p:spPr bwMode="auto">
            <a:xfrm flipH="1" flipV="1">
              <a:off x="1121" y="1520"/>
              <a:ext cx="1328" cy="159"/>
            </a:xfrm>
            <a:prstGeom prst="line">
              <a:avLst/>
            </a:prstGeom>
            <a:noFill/>
            <a:ln w="38100">
              <a:solidFill>
                <a:srgbClr val="993366"/>
              </a:solidFill>
              <a:round/>
              <a:headEnd type="triangle" w="med"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72722" name="Freeform 47"/>
            <p:cNvSpPr/>
            <p:nvPr/>
          </p:nvSpPr>
          <p:spPr bwMode="auto">
            <a:xfrm>
              <a:off x="1437" y="1237"/>
              <a:ext cx="72" cy="272"/>
            </a:xfrm>
            <a:custGeom>
              <a:avLst/>
              <a:gdLst>
                <a:gd name="T0" fmla="*/ 465 w 31"/>
                <a:gd name="T1" fmla="*/ 0 h 127"/>
                <a:gd name="T2" fmla="*/ 2044 w 31"/>
                <a:gd name="T3" fmla="*/ 2711 h 127"/>
                <a:gd name="T4" fmla="*/ 0 w 31"/>
                <a:gd name="T5" fmla="*/ 5729 h 127"/>
                <a:gd name="T6" fmla="*/ 0 60000 65536"/>
                <a:gd name="T7" fmla="*/ 0 60000 65536"/>
                <a:gd name="T8" fmla="*/ 0 60000 65536"/>
              </a:gdLst>
              <a:ahLst/>
              <a:cxnLst>
                <a:cxn ang="T6">
                  <a:pos x="T0" y="T1"/>
                </a:cxn>
                <a:cxn ang="T7">
                  <a:pos x="T2" y="T3"/>
                </a:cxn>
                <a:cxn ang="T8">
                  <a:pos x="T4" y="T5"/>
                </a:cxn>
              </a:cxnLst>
              <a:rect l="0" t="0" r="r" b="b"/>
              <a:pathLst>
                <a:path w="31" h="127">
                  <a:moveTo>
                    <a:pt x="7" y="0"/>
                  </a:moveTo>
                  <a:cubicBezTo>
                    <a:pt x="11" y="10"/>
                    <a:pt x="31" y="39"/>
                    <a:pt x="30" y="60"/>
                  </a:cubicBezTo>
                  <a:cubicBezTo>
                    <a:pt x="29" y="81"/>
                    <a:pt x="6" y="113"/>
                    <a:pt x="0" y="127"/>
                  </a:cubicBezTo>
                </a:path>
              </a:pathLst>
            </a:custGeom>
            <a:noFill/>
            <a:ln w="25400" cap="flat" cmpd="sng">
              <a:solidFill>
                <a:srgbClr val="00FFFF"/>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graphicFrame>
          <p:nvGraphicFramePr>
            <p:cNvPr id="72723" name="Object 48"/>
            <p:cNvGraphicFramePr>
              <a:graphicFrameLocks noChangeAspect="1"/>
            </p:cNvGraphicFramePr>
            <p:nvPr/>
          </p:nvGraphicFramePr>
          <p:xfrm>
            <a:off x="2473" y="1300"/>
            <a:ext cx="257" cy="308"/>
          </p:xfrm>
          <a:graphic>
            <a:graphicData uri="http://schemas.openxmlformats.org/presentationml/2006/ole">
              <mc:AlternateContent xmlns:mc="http://schemas.openxmlformats.org/markup-compatibility/2006">
                <mc:Choice xmlns:v="urn:schemas-microsoft-com:vml" Requires="v">
                  <p:oleObj name="公式" r:id="rId26" imgW="165100" imgH="203200" progId="Equation.3">
                    <p:embed/>
                  </p:oleObj>
                </mc:Choice>
                <mc:Fallback>
                  <p:oleObj name="公式" r:id="rId26" imgW="165100" imgH="203200" progId="Equation.3">
                    <p:embed/>
                    <p:pic>
                      <p:nvPicPr>
                        <p:cNvPr id="0" name="Object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 y="1300"/>
                          <a:ext cx="25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724" name="Line 49"/>
            <p:cNvSpPr>
              <a:spLocks noChangeShapeType="1"/>
            </p:cNvSpPr>
            <p:nvPr/>
          </p:nvSpPr>
          <p:spPr bwMode="auto">
            <a:xfrm flipV="1">
              <a:off x="1104" y="907"/>
              <a:ext cx="824" cy="612"/>
            </a:xfrm>
            <a:prstGeom prst="line">
              <a:avLst/>
            </a:prstGeom>
            <a:noFill/>
            <a:ln w="381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2725" name="Object 50"/>
            <p:cNvGraphicFramePr>
              <a:graphicFrameLocks noChangeAspect="1"/>
            </p:cNvGraphicFramePr>
            <p:nvPr/>
          </p:nvGraphicFramePr>
          <p:xfrm>
            <a:off x="1280" y="1615"/>
            <a:ext cx="509" cy="235"/>
          </p:xfrm>
          <a:graphic>
            <a:graphicData uri="http://schemas.openxmlformats.org/presentationml/2006/ole">
              <mc:AlternateContent xmlns:mc="http://schemas.openxmlformats.org/markup-compatibility/2006">
                <mc:Choice xmlns:v="urn:schemas-microsoft-com:vml" Requires="v">
                  <p:oleObj name="公式" r:id="rId27" imgW="9753600" imgH="3962400" progId="Equation.3">
                    <p:embed/>
                  </p:oleObj>
                </mc:Choice>
                <mc:Fallback>
                  <p:oleObj name="公式" r:id="rId27" imgW="9753600" imgH="3962400" progId="Equation.3">
                    <p:embed/>
                    <p:pic>
                      <p:nvPicPr>
                        <p:cNvPr id="0" name="Object 50"/>
                        <p:cNvPicPr>
                          <a:picLocks noChangeAspect="1" noChangeArrowheads="1"/>
                        </p:cNvPicPr>
                        <p:nvPr/>
                      </p:nvPicPr>
                      <p:blipFill>
                        <a:blip r:embed="rId28"/>
                        <a:srcRect/>
                        <a:stretch>
                          <a:fillRect/>
                        </a:stretch>
                      </p:blipFill>
                      <p:spPr bwMode="auto">
                        <a:xfrm>
                          <a:off x="1280" y="1615"/>
                          <a:ext cx="509" cy="235"/>
                        </a:xfrm>
                        <a:prstGeom prst="rect">
                          <a:avLst/>
                        </a:prstGeom>
                        <a:noFill/>
                        <a:ln>
                          <a:noFill/>
                        </a:ln>
                      </p:spPr>
                    </p:pic>
                  </p:oleObj>
                </mc:Fallback>
              </mc:AlternateContent>
            </a:graphicData>
          </a:graphic>
        </p:graphicFrame>
        <p:sp>
          <p:nvSpPr>
            <p:cNvPr id="72726" name="Freeform 51"/>
            <p:cNvSpPr/>
            <p:nvPr/>
          </p:nvSpPr>
          <p:spPr bwMode="auto">
            <a:xfrm>
              <a:off x="1280" y="1509"/>
              <a:ext cx="100" cy="250"/>
            </a:xfrm>
            <a:custGeom>
              <a:avLst/>
              <a:gdLst>
                <a:gd name="T0" fmla="*/ 2487 w 31"/>
                <a:gd name="T1" fmla="*/ 0 h 127"/>
                <a:gd name="T2" fmla="*/ 10510 w 31"/>
                <a:gd name="T3" fmla="*/ 1772 h 127"/>
                <a:gd name="T4" fmla="*/ 0 w 31"/>
                <a:gd name="T5" fmla="*/ 3754 h 127"/>
                <a:gd name="T6" fmla="*/ 0 60000 65536"/>
                <a:gd name="T7" fmla="*/ 0 60000 65536"/>
                <a:gd name="T8" fmla="*/ 0 60000 65536"/>
              </a:gdLst>
              <a:ahLst/>
              <a:cxnLst>
                <a:cxn ang="T6">
                  <a:pos x="T0" y="T1"/>
                </a:cxn>
                <a:cxn ang="T7">
                  <a:pos x="T2" y="T3"/>
                </a:cxn>
                <a:cxn ang="T8">
                  <a:pos x="T4" y="T5"/>
                </a:cxn>
              </a:cxnLst>
              <a:rect l="0" t="0" r="r" b="b"/>
              <a:pathLst>
                <a:path w="31" h="127">
                  <a:moveTo>
                    <a:pt x="7" y="0"/>
                  </a:moveTo>
                  <a:cubicBezTo>
                    <a:pt x="11" y="10"/>
                    <a:pt x="31" y="39"/>
                    <a:pt x="30" y="60"/>
                  </a:cubicBezTo>
                  <a:cubicBezTo>
                    <a:pt x="29" y="81"/>
                    <a:pt x="6" y="113"/>
                    <a:pt x="0" y="127"/>
                  </a:cubicBezTo>
                </a:path>
              </a:pathLst>
            </a:custGeom>
            <a:noFill/>
            <a:ln w="25400" cap="flat" cmpd="sng">
              <a:solidFill>
                <a:srgbClr val="00FFFF"/>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72727" name="Line 52"/>
            <p:cNvSpPr>
              <a:spLocks noChangeShapeType="1"/>
            </p:cNvSpPr>
            <p:nvPr/>
          </p:nvSpPr>
          <p:spPr bwMode="auto">
            <a:xfrm flipV="1">
              <a:off x="1741" y="1679"/>
              <a:ext cx="685" cy="575"/>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2728" name="Group 53"/>
            <p:cNvGrpSpPr/>
            <p:nvPr/>
          </p:nvGrpSpPr>
          <p:grpSpPr bwMode="auto">
            <a:xfrm>
              <a:off x="2183" y="879"/>
              <a:ext cx="516" cy="373"/>
              <a:chOff x="2387" y="1803"/>
              <a:chExt cx="516" cy="348"/>
            </a:xfrm>
          </p:grpSpPr>
          <p:sp>
            <p:nvSpPr>
              <p:cNvPr id="72733" name="AutoShape 54"/>
              <p:cNvSpPr>
                <a:spLocks noChangeArrowheads="1"/>
              </p:cNvSpPr>
              <p:nvPr/>
            </p:nvSpPr>
            <p:spPr bwMode="auto">
              <a:xfrm>
                <a:off x="2387" y="1803"/>
                <a:ext cx="516" cy="334"/>
              </a:xfrm>
              <a:prstGeom prst="wedgeEllipseCallout">
                <a:avLst>
                  <a:gd name="adj1" fmla="val -95736"/>
                  <a:gd name="adj2" fmla="val 147306"/>
                </a:avLst>
              </a:prstGeom>
              <a:solidFill>
                <a:schemeClr val="bg1"/>
              </a:solidFill>
              <a:ln w="38100">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zh-CN" sz="2400" i="0" u="none">
                  <a:latin typeface="Times New Roman" panose="02020603050405020304" pitchFamily="18" charset="0"/>
                </a:endParaRPr>
              </a:p>
            </p:txBody>
          </p:sp>
          <p:graphicFrame>
            <p:nvGraphicFramePr>
              <p:cNvPr id="72734" name="Object 55"/>
              <p:cNvGraphicFramePr>
                <a:graphicFrameLocks noChangeAspect="1"/>
              </p:cNvGraphicFramePr>
              <p:nvPr/>
            </p:nvGraphicFramePr>
            <p:xfrm>
              <a:off x="2426" y="1874"/>
              <a:ext cx="407" cy="277"/>
            </p:xfrm>
            <a:graphic>
              <a:graphicData uri="http://schemas.openxmlformats.org/presentationml/2006/ole">
                <mc:AlternateContent xmlns:mc="http://schemas.openxmlformats.org/markup-compatibility/2006">
                  <mc:Choice xmlns:v="urn:schemas-microsoft-com:vml" Requires="v">
                    <p:oleObj name="公式" r:id="rId29" imgW="7924800" imgH="3962400" progId="Equation.3">
                      <p:embed/>
                    </p:oleObj>
                  </mc:Choice>
                  <mc:Fallback>
                    <p:oleObj name="公式" r:id="rId29" imgW="7924800" imgH="3962400" progId="Equation.3">
                      <p:embed/>
                      <p:pic>
                        <p:nvPicPr>
                          <p:cNvPr id="0" name="Object 55"/>
                          <p:cNvPicPr>
                            <a:picLocks noChangeAspect="1" noChangeArrowheads="1"/>
                          </p:cNvPicPr>
                          <p:nvPr/>
                        </p:nvPicPr>
                        <p:blipFill>
                          <a:blip r:embed="rId30"/>
                          <a:srcRect/>
                          <a:stretch>
                            <a:fillRect/>
                          </a:stretch>
                        </p:blipFill>
                        <p:spPr bwMode="auto">
                          <a:xfrm>
                            <a:off x="2426" y="1874"/>
                            <a:ext cx="407" cy="277"/>
                          </a:xfrm>
                          <a:prstGeom prst="rect">
                            <a:avLst/>
                          </a:prstGeom>
                          <a:noFill/>
                          <a:ln>
                            <a:noFill/>
                          </a:ln>
                        </p:spPr>
                      </p:pic>
                    </p:oleObj>
                  </mc:Fallback>
                </mc:AlternateContent>
              </a:graphicData>
            </a:graphic>
          </p:graphicFrame>
        </p:grpSp>
        <p:graphicFrame>
          <p:nvGraphicFramePr>
            <p:cNvPr id="72729" name="Object 56"/>
            <p:cNvGraphicFramePr>
              <a:graphicFrameLocks noChangeAspect="1"/>
            </p:cNvGraphicFramePr>
            <p:nvPr/>
          </p:nvGraphicFramePr>
          <p:xfrm>
            <a:off x="1894" y="655"/>
            <a:ext cx="290" cy="394"/>
          </p:xfrm>
          <a:graphic>
            <a:graphicData uri="http://schemas.openxmlformats.org/presentationml/2006/ole">
              <mc:AlternateContent xmlns:mc="http://schemas.openxmlformats.org/markup-compatibility/2006">
                <mc:Choice xmlns:v="urn:schemas-microsoft-com:vml" Requires="v">
                  <p:oleObj name="公式" r:id="rId31" imgW="177800" imgH="228600" progId="Equation.3">
                    <p:embed/>
                  </p:oleObj>
                </mc:Choice>
                <mc:Fallback>
                  <p:oleObj name="公式" r:id="rId31" imgW="177800" imgH="228600" progId="Equation.3">
                    <p:embed/>
                    <p:pic>
                      <p:nvPicPr>
                        <p:cNvPr id="0" name="Object 5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894" y="655"/>
                          <a:ext cx="290"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730" name="Freeform 57"/>
            <p:cNvSpPr/>
            <p:nvPr/>
          </p:nvSpPr>
          <p:spPr bwMode="auto">
            <a:xfrm>
              <a:off x="1544" y="1581"/>
              <a:ext cx="124" cy="478"/>
            </a:xfrm>
            <a:custGeom>
              <a:avLst/>
              <a:gdLst>
                <a:gd name="T0" fmla="*/ 7168 w 31"/>
                <a:gd name="T1" fmla="*/ 0 h 127"/>
                <a:gd name="T2" fmla="*/ 30720 w 31"/>
                <a:gd name="T3" fmla="*/ 45372 h 127"/>
                <a:gd name="T4" fmla="*/ 0 w 31"/>
                <a:gd name="T5" fmla="*/ 95920 h 127"/>
                <a:gd name="T6" fmla="*/ 0 60000 65536"/>
                <a:gd name="T7" fmla="*/ 0 60000 65536"/>
                <a:gd name="T8" fmla="*/ 0 60000 65536"/>
              </a:gdLst>
              <a:ahLst/>
              <a:cxnLst>
                <a:cxn ang="T6">
                  <a:pos x="T0" y="T1"/>
                </a:cxn>
                <a:cxn ang="T7">
                  <a:pos x="T2" y="T3"/>
                </a:cxn>
                <a:cxn ang="T8">
                  <a:pos x="T4" y="T5"/>
                </a:cxn>
              </a:cxnLst>
              <a:rect l="0" t="0" r="r" b="b"/>
              <a:pathLst>
                <a:path w="31" h="127">
                  <a:moveTo>
                    <a:pt x="7" y="0"/>
                  </a:moveTo>
                  <a:cubicBezTo>
                    <a:pt x="11" y="10"/>
                    <a:pt x="31" y="39"/>
                    <a:pt x="30" y="60"/>
                  </a:cubicBezTo>
                  <a:cubicBezTo>
                    <a:pt x="29" y="81"/>
                    <a:pt x="6" y="113"/>
                    <a:pt x="0" y="127"/>
                  </a:cubicBezTo>
                </a:path>
              </a:pathLst>
            </a:custGeom>
            <a:noFill/>
            <a:ln w="25400" cap="flat" cmpd="sng">
              <a:solidFill>
                <a:srgbClr val="FF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graphicFrame>
          <p:nvGraphicFramePr>
            <p:cNvPr id="72731" name="Object 58"/>
            <p:cNvGraphicFramePr>
              <a:graphicFrameLocks noChangeAspect="1"/>
            </p:cNvGraphicFramePr>
            <p:nvPr/>
          </p:nvGraphicFramePr>
          <p:xfrm>
            <a:off x="1640" y="1771"/>
            <a:ext cx="319" cy="267"/>
          </p:xfrm>
          <a:graphic>
            <a:graphicData uri="http://schemas.openxmlformats.org/presentationml/2006/ole">
              <mc:AlternateContent xmlns:mc="http://schemas.openxmlformats.org/markup-compatibility/2006">
                <mc:Choice xmlns:v="urn:schemas-microsoft-com:vml" Requires="v">
                  <p:oleObj name="Equation" r:id="rId33" imgW="253365" imgH="177800" progId="Equation.3">
                    <p:embed/>
                  </p:oleObj>
                </mc:Choice>
                <mc:Fallback>
                  <p:oleObj name="Equation" r:id="rId33" imgW="253365" imgH="177800" progId="Equation.3">
                    <p:embed/>
                    <p:pic>
                      <p:nvPicPr>
                        <p:cNvPr id="0" name="Object 5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640" y="1771"/>
                          <a:ext cx="319"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732" name="Object 59"/>
            <p:cNvGraphicFramePr>
              <a:graphicFrameLocks noChangeAspect="1"/>
            </p:cNvGraphicFramePr>
            <p:nvPr/>
          </p:nvGraphicFramePr>
          <p:xfrm>
            <a:off x="2428" y="1575"/>
            <a:ext cx="177" cy="265"/>
          </p:xfrm>
          <a:graphic>
            <a:graphicData uri="http://schemas.openxmlformats.org/presentationml/2006/ole">
              <mc:AlternateContent xmlns:mc="http://schemas.openxmlformats.org/markup-compatibility/2006">
                <mc:Choice xmlns:v="urn:schemas-microsoft-com:vml" Requires="v">
                  <p:oleObj name="Equation" r:id="rId35" imgW="86360" imgH="161290" progId="Equation.3">
                    <p:embed/>
                  </p:oleObj>
                </mc:Choice>
                <mc:Fallback>
                  <p:oleObj name="Equation" r:id="rId35" imgW="86360" imgH="161290" progId="Equation.3">
                    <p:embed/>
                    <p:pic>
                      <p:nvPicPr>
                        <p:cNvPr id="0" name="Object 59"/>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428" y="1575"/>
                          <a:ext cx="177"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71781"/>
                                        </p:tgtEl>
                                        <p:attrNameLst>
                                          <p:attrName>style.visibility</p:attrName>
                                        </p:attrNameLst>
                                      </p:cBhvr>
                                      <p:to>
                                        <p:strVal val="visible"/>
                                      </p:to>
                                    </p:set>
                                    <p:animEffect transition="in" filter="wipe(left)">
                                      <p:cBhvr>
                                        <p:cTn id="7" dur="500"/>
                                        <p:tgtEl>
                                          <p:spTgt spid="67178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6717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F9B3E6E-3F99-4ECD-846E-C18ABFC296DB}" type="slidenum">
              <a:rPr lang="en-US" altLang="zh-CN" smtClean="0"/>
              <a:t>86</a:t>
            </a:fld>
            <a:endParaRPr lang="en-US" altLang="zh-CN"/>
          </a:p>
        </p:txBody>
      </p:sp>
      <p:graphicFrame>
        <p:nvGraphicFramePr>
          <p:cNvPr id="3" name="对象 2"/>
          <p:cNvGraphicFramePr>
            <a:graphicFrameLocks noChangeAspect="1"/>
          </p:cNvGraphicFramePr>
          <p:nvPr/>
        </p:nvGraphicFramePr>
        <p:xfrm>
          <a:off x="23116" y="604415"/>
          <a:ext cx="6084167" cy="1457364"/>
        </p:xfrm>
        <a:graphic>
          <a:graphicData uri="http://schemas.openxmlformats.org/presentationml/2006/ole">
            <mc:AlternateContent xmlns:mc="http://schemas.openxmlformats.org/markup-compatibility/2006">
              <mc:Choice xmlns:v="urn:schemas-microsoft-com:vml" Requires="v">
                <p:oleObj name="公式" r:id="rId2" imgW="3442335" imgH="720725" progId="Equation.3">
                  <p:embed/>
                </p:oleObj>
              </mc:Choice>
              <mc:Fallback>
                <p:oleObj name="公式" r:id="rId2" imgW="3442335" imgH="720725" progId="Equation.3">
                  <p:embed/>
                  <p:pic>
                    <p:nvPicPr>
                      <p:cNvPr id="0" name="Object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6" y="604415"/>
                        <a:ext cx="6084167" cy="1457364"/>
                      </a:xfrm>
                      <a:prstGeom prst="rect">
                        <a:avLst/>
                      </a:prstGeom>
                      <a:noFill/>
                      <a:ln>
                        <a:noFill/>
                      </a:ln>
                      <a:effectLst/>
                    </p:spPr>
                  </p:pic>
                </p:oleObj>
              </mc:Fallback>
            </mc:AlternateContent>
          </a:graphicData>
        </a:graphic>
      </p:graphicFrame>
      <p:graphicFrame>
        <p:nvGraphicFramePr>
          <p:cNvPr id="4" name="对象 3"/>
          <p:cNvGraphicFramePr>
            <a:graphicFrameLocks noChangeAspect="1"/>
          </p:cNvGraphicFramePr>
          <p:nvPr/>
        </p:nvGraphicFramePr>
        <p:xfrm>
          <a:off x="251520" y="2852936"/>
          <a:ext cx="8264525" cy="703262"/>
        </p:xfrm>
        <a:graphic>
          <a:graphicData uri="http://schemas.openxmlformats.org/presentationml/2006/ole">
            <mc:AlternateContent xmlns:mc="http://schemas.openxmlformats.org/markup-compatibility/2006">
              <mc:Choice xmlns:v="urn:schemas-microsoft-com:vml" Requires="v">
                <p:oleObj name="公式" r:id="rId4" imgW="3420745" imgH="258445" progId="Equation.3">
                  <p:embed/>
                </p:oleObj>
              </mc:Choice>
              <mc:Fallback>
                <p:oleObj name="公式" r:id="rId4" imgW="3420745" imgH="258445" progId="Equation.3">
                  <p:embed/>
                  <p:pic>
                    <p:nvPicPr>
                      <p:cNvPr id="0" name="Object 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2852936"/>
                        <a:ext cx="8264525" cy="70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对象 4"/>
          <p:cNvGraphicFramePr>
            <a:graphicFrameLocks noChangeAspect="1"/>
          </p:cNvGraphicFramePr>
          <p:nvPr/>
        </p:nvGraphicFramePr>
        <p:xfrm>
          <a:off x="150812" y="3751734"/>
          <a:ext cx="7934325" cy="688975"/>
        </p:xfrm>
        <a:graphic>
          <a:graphicData uri="http://schemas.openxmlformats.org/presentationml/2006/ole">
            <mc:AlternateContent xmlns:mc="http://schemas.openxmlformats.org/markup-compatibility/2006">
              <mc:Choice xmlns:v="urn:schemas-microsoft-com:vml" Requires="v">
                <p:oleObj name="公式" r:id="rId6" imgW="3281045" imgH="236855" progId="Equation.3">
                  <p:embed/>
                </p:oleObj>
              </mc:Choice>
              <mc:Fallback>
                <p:oleObj name="公式" r:id="rId6" imgW="3281045" imgH="236855" progId="Equation.3">
                  <p:embed/>
                  <p:pic>
                    <p:nvPicPr>
                      <p:cNvPr id="0" name="Object 6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812" y="3751734"/>
                        <a:ext cx="7934325"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对象 5"/>
          <p:cNvGraphicFramePr>
            <a:graphicFrameLocks noChangeAspect="1"/>
          </p:cNvGraphicFramePr>
          <p:nvPr/>
        </p:nvGraphicFramePr>
        <p:xfrm>
          <a:off x="215900" y="4632796"/>
          <a:ext cx="7178675" cy="884436"/>
        </p:xfrm>
        <a:graphic>
          <a:graphicData uri="http://schemas.openxmlformats.org/presentationml/2006/ole">
            <mc:AlternateContent xmlns:mc="http://schemas.openxmlformats.org/markup-compatibility/2006">
              <mc:Choice xmlns:v="urn:schemas-microsoft-com:vml" Requires="v">
                <p:oleObj name="公式" r:id="rId8" imgW="2197100" imgH="266700" progId="Equation.3">
                  <p:embed/>
                </p:oleObj>
              </mc:Choice>
              <mc:Fallback>
                <p:oleObj name="公式" r:id="rId8" imgW="2197100" imgH="266700" progId="Equation.3">
                  <p:embed/>
                  <p:pic>
                    <p:nvPicPr>
                      <p:cNvPr id="0" name="Object 6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900" y="4632796"/>
                        <a:ext cx="7178675" cy="884436"/>
                      </a:xfrm>
                      <a:prstGeom prst="rect">
                        <a:avLst/>
                      </a:prstGeom>
                      <a:noFill/>
                      <a:ln>
                        <a:noFill/>
                      </a:ln>
                    </p:spPr>
                  </p:pic>
                </p:oleObj>
              </mc:Fallback>
            </mc:AlternateContent>
          </a:graphicData>
        </a:graphic>
      </p:graphicFrame>
      <p:graphicFrame>
        <p:nvGraphicFramePr>
          <p:cNvPr id="7" name="对象 6"/>
          <p:cNvGraphicFramePr>
            <a:graphicFrameLocks noChangeAspect="1"/>
          </p:cNvGraphicFramePr>
          <p:nvPr/>
        </p:nvGraphicFramePr>
        <p:xfrm>
          <a:off x="1043608" y="5373216"/>
          <a:ext cx="2916436" cy="1029270"/>
        </p:xfrm>
        <a:graphic>
          <a:graphicData uri="http://schemas.openxmlformats.org/presentationml/2006/ole">
            <mc:AlternateContent xmlns:mc="http://schemas.openxmlformats.org/markup-compatibility/2006">
              <mc:Choice xmlns:v="urn:schemas-microsoft-com:vml" Requires="v">
                <p:oleObj name="公式" r:id="rId10" imgW="1294765" imgH="406400" progId="Equation.3">
                  <p:embed/>
                </p:oleObj>
              </mc:Choice>
              <mc:Fallback>
                <p:oleObj name="公式" r:id="rId10" imgW="1294765" imgH="406400" progId="Equation.3">
                  <p:embed/>
                  <p:pic>
                    <p:nvPicPr>
                      <p:cNvPr id="0" name="Object 6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3608" y="5373216"/>
                        <a:ext cx="2916436" cy="1029270"/>
                      </a:xfrm>
                      <a:prstGeom prst="rect">
                        <a:avLst/>
                      </a:prstGeom>
                      <a:noFill/>
                      <a:ln>
                        <a:noFill/>
                      </a:ln>
                    </p:spPr>
                  </p:pic>
                </p:oleObj>
              </mc:Fallback>
            </mc:AlternateContent>
          </a:graphicData>
        </a:graphic>
      </p:graphicFrame>
      <p:grpSp>
        <p:nvGrpSpPr>
          <p:cNvPr id="8" name="Group 2"/>
          <p:cNvGrpSpPr/>
          <p:nvPr/>
        </p:nvGrpSpPr>
        <p:grpSpPr bwMode="auto">
          <a:xfrm>
            <a:off x="6379540" y="344149"/>
            <a:ext cx="2326552" cy="2308605"/>
            <a:chOff x="3132" y="292"/>
            <a:chExt cx="1941" cy="1815"/>
          </a:xfrm>
        </p:grpSpPr>
        <p:sp>
          <p:nvSpPr>
            <p:cNvPr id="9" name="Rectangle 3"/>
            <p:cNvSpPr>
              <a:spLocks noChangeArrowheads="1"/>
            </p:cNvSpPr>
            <p:nvPr/>
          </p:nvSpPr>
          <p:spPr bwMode="auto">
            <a:xfrm>
              <a:off x="3600" y="1107"/>
              <a:ext cx="214" cy="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en-US" altLang="zh-CN" sz="2800" b="1" u="none">
                  <a:solidFill>
                    <a:schemeClr val="accent2"/>
                  </a:solidFill>
                  <a:latin typeface="Times New Roman" panose="02020603050405020304" pitchFamily="18" charset="0"/>
                </a:rPr>
                <a:t>a</a:t>
              </a:r>
              <a:endParaRPr kumimoji="1" lang="en-US" altLang="zh-CN" sz="2800" b="1" i="0" u="none">
                <a:solidFill>
                  <a:schemeClr val="accent2"/>
                </a:solidFill>
                <a:latin typeface="Times New Roman" panose="02020603050405020304" pitchFamily="18" charset="0"/>
              </a:endParaRPr>
            </a:p>
          </p:txBody>
        </p:sp>
        <p:sp>
          <p:nvSpPr>
            <p:cNvPr id="10" name="Line 4"/>
            <p:cNvSpPr>
              <a:spLocks noChangeShapeType="1"/>
            </p:cNvSpPr>
            <p:nvPr/>
          </p:nvSpPr>
          <p:spPr bwMode="auto">
            <a:xfrm flipH="1">
              <a:off x="3211" y="930"/>
              <a:ext cx="0" cy="907"/>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5"/>
            <p:cNvSpPr>
              <a:spLocks noChangeShapeType="1"/>
            </p:cNvSpPr>
            <p:nvPr/>
          </p:nvSpPr>
          <p:spPr bwMode="auto">
            <a:xfrm flipH="1">
              <a:off x="4455" y="613"/>
              <a:ext cx="0" cy="40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 name="Line 6"/>
            <p:cNvSpPr>
              <a:spLocks noChangeShapeType="1"/>
            </p:cNvSpPr>
            <p:nvPr/>
          </p:nvSpPr>
          <p:spPr bwMode="auto">
            <a:xfrm flipH="1">
              <a:off x="3867" y="1853"/>
              <a:ext cx="0" cy="22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Line 7"/>
            <p:cNvSpPr>
              <a:spLocks noChangeShapeType="1"/>
            </p:cNvSpPr>
            <p:nvPr/>
          </p:nvSpPr>
          <p:spPr bwMode="auto">
            <a:xfrm>
              <a:off x="3867" y="642"/>
              <a:ext cx="0" cy="82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14" name="Rectangle 8"/>
            <p:cNvSpPr>
              <a:spLocks noChangeArrowheads="1"/>
            </p:cNvSpPr>
            <p:nvPr/>
          </p:nvSpPr>
          <p:spPr bwMode="auto">
            <a:xfrm>
              <a:off x="3811" y="930"/>
              <a:ext cx="98" cy="206"/>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Line 9"/>
            <p:cNvSpPr>
              <a:spLocks noChangeShapeType="1"/>
            </p:cNvSpPr>
            <p:nvPr/>
          </p:nvSpPr>
          <p:spPr bwMode="auto">
            <a:xfrm flipH="1" flipV="1">
              <a:off x="3211" y="618"/>
              <a:ext cx="1244" cy="1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Line 10"/>
            <p:cNvSpPr>
              <a:spLocks noChangeShapeType="1"/>
            </p:cNvSpPr>
            <p:nvPr/>
          </p:nvSpPr>
          <p:spPr bwMode="auto">
            <a:xfrm flipH="1">
              <a:off x="3175" y="2070"/>
              <a:ext cx="128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7" name="Object 11"/>
            <p:cNvGraphicFramePr>
              <a:graphicFrameLocks noChangeAspect="1"/>
            </p:cNvGraphicFramePr>
            <p:nvPr/>
          </p:nvGraphicFramePr>
          <p:xfrm>
            <a:off x="3256" y="1217"/>
            <a:ext cx="283" cy="347"/>
          </p:xfrm>
          <a:graphic>
            <a:graphicData uri="http://schemas.openxmlformats.org/presentationml/2006/ole">
              <mc:AlternateContent xmlns:mc="http://schemas.openxmlformats.org/markup-compatibility/2006">
                <mc:Choice xmlns:v="urn:schemas-microsoft-com:vml" Requires="v">
                  <p:oleObj name="公式" r:id="rId12" imgW="165100" imgH="203200" progId="Equation.3">
                    <p:embed/>
                  </p:oleObj>
                </mc:Choice>
                <mc:Fallback>
                  <p:oleObj name="公式" r:id="rId12" imgW="165100" imgH="203200" progId="Equation.3">
                    <p:embed/>
                    <p:pic>
                      <p:nvPicPr>
                        <p:cNvPr id="0" name="图片 16128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56" y="1217"/>
                          <a:ext cx="283"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2"/>
            <p:cNvGraphicFramePr>
              <a:graphicFrameLocks noChangeAspect="1"/>
            </p:cNvGraphicFramePr>
            <p:nvPr/>
          </p:nvGraphicFramePr>
          <p:xfrm>
            <a:off x="3424" y="1490"/>
            <a:ext cx="456" cy="373"/>
          </p:xfrm>
          <a:graphic>
            <a:graphicData uri="http://schemas.openxmlformats.org/presentationml/2006/ole">
              <mc:AlternateContent xmlns:mc="http://schemas.openxmlformats.org/markup-compatibility/2006">
                <mc:Choice xmlns:v="urn:schemas-microsoft-com:vml" Requires="v">
                  <p:oleObj name="Equation" r:id="rId14" imgW="292100" imgH="215900" progId="Equation.3">
                    <p:embed/>
                  </p:oleObj>
                </mc:Choice>
                <mc:Fallback>
                  <p:oleObj name="Equation" r:id="rId14" imgW="292100" imgH="215900" progId="Equation.3">
                    <p:embed/>
                    <p:pic>
                      <p:nvPicPr>
                        <p:cNvPr id="0" name="图片 16128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24" y="1490"/>
                          <a:ext cx="456" cy="3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3"/>
            <p:cNvGraphicFramePr>
              <a:graphicFrameLocks noChangeAspect="1"/>
            </p:cNvGraphicFramePr>
            <p:nvPr/>
          </p:nvGraphicFramePr>
          <p:xfrm>
            <a:off x="3481" y="799"/>
            <a:ext cx="363" cy="389"/>
          </p:xfrm>
          <a:graphic>
            <a:graphicData uri="http://schemas.openxmlformats.org/presentationml/2006/ole">
              <mc:AlternateContent xmlns:mc="http://schemas.openxmlformats.org/markup-compatibility/2006">
                <mc:Choice xmlns:v="urn:schemas-microsoft-com:vml" Requires="v">
                  <p:oleObj name="Equation" r:id="rId16" imgW="177800" imgH="215900" progId="Equation.3">
                    <p:embed/>
                  </p:oleObj>
                </mc:Choice>
                <mc:Fallback>
                  <p:oleObj name="Equation" r:id="rId16" imgW="177800" imgH="215900" progId="Equation.3">
                    <p:embed/>
                    <p:pic>
                      <p:nvPicPr>
                        <p:cNvPr id="0" name="图片 16128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81" y="799"/>
                          <a:ext cx="363"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 name="Group 14"/>
            <p:cNvGrpSpPr/>
            <p:nvPr/>
          </p:nvGrpSpPr>
          <p:grpSpPr bwMode="auto">
            <a:xfrm>
              <a:off x="3856" y="1468"/>
              <a:ext cx="91" cy="363"/>
              <a:chOff x="433" y="3084"/>
              <a:chExt cx="95" cy="612"/>
            </a:xfrm>
          </p:grpSpPr>
          <p:sp>
            <p:nvSpPr>
              <p:cNvPr id="40" name="AutoShape 15"/>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 name="AutoShape 16"/>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AutoShape 17"/>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useBgFill="1">
          <p:nvSpPr>
            <p:cNvPr id="21" name="Oval 18"/>
            <p:cNvSpPr>
              <a:spLocks noChangeArrowheads="1"/>
            </p:cNvSpPr>
            <p:nvPr/>
          </p:nvSpPr>
          <p:spPr bwMode="auto">
            <a:xfrm>
              <a:off x="3132" y="2016"/>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22" name="Oval 19"/>
            <p:cNvSpPr>
              <a:spLocks noChangeArrowheads="1"/>
            </p:cNvSpPr>
            <p:nvPr/>
          </p:nvSpPr>
          <p:spPr bwMode="auto">
            <a:xfrm>
              <a:off x="3132" y="600"/>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0"/>
            <p:cNvSpPr>
              <a:spLocks noChangeShapeType="1"/>
            </p:cNvSpPr>
            <p:nvPr/>
          </p:nvSpPr>
          <p:spPr bwMode="auto">
            <a:xfrm>
              <a:off x="3359" y="629"/>
              <a:ext cx="265"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1"/>
            <p:cNvSpPr>
              <a:spLocks noChangeShapeType="1"/>
            </p:cNvSpPr>
            <p:nvPr/>
          </p:nvSpPr>
          <p:spPr bwMode="auto">
            <a:xfrm flipH="1">
              <a:off x="4443" y="1110"/>
              <a:ext cx="12" cy="94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25" name="Rectangle 22"/>
            <p:cNvSpPr>
              <a:spLocks noChangeArrowheads="1"/>
            </p:cNvSpPr>
            <p:nvPr/>
          </p:nvSpPr>
          <p:spPr bwMode="auto">
            <a:xfrm>
              <a:off x="4399" y="1530"/>
              <a:ext cx="98" cy="206"/>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Line 23"/>
            <p:cNvSpPr>
              <a:spLocks noChangeShapeType="1"/>
            </p:cNvSpPr>
            <p:nvPr/>
          </p:nvSpPr>
          <p:spPr bwMode="auto">
            <a:xfrm>
              <a:off x="3866" y="656"/>
              <a:ext cx="0" cy="227"/>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4"/>
            <p:cNvSpPr>
              <a:spLocks noChangeShapeType="1"/>
            </p:cNvSpPr>
            <p:nvPr/>
          </p:nvSpPr>
          <p:spPr bwMode="auto">
            <a:xfrm>
              <a:off x="4454" y="680"/>
              <a:ext cx="0" cy="227"/>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28" name="Oval 25"/>
            <p:cNvSpPr>
              <a:spLocks noChangeArrowheads="1"/>
            </p:cNvSpPr>
            <p:nvPr/>
          </p:nvSpPr>
          <p:spPr bwMode="auto">
            <a:xfrm>
              <a:off x="3816" y="1248"/>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29" name="Oval 26"/>
            <p:cNvSpPr>
              <a:spLocks noChangeArrowheads="1"/>
            </p:cNvSpPr>
            <p:nvPr/>
          </p:nvSpPr>
          <p:spPr bwMode="auto">
            <a:xfrm>
              <a:off x="4404" y="1236"/>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 name="Group 27"/>
            <p:cNvGrpSpPr/>
            <p:nvPr/>
          </p:nvGrpSpPr>
          <p:grpSpPr bwMode="auto">
            <a:xfrm>
              <a:off x="4304" y="1010"/>
              <a:ext cx="277" cy="87"/>
              <a:chOff x="3728" y="1802"/>
              <a:chExt cx="277" cy="87"/>
            </a:xfrm>
          </p:grpSpPr>
          <p:sp>
            <p:nvSpPr>
              <p:cNvPr id="38" name="Line 28"/>
              <p:cNvSpPr>
                <a:spLocks noChangeShapeType="1"/>
              </p:cNvSpPr>
              <p:nvPr/>
            </p:nvSpPr>
            <p:spPr bwMode="auto">
              <a:xfrm>
                <a:off x="3728" y="1802"/>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9" name="Line 29"/>
              <p:cNvSpPr>
                <a:spLocks noChangeShapeType="1"/>
              </p:cNvSpPr>
              <p:nvPr/>
            </p:nvSpPr>
            <p:spPr bwMode="auto">
              <a:xfrm>
                <a:off x="3728" y="1889"/>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31" name="Rectangle 30"/>
            <p:cNvSpPr>
              <a:spLocks noChangeArrowheads="1"/>
            </p:cNvSpPr>
            <p:nvPr/>
          </p:nvSpPr>
          <p:spPr bwMode="auto">
            <a:xfrm>
              <a:off x="4477" y="1131"/>
              <a:ext cx="212"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en-US" altLang="zh-CN" sz="2800" b="1" u="none">
                  <a:solidFill>
                    <a:schemeClr val="accent2"/>
                  </a:solidFill>
                  <a:latin typeface="Times New Roman" panose="02020603050405020304" pitchFamily="18" charset="0"/>
                </a:rPr>
                <a:t>b</a:t>
              </a:r>
              <a:endParaRPr kumimoji="1" lang="en-US" altLang="zh-CN" sz="2800" b="1" i="0" u="none">
                <a:solidFill>
                  <a:schemeClr val="accent2"/>
                </a:solidFill>
                <a:latin typeface="Times New Roman" panose="02020603050405020304" pitchFamily="18" charset="0"/>
              </a:endParaRPr>
            </a:p>
          </p:txBody>
        </p:sp>
        <p:graphicFrame>
          <p:nvGraphicFramePr>
            <p:cNvPr id="32" name="Object 31"/>
            <p:cNvGraphicFramePr>
              <a:graphicFrameLocks noChangeAspect="1"/>
            </p:cNvGraphicFramePr>
            <p:nvPr/>
          </p:nvGraphicFramePr>
          <p:xfrm>
            <a:off x="4504" y="1475"/>
            <a:ext cx="358" cy="407"/>
          </p:xfrm>
          <a:graphic>
            <a:graphicData uri="http://schemas.openxmlformats.org/presentationml/2006/ole">
              <mc:AlternateContent xmlns:mc="http://schemas.openxmlformats.org/markup-compatibility/2006">
                <mc:Choice xmlns:v="urn:schemas-microsoft-com:vml" Requires="v">
                  <p:oleObj name="Equation" r:id="rId18" imgW="190500" imgH="215900" progId="Equation.3">
                    <p:embed/>
                  </p:oleObj>
                </mc:Choice>
                <mc:Fallback>
                  <p:oleObj name="Equation" r:id="rId18" imgW="190500" imgH="215900" progId="Equation.3">
                    <p:embed/>
                    <p:pic>
                      <p:nvPicPr>
                        <p:cNvPr id="0" name="图片 16128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04" y="1475"/>
                          <a:ext cx="358"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32"/>
            <p:cNvGraphicFramePr>
              <a:graphicFrameLocks noChangeAspect="1"/>
            </p:cNvGraphicFramePr>
            <p:nvPr/>
          </p:nvGraphicFramePr>
          <p:xfrm>
            <a:off x="4547" y="855"/>
            <a:ext cx="526" cy="395"/>
          </p:xfrm>
          <a:graphic>
            <a:graphicData uri="http://schemas.openxmlformats.org/presentationml/2006/ole">
              <mc:AlternateContent xmlns:mc="http://schemas.openxmlformats.org/markup-compatibility/2006">
                <mc:Choice xmlns:v="urn:schemas-microsoft-com:vml" Requires="v">
                  <p:oleObj name="Equation" r:id="rId20" imgW="406400" imgH="228600" progId="Equation.3">
                    <p:embed/>
                  </p:oleObj>
                </mc:Choice>
                <mc:Fallback>
                  <p:oleObj name="Equation" r:id="rId20" imgW="406400" imgH="228600" progId="Equation.3">
                    <p:embed/>
                    <p:pic>
                      <p:nvPicPr>
                        <p:cNvPr id="0" name="图片 16128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47" y="855"/>
                          <a:ext cx="526" cy="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33"/>
            <p:cNvGraphicFramePr>
              <a:graphicFrameLocks noChangeAspect="1"/>
            </p:cNvGraphicFramePr>
            <p:nvPr/>
          </p:nvGraphicFramePr>
          <p:xfrm>
            <a:off x="3325" y="292"/>
            <a:ext cx="209" cy="313"/>
          </p:xfrm>
          <a:graphic>
            <a:graphicData uri="http://schemas.openxmlformats.org/presentationml/2006/ole">
              <mc:AlternateContent xmlns:mc="http://schemas.openxmlformats.org/markup-compatibility/2006">
                <mc:Choice xmlns:v="urn:schemas-microsoft-com:vml" Requires="v">
                  <p:oleObj name="公式" r:id="rId22" imgW="127000" imgH="190500" progId="Equation.3">
                    <p:embed/>
                  </p:oleObj>
                </mc:Choice>
                <mc:Fallback>
                  <p:oleObj name="公式" r:id="rId22" imgW="127000" imgH="190500" progId="Equation.3">
                    <p:embed/>
                    <p:pic>
                      <p:nvPicPr>
                        <p:cNvPr id="0" name="图片 16128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25" y="292"/>
                          <a:ext cx="209"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34"/>
            <p:cNvGraphicFramePr>
              <a:graphicFrameLocks noChangeAspect="1"/>
            </p:cNvGraphicFramePr>
            <p:nvPr/>
          </p:nvGraphicFramePr>
          <p:xfrm>
            <a:off x="3891" y="621"/>
            <a:ext cx="240" cy="392"/>
          </p:xfrm>
          <a:graphic>
            <a:graphicData uri="http://schemas.openxmlformats.org/presentationml/2006/ole">
              <mc:AlternateContent xmlns:mc="http://schemas.openxmlformats.org/markup-compatibility/2006">
                <mc:Choice xmlns:v="urn:schemas-microsoft-com:vml" Requires="v">
                  <p:oleObj name="Equation" r:id="rId24" imgW="139700" imgH="228600" progId="Equation.3">
                    <p:embed/>
                  </p:oleObj>
                </mc:Choice>
                <mc:Fallback>
                  <p:oleObj name="Equation" r:id="rId24" imgW="139700" imgH="228600" progId="Equation.3">
                    <p:embed/>
                    <p:pic>
                      <p:nvPicPr>
                        <p:cNvPr id="0" name="图片 16128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891" y="621"/>
                          <a:ext cx="240"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35"/>
            <p:cNvGraphicFramePr>
              <a:graphicFrameLocks noChangeAspect="1"/>
            </p:cNvGraphicFramePr>
            <p:nvPr/>
          </p:nvGraphicFramePr>
          <p:xfrm>
            <a:off x="4457" y="645"/>
            <a:ext cx="284" cy="392"/>
          </p:xfrm>
          <a:graphic>
            <a:graphicData uri="http://schemas.openxmlformats.org/presentationml/2006/ole">
              <mc:AlternateContent xmlns:mc="http://schemas.openxmlformats.org/markup-compatibility/2006">
                <mc:Choice xmlns:v="urn:schemas-microsoft-com:vml" Requires="v">
                  <p:oleObj name="Equation" r:id="rId26" imgW="165100" imgH="228600" progId="Equation.3">
                    <p:embed/>
                  </p:oleObj>
                </mc:Choice>
                <mc:Fallback>
                  <p:oleObj name="Equation" r:id="rId26" imgW="165100" imgH="228600" progId="Equation.3">
                    <p:embed/>
                    <p:pic>
                      <p:nvPicPr>
                        <p:cNvPr id="0" name="图片 16129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457" y="645"/>
                          <a:ext cx="284"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36"/>
            <p:cNvGraphicFramePr>
              <a:graphicFrameLocks noChangeAspect="1"/>
            </p:cNvGraphicFramePr>
            <p:nvPr/>
          </p:nvGraphicFramePr>
          <p:xfrm>
            <a:off x="3984" y="1100"/>
            <a:ext cx="399" cy="413"/>
          </p:xfrm>
          <a:graphic>
            <a:graphicData uri="http://schemas.openxmlformats.org/presentationml/2006/ole">
              <mc:AlternateContent xmlns:mc="http://schemas.openxmlformats.org/markup-compatibility/2006">
                <mc:Choice xmlns:v="urn:schemas-microsoft-com:vml" Requires="v">
                  <p:oleObj name="公式" r:id="rId28" imgW="254000" imgH="241300" progId="Equation.3">
                    <p:embed/>
                  </p:oleObj>
                </mc:Choice>
                <mc:Fallback>
                  <p:oleObj name="公式" r:id="rId28" imgW="254000" imgH="241300" progId="Equation.3">
                    <p:embed/>
                    <p:pic>
                      <p:nvPicPr>
                        <p:cNvPr id="0" name="图片 161291"/>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84" y="1100"/>
                          <a:ext cx="399" cy="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3" name="Picture 2" descr="C:\Program Files\Microsoft Office\MEDIA\CAGCAT10\j0234131.wmf"/>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167734" y="5448482"/>
            <a:ext cx="976266" cy="10381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23FAF0E3-DC1F-4B6C-88CE-0BF5387510DB}" type="slidenum">
              <a:rPr lang="en-US" altLang="zh-CN" i="0" u="none" smtClean="0">
                <a:latin typeface="Times New Roman" panose="02020603050405020304" pitchFamily="18" charset="0"/>
              </a:rPr>
              <a:t>87</a:t>
            </a:fld>
            <a:endParaRPr lang="en-US" altLang="zh-CN" i="0" u="none">
              <a:latin typeface="Times New Roman" panose="02020603050405020304" pitchFamily="18" charset="0"/>
            </a:endParaRPr>
          </a:p>
        </p:txBody>
      </p:sp>
      <p:sp>
        <p:nvSpPr>
          <p:cNvPr id="592900" name="Rectangle 4">
            <a:hlinkClick r:id="rId2" action="ppaction://hlinksldjump"/>
          </p:cNvPr>
          <p:cNvSpPr>
            <a:spLocks noChangeArrowheads="1"/>
          </p:cNvSpPr>
          <p:nvPr/>
        </p:nvSpPr>
        <p:spPr bwMode="auto">
          <a:xfrm>
            <a:off x="1514475" y="4868863"/>
            <a:ext cx="6408738"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3.6</a:t>
            </a:r>
            <a:r>
              <a:rPr kumimoji="1" lang="zh-CN" altLang="en-US" sz="3600" b="1" i="0" u="none" dirty="0">
                <a:solidFill>
                  <a:srgbClr val="0000CC"/>
                </a:solidFill>
                <a:latin typeface="Times New Roman" panose="02020603050405020304" pitchFamily="18" charset="0"/>
                <a:ea typeface="楷体_GB2312" pitchFamily="49" charset="-122"/>
              </a:rPr>
              <a:t>正弦交流电路的频率特性</a:t>
            </a:r>
          </a:p>
        </p:txBody>
      </p:sp>
      <p:sp>
        <p:nvSpPr>
          <p:cNvPr id="592901" name="Rectangle 5">
            <a:hlinkClick r:id="rId3" action="ppaction://hlinksldjump"/>
          </p:cNvPr>
          <p:cNvSpPr>
            <a:spLocks noChangeArrowheads="1"/>
          </p:cNvSpPr>
          <p:nvPr/>
        </p:nvSpPr>
        <p:spPr bwMode="auto">
          <a:xfrm>
            <a:off x="1543050" y="2205038"/>
            <a:ext cx="61214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3.2 </a:t>
            </a:r>
            <a:r>
              <a:rPr kumimoji="1" lang="zh-CN" altLang="en-US" sz="3600" b="1" i="0" u="none" dirty="0">
                <a:solidFill>
                  <a:srgbClr val="0000CC"/>
                </a:solidFill>
                <a:latin typeface="Times New Roman" panose="02020603050405020304" pitchFamily="18" charset="0"/>
                <a:ea typeface="楷体_GB2312" pitchFamily="49" charset="-122"/>
              </a:rPr>
              <a:t>正弦量的相量表示法</a:t>
            </a:r>
            <a:endParaRPr kumimoji="1" lang="zh-CN" altLang="en-US" sz="3600" b="1" i="0" u="none" dirty="0">
              <a:solidFill>
                <a:srgbClr val="0000CC"/>
              </a:solidFill>
              <a:latin typeface="Times New Roman" panose="02020603050405020304" pitchFamily="18" charset="0"/>
              <a:ea typeface="隶书" panose="02010509060101010101" pitchFamily="49" charset="-122"/>
            </a:endParaRPr>
          </a:p>
        </p:txBody>
      </p:sp>
      <p:sp>
        <p:nvSpPr>
          <p:cNvPr id="592902" name="Rectangle 6">
            <a:hlinkClick r:id="rId4" action="ppaction://hlinksldjump"/>
          </p:cNvPr>
          <p:cNvSpPr>
            <a:spLocks noChangeArrowheads="1"/>
          </p:cNvSpPr>
          <p:nvPr/>
        </p:nvSpPr>
        <p:spPr bwMode="auto">
          <a:xfrm>
            <a:off x="1627188" y="4156075"/>
            <a:ext cx="6473204" cy="641350"/>
          </a:xfrm>
          <a:prstGeom prst="rect">
            <a:avLst/>
          </a:prstGeom>
          <a:solidFill>
            <a:srgbClr val="FFC000"/>
          </a:solidFill>
          <a:ln>
            <a:noFill/>
          </a:ln>
          <a:effectLst/>
        </p:spPr>
        <p:txBody>
          <a:bodyPr wrap="square">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3.5</a:t>
            </a:r>
            <a:r>
              <a:rPr kumimoji="1" lang="zh-CN" altLang="en-US" sz="3600" b="1" i="0" u="none" dirty="0">
                <a:solidFill>
                  <a:srgbClr val="0000CC"/>
                </a:solidFill>
                <a:latin typeface="Times New Roman" panose="02020603050405020304" pitchFamily="18" charset="0"/>
                <a:ea typeface="楷体_GB2312" pitchFamily="49" charset="-122"/>
              </a:rPr>
              <a:t>复杂交流电路的分析与计算</a:t>
            </a:r>
          </a:p>
        </p:txBody>
      </p:sp>
      <p:sp>
        <p:nvSpPr>
          <p:cNvPr id="592903" name="Rectangle 7">
            <a:hlinkClick r:id="rId5" action="ppaction://hlinksldjump"/>
          </p:cNvPr>
          <p:cNvSpPr>
            <a:spLocks noChangeArrowheads="1"/>
          </p:cNvSpPr>
          <p:nvPr/>
        </p:nvSpPr>
        <p:spPr bwMode="auto">
          <a:xfrm>
            <a:off x="1793875" y="1557338"/>
            <a:ext cx="583247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a:solidFill>
                  <a:srgbClr val="0000CC"/>
                </a:solidFill>
                <a:latin typeface="Times New Roman" panose="02020603050405020304" pitchFamily="18" charset="0"/>
                <a:ea typeface="楷体_GB2312" pitchFamily="49" charset="-122"/>
              </a:rPr>
              <a:t>3.1 </a:t>
            </a:r>
            <a:r>
              <a:rPr kumimoji="1" lang="zh-CN" altLang="en-US" sz="3600" b="1" i="0" u="none">
                <a:solidFill>
                  <a:srgbClr val="0000CC"/>
                </a:solidFill>
                <a:latin typeface="Times New Roman" panose="02020603050405020304" pitchFamily="18" charset="0"/>
                <a:ea typeface="楷体_GB2312" pitchFamily="49" charset="-122"/>
              </a:rPr>
              <a:t>正弦交流电的基本概念</a:t>
            </a:r>
            <a:endParaRPr kumimoji="1" lang="zh-CN" altLang="en-US" sz="3600" b="1" i="0" u="none">
              <a:solidFill>
                <a:srgbClr val="0000CC"/>
              </a:solidFill>
              <a:latin typeface="Times New Roman" panose="02020603050405020304" pitchFamily="18" charset="0"/>
              <a:ea typeface="隶书" panose="02010509060101010101" pitchFamily="49" charset="-122"/>
            </a:endParaRPr>
          </a:p>
        </p:txBody>
      </p:sp>
      <p:sp>
        <p:nvSpPr>
          <p:cNvPr id="592904" name="Rectangle 8">
            <a:hlinkClick r:id="rId6" action="ppaction://hlinksldjump"/>
          </p:cNvPr>
          <p:cNvSpPr>
            <a:spLocks noChangeArrowheads="1"/>
          </p:cNvSpPr>
          <p:nvPr/>
        </p:nvSpPr>
        <p:spPr bwMode="auto">
          <a:xfrm>
            <a:off x="1601788" y="5516563"/>
            <a:ext cx="602456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3.7</a:t>
            </a:r>
            <a:r>
              <a:rPr kumimoji="1" lang="zh-CN" altLang="en-US" sz="3600" b="1" i="0" u="none" dirty="0">
                <a:solidFill>
                  <a:srgbClr val="0000CC"/>
                </a:solidFill>
                <a:latin typeface="Times New Roman" panose="02020603050405020304" pitchFamily="18" charset="0"/>
                <a:ea typeface="楷体_GB2312" pitchFamily="49" charset="-122"/>
              </a:rPr>
              <a:t>非正弦周期的电路分析</a:t>
            </a:r>
          </a:p>
        </p:txBody>
      </p:sp>
      <p:sp>
        <p:nvSpPr>
          <p:cNvPr id="592906" name="Rectangle 10">
            <a:hlinkClick r:id="rId7" action="ppaction://hlinksldjump"/>
          </p:cNvPr>
          <p:cNvSpPr>
            <a:spLocks noChangeArrowheads="1"/>
          </p:cNvSpPr>
          <p:nvPr/>
        </p:nvSpPr>
        <p:spPr bwMode="auto">
          <a:xfrm>
            <a:off x="1535113" y="2859088"/>
            <a:ext cx="5211762" cy="641350"/>
          </a:xfrm>
          <a:prstGeom prst="rect">
            <a:avLst/>
          </a:prstGeom>
          <a:noFill/>
          <a:ln>
            <a:noFill/>
          </a:ln>
          <a:effec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3.3 </a:t>
            </a:r>
            <a:r>
              <a:rPr kumimoji="1" lang="zh-CN" altLang="en-US" sz="3600" b="1" i="0" u="none" dirty="0">
                <a:solidFill>
                  <a:srgbClr val="0000CC"/>
                </a:solidFill>
                <a:latin typeface="Times New Roman" panose="02020603050405020304" pitchFamily="18" charset="0"/>
                <a:ea typeface="楷体_GB2312" pitchFamily="49" charset="-122"/>
              </a:rPr>
              <a:t>单一元件参数电路</a:t>
            </a:r>
            <a:endParaRPr kumimoji="1" lang="zh-CN" altLang="en-US" sz="3600" b="1" i="0" u="none" dirty="0">
              <a:solidFill>
                <a:srgbClr val="0000CC"/>
              </a:solidFill>
              <a:latin typeface="Times New Roman" panose="02020603050405020304" pitchFamily="18" charset="0"/>
              <a:ea typeface="隶书" panose="02010509060101010101" pitchFamily="49" charset="-122"/>
            </a:endParaRPr>
          </a:p>
        </p:txBody>
      </p:sp>
      <p:sp>
        <p:nvSpPr>
          <p:cNvPr id="592907" name="Rectangle 11">
            <a:hlinkClick r:id="rId8" action="ppaction://hlinksldjump"/>
          </p:cNvPr>
          <p:cNvSpPr>
            <a:spLocks noChangeArrowheads="1"/>
          </p:cNvSpPr>
          <p:nvPr/>
        </p:nvSpPr>
        <p:spPr bwMode="auto">
          <a:xfrm>
            <a:off x="1539875" y="3508375"/>
            <a:ext cx="5083175" cy="641350"/>
          </a:xfrm>
          <a:prstGeom prst="rect">
            <a:avLst/>
          </a:prstGeom>
          <a:noFill/>
          <a:ln>
            <a:noFill/>
          </a:ln>
          <a:effec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3.4</a:t>
            </a:r>
            <a:r>
              <a:rPr kumimoji="1" lang="en-US" altLang="zh-CN" sz="3600" b="1" u="none" dirty="0">
                <a:solidFill>
                  <a:srgbClr val="0000CC"/>
                </a:solidFill>
                <a:latin typeface="Times New Roman" panose="02020603050405020304" pitchFamily="18" charset="0"/>
                <a:ea typeface="楷体_GB2312" pitchFamily="49" charset="-122"/>
              </a:rPr>
              <a:t> </a:t>
            </a:r>
            <a:r>
              <a:rPr kumimoji="1" lang="zh-CN" altLang="en-US" sz="3600" b="1" i="0" u="none" dirty="0">
                <a:solidFill>
                  <a:srgbClr val="0000CC"/>
                </a:solidFill>
                <a:latin typeface="Times New Roman" panose="02020603050405020304" pitchFamily="18" charset="0"/>
                <a:ea typeface="楷体_GB2312" pitchFamily="49" charset="-122"/>
              </a:rPr>
              <a:t>简单正弦交流电路</a:t>
            </a:r>
            <a:endParaRPr kumimoji="1" lang="zh-CN" altLang="en-US" sz="3600" b="1" i="0" u="none" dirty="0">
              <a:solidFill>
                <a:srgbClr val="0000CC"/>
              </a:solidFill>
              <a:latin typeface="Times New Roman" panose="02020603050405020304" pitchFamily="18" charset="0"/>
              <a:ea typeface="隶书"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92903"/>
                                        </p:tgtEl>
                                        <p:attrNameLst>
                                          <p:attrName>style.visibility</p:attrName>
                                        </p:attrNameLst>
                                      </p:cBhvr>
                                      <p:to>
                                        <p:strVal val="visible"/>
                                      </p:to>
                                    </p:set>
                                    <p:animEffect transition="in" filter="wipe(left)">
                                      <p:cBhvr>
                                        <p:cTn id="7" dur="500"/>
                                        <p:tgtEl>
                                          <p:spTgt spid="59290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2901"/>
                                        </p:tgtEl>
                                        <p:attrNameLst>
                                          <p:attrName>style.visibility</p:attrName>
                                        </p:attrNameLst>
                                      </p:cBhvr>
                                      <p:to>
                                        <p:strVal val="visible"/>
                                      </p:to>
                                    </p:set>
                                    <p:animEffect transition="in" filter="wipe(left)">
                                      <p:cBhvr>
                                        <p:cTn id="11" dur="500"/>
                                        <p:tgtEl>
                                          <p:spTgt spid="59290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2906"/>
                                        </p:tgtEl>
                                        <p:attrNameLst>
                                          <p:attrName>style.visibility</p:attrName>
                                        </p:attrNameLst>
                                      </p:cBhvr>
                                      <p:to>
                                        <p:strVal val="visible"/>
                                      </p:to>
                                    </p:set>
                                    <p:animEffect transition="in" filter="wipe(left)">
                                      <p:cBhvr>
                                        <p:cTn id="15" dur="500"/>
                                        <p:tgtEl>
                                          <p:spTgt spid="59290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92907"/>
                                        </p:tgtEl>
                                        <p:attrNameLst>
                                          <p:attrName>style.visibility</p:attrName>
                                        </p:attrNameLst>
                                      </p:cBhvr>
                                      <p:to>
                                        <p:strVal val="visible"/>
                                      </p:to>
                                    </p:set>
                                    <p:animEffect transition="in" filter="wipe(left)">
                                      <p:cBhvr>
                                        <p:cTn id="19" dur="500"/>
                                        <p:tgtEl>
                                          <p:spTgt spid="59290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92902"/>
                                        </p:tgtEl>
                                        <p:attrNameLst>
                                          <p:attrName>style.visibility</p:attrName>
                                        </p:attrNameLst>
                                      </p:cBhvr>
                                      <p:to>
                                        <p:strVal val="visible"/>
                                      </p:to>
                                    </p:set>
                                    <p:animEffect transition="in" filter="wipe(left)">
                                      <p:cBhvr>
                                        <p:cTn id="23" dur="500"/>
                                        <p:tgtEl>
                                          <p:spTgt spid="59290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92900"/>
                                        </p:tgtEl>
                                        <p:attrNameLst>
                                          <p:attrName>style.visibility</p:attrName>
                                        </p:attrNameLst>
                                      </p:cBhvr>
                                      <p:to>
                                        <p:strVal val="visible"/>
                                      </p:to>
                                    </p:set>
                                    <p:animEffect transition="in" filter="wipe(left)">
                                      <p:cBhvr>
                                        <p:cTn id="27" dur="500"/>
                                        <p:tgtEl>
                                          <p:spTgt spid="59290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92904"/>
                                        </p:tgtEl>
                                        <p:attrNameLst>
                                          <p:attrName>style.visibility</p:attrName>
                                        </p:attrNameLst>
                                      </p:cBhvr>
                                      <p:to>
                                        <p:strVal val="visible"/>
                                      </p:to>
                                    </p:set>
                                    <p:animEffect transition="in" filter="wipe(left)">
                                      <p:cBhvr>
                                        <p:cTn id="31" dur="500"/>
                                        <p:tgtEl>
                                          <p:spTgt spid="592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900" grpId="0"/>
      <p:bldP spid="592901" grpId="0"/>
      <p:bldP spid="592902" grpId="0" animBg="1"/>
      <p:bldP spid="592903" grpId="0"/>
      <p:bldP spid="592904" grpId="0"/>
      <p:bldP spid="592906" grpId="0"/>
      <p:bldP spid="59290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F9B3E6E-3F99-4ECD-846E-C18ABFC296DB}" type="slidenum">
              <a:rPr lang="en-US" altLang="zh-CN" smtClean="0"/>
              <a:t>88</a:t>
            </a:fld>
            <a:endParaRPr lang="en-US" altLang="zh-CN"/>
          </a:p>
        </p:txBody>
      </p:sp>
      <p:grpSp>
        <p:nvGrpSpPr>
          <p:cNvPr id="4" name="Group 30"/>
          <p:cNvGrpSpPr/>
          <p:nvPr/>
        </p:nvGrpSpPr>
        <p:grpSpPr bwMode="auto">
          <a:xfrm>
            <a:off x="6211486" y="1015959"/>
            <a:ext cx="2387600" cy="2373313"/>
            <a:chOff x="696" y="1248"/>
            <a:chExt cx="1504" cy="1495"/>
          </a:xfrm>
        </p:grpSpPr>
        <p:sp>
          <p:nvSpPr>
            <p:cNvPr id="5" name="Rectangle 31"/>
            <p:cNvSpPr>
              <a:spLocks noChangeArrowheads="1"/>
            </p:cNvSpPr>
            <p:nvPr/>
          </p:nvSpPr>
          <p:spPr bwMode="auto">
            <a:xfrm>
              <a:off x="696" y="1852"/>
              <a:ext cx="285"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en-US" altLang="zh-CN" sz="2800" b="1" u="none">
                  <a:solidFill>
                    <a:schemeClr val="accent2"/>
                  </a:solidFill>
                  <a:latin typeface="Times New Roman" panose="02020603050405020304" pitchFamily="18" charset="0"/>
                </a:rPr>
                <a:t>u</a:t>
              </a:r>
              <a:endParaRPr kumimoji="1" lang="en-US" altLang="zh-CN" sz="2800" b="1" i="0" u="none">
                <a:solidFill>
                  <a:schemeClr val="accent2"/>
                </a:solidFill>
                <a:latin typeface="Times New Roman" panose="02020603050405020304" pitchFamily="18" charset="0"/>
              </a:endParaRPr>
            </a:p>
          </p:txBody>
        </p:sp>
        <p:sp>
          <p:nvSpPr>
            <p:cNvPr id="6" name="Line 32"/>
            <p:cNvSpPr>
              <a:spLocks noChangeShapeType="1"/>
            </p:cNvSpPr>
            <p:nvPr/>
          </p:nvSpPr>
          <p:spPr bwMode="auto">
            <a:xfrm flipH="1">
              <a:off x="979" y="1566"/>
              <a:ext cx="0" cy="907"/>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33"/>
            <p:cNvSpPr>
              <a:spLocks noChangeShapeType="1"/>
            </p:cNvSpPr>
            <p:nvPr/>
          </p:nvSpPr>
          <p:spPr bwMode="auto">
            <a:xfrm>
              <a:off x="1754" y="1388"/>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34"/>
            <p:cNvSpPr>
              <a:spLocks noChangeShapeType="1"/>
            </p:cNvSpPr>
            <p:nvPr/>
          </p:nvSpPr>
          <p:spPr bwMode="auto">
            <a:xfrm>
              <a:off x="1776" y="1860"/>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35"/>
            <p:cNvSpPr>
              <a:spLocks noChangeShapeType="1"/>
            </p:cNvSpPr>
            <p:nvPr/>
          </p:nvSpPr>
          <p:spPr bwMode="auto">
            <a:xfrm>
              <a:off x="1842" y="2335"/>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36"/>
            <p:cNvSpPr>
              <a:spLocks noChangeShapeType="1"/>
            </p:cNvSpPr>
            <p:nvPr/>
          </p:nvSpPr>
          <p:spPr bwMode="auto">
            <a:xfrm flipH="1">
              <a:off x="1635" y="2173"/>
              <a:ext cx="0" cy="27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 name="Line 37"/>
            <p:cNvSpPr>
              <a:spLocks noChangeShapeType="1"/>
            </p:cNvSpPr>
            <p:nvPr/>
          </p:nvSpPr>
          <p:spPr bwMode="auto">
            <a:xfrm flipH="1">
              <a:off x="1635" y="2525"/>
              <a:ext cx="0" cy="19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 name="Line 38"/>
            <p:cNvSpPr>
              <a:spLocks noChangeShapeType="1"/>
            </p:cNvSpPr>
            <p:nvPr/>
          </p:nvSpPr>
          <p:spPr bwMode="auto">
            <a:xfrm>
              <a:off x="1496" y="2438"/>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Line 39"/>
            <p:cNvSpPr>
              <a:spLocks noChangeShapeType="1"/>
            </p:cNvSpPr>
            <p:nvPr/>
          </p:nvSpPr>
          <p:spPr bwMode="auto">
            <a:xfrm>
              <a:off x="1496" y="2525"/>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Line 40"/>
            <p:cNvSpPr>
              <a:spLocks noChangeShapeType="1"/>
            </p:cNvSpPr>
            <p:nvPr/>
          </p:nvSpPr>
          <p:spPr bwMode="auto">
            <a:xfrm>
              <a:off x="1635" y="1314"/>
              <a:ext cx="12" cy="50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15" name="Rectangle 41"/>
            <p:cNvSpPr>
              <a:spLocks noChangeArrowheads="1"/>
            </p:cNvSpPr>
            <p:nvPr/>
          </p:nvSpPr>
          <p:spPr bwMode="auto">
            <a:xfrm>
              <a:off x="1579" y="1458"/>
              <a:ext cx="98" cy="206"/>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Line 42"/>
            <p:cNvSpPr>
              <a:spLocks noChangeShapeType="1"/>
            </p:cNvSpPr>
            <p:nvPr/>
          </p:nvSpPr>
          <p:spPr bwMode="auto">
            <a:xfrm flipH="1">
              <a:off x="943" y="1314"/>
              <a:ext cx="6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Line 43"/>
            <p:cNvSpPr>
              <a:spLocks noChangeShapeType="1"/>
            </p:cNvSpPr>
            <p:nvPr/>
          </p:nvSpPr>
          <p:spPr bwMode="auto">
            <a:xfrm flipH="1">
              <a:off x="943" y="2706"/>
              <a:ext cx="6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Text Box 44"/>
            <p:cNvSpPr txBox="1">
              <a:spLocks noChangeArrowheads="1"/>
            </p:cNvSpPr>
            <p:nvPr/>
          </p:nvSpPr>
          <p:spPr bwMode="auto">
            <a:xfrm>
              <a:off x="1283" y="1381"/>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R</a:t>
              </a:r>
              <a:endParaRPr kumimoji="1" lang="en-US" altLang="zh-CN" sz="2400" b="1" i="0" u="none">
                <a:latin typeface="Times New Roman" panose="02020603050405020304" pitchFamily="18" charset="0"/>
              </a:endParaRPr>
            </a:p>
          </p:txBody>
        </p:sp>
        <p:sp>
          <p:nvSpPr>
            <p:cNvPr id="19" name="Text Box 45"/>
            <p:cNvSpPr txBox="1">
              <a:spLocks noChangeArrowheads="1"/>
            </p:cNvSpPr>
            <p:nvPr/>
          </p:nvSpPr>
          <p:spPr bwMode="auto">
            <a:xfrm>
              <a:off x="1308" y="1818"/>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L</a:t>
              </a:r>
            </a:p>
          </p:txBody>
        </p:sp>
        <p:sp>
          <p:nvSpPr>
            <p:cNvPr id="20" name="Text Box 46"/>
            <p:cNvSpPr txBox="1">
              <a:spLocks noChangeArrowheads="1"/>
            </p:cNvSpPr>
            <p:nvPr/>
          </p:nvSpPr>
          <p:spPr bwMode="auto">
            <a:xfrm>
              <a:off x="1221" y="234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C</a:t>
              </a:r>
              <a:endParaRPr kumimoji="1" lang="en-US" altLang="zh-CN" sz="2400" b="1" i="0" u="none">
                <a:latin typeface="Times New Roman" panose="02020603050405020304" pitchFamily="18" charset="0"/>
              </a:endParaRPr>
            </a:p>
          </p:txBody>
        </p:sp>
        <p:graphicFrame>
          <p:nvGraphicFramePr>
            <p:cNvPr id="21" name="Object 47"/>
            <p:cNvGraphicFramePr>
              <a:graphicFrameLocks noChangeAspect="1"/>
            </p:cNvGraphicFramePr>
            <p:nvPr/>
          </p:nvGraphicFramePr>
          <p:xfrm>
            <a:off x="1780" y="1325"/>
            <a:ext cx="365" cy="411"/>
          </p:xfrm>
          <a:graphic>
            <a:graphicData uri="http://schemas.openxmlformats.org/presentationml/2006/ole">
              <mc:AlternateContent xmlns:mc="http://schemas.openxmlformats.org/markup-compatibility/2006">
                <mc:Choice xmlns:v="urn:schemas-microsoft-com:vml" Requires="v">
                  <p:oleObj name="公式" r:id="rId2" imgW="190500" imgH="215900" progId="Equation.3">
                    <p:embed/>
                  </p:oleObj>
                </mc:Choice>
                <mc:Fallback>
                  <p:oleObj name="公式" r:id="rId2" imgW="190500" imgH="215900" progId="Equation.3">
                    <p:embed/>
                    <p:pic>
                      <p:nvPicPr>
                        <p:cNvPr id="0" name="图片 1690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 y="1325"/>
                          <a:ext cx="365" cy="4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48"/>
            <p:cNvGraphicFramePr>
              <a:graphicFrameLocks noChangeAspect="1"/>
            </p:cNvGraphicFramePr>
            <p:nvPr/>
          </p:nvGraphicFramePr>
          <p:xfrm>
            <a:off x="1798" y="1778"/>
            <a:ext cx="317" cy="385"/>
          </p:xfrm>
          <a:graphic>
            <a:graphicData uri="http://schemas.openxmlformats.org/presentationml/2006/ole">
              <mc:AlternateContent xmlns:mc="http://schemas.openxmlformats.org/markup-compatibility/2006">
                <mc:Choice xmlns:v="urn:schemas-microsoft-com:vml" Requires="v">
                  <p:oleObj name="公式" r:id="rId4" imgW="177800" imgH="215900" progId="Equation.3">
                    <p:embed/>
                  </p:oleObj>
                </mc:Choice>
                <mc:Fallback>
                  <p:oleObj name="公式" r:id="rId4" imgW="177800" imgH="215900" progId="Equation.3">
                    <p:embed/>
                    <p:pic>
                      <p:nvPicPr>
                        <p:cNvPr id="0" name="图片 1690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 y="1778"/>
                          <a:ext cx="317"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49"/>
            <p:cNvGraphicFramePr>
              <a:graphicFrameLocks noChangeAspect="1"/>
            </p:cNvGraphicFramePr>
            <p:nvPr/>
          </p:nvGraphicFramePr>
          <p:xfrm>
            <a:off x="1850" y="2256"/>
            <a:ext cx="350" cy="421"/>
          </p:xfrm>
          <a:graphic>
            <a:graphicData uri="http://schemas.openxmlformats.org/presentationml/2006/ole">
              <mc:AlternateContent xmlns:mc="http://schemas.openxmlformats.org/markup-compatibility/2006">
                <mc:Choice xmlns:v="urn:schemas-microsoft-com:vml" Requires="v">
                  <p:oleObj name="公式" r:id="rId6" imgW="190500" imgH="228600" progId="Equation.3">
                    <p:embed/>
                  </p:oleObj>
                </mc:Choice>
                <mc:Fallback>
                  <p:oleObj name="公式" r:id="rId6" imgW="190500" imgH="228600" progId="Equation.3">
                    <p:embed/>
                    <p:pic>
                      <p:nvPicPr>
                        <p:cNvPr id="0" name="图片 16906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0" y="2256"/>
                          <a:ext cx="350" cy="4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 name="Group 50"/>
            <p:cNvGrpSpPr/>
            <p:nvPr/>
          </p:nvGrpSpPr>
          <p:grpSpPr bwMode="auto">
            <a:xfrm>
              <a:off x="1624" y="1792"/>
              <a:ext cx="91" cy="363"/>
              <a:chOff x="433" y="3084"/>
              <a:chExt cx="95" cy="612"/>
            </a:xfrm>
          </p:grpSpPr>
          <p:sp>
            <p:nvSpPr>
              <p:cNvPr id="29" name="AutoShape 51"/>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AutoShape 52"/>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AutoShape 53"/>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25" name="Text Box 54"/>
            <p:cNvSpPr txBox="1">
              <a:spLocks noChangeArrowheads="1"/>
            </p:cNvSpPr>
            <p:nvPr/>
          </p:nvSpPr>
          <p:spPr bwMode="auto">
            <a:xfrm>
              <a:off x="1117" y="1248"/>
              <a:ext cx="178"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lnSpc>
                  <a:spcPct val="120000"/>
                </a:lnSpc>
              </a:pPr>
              <a:r>
                <a:rPr kumimoji="1" lang="en-US" altLang="zh-CN" sz="2800" b="1" u="none">
                  <a:solidFill>
                    <a:schemeClr val="accent2"/>
                  </a:solidFill>
                  <a:latin typeface="Times New Roman" panose="02020603050405020304" pitchFamily="18" charset="0"/>
                </a:rPr>
                <a:t>i</a:t>
              </a:r>
            </a:p>
          </p:txBody>
        </p:sp>
        <p:sp useBgFill="1">
          <p:nvSpPr>
            <p:cNvPr id="26" name="Oval 55"/>
            <p:cNvSpPr>
              <a:spLocks noChangeArrowheads="1"/>
            </p:cNvSpPr>
            <p:nvPr/>
          </p:nvSpPr>
          <p:spPr bwMode="auto">
            <a:xfrm>
              <a:off x="900" y="2652"/>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27" name="Oval 56"/>
            <p:cNvSpPr>
              <a:spLocks noChangeArrowheads="1"/>
            </p:cNvSpPr>
            <p:nvPr/>
          </p:nvSpPr>
          <p:spPr bwMode="auto">
            <a:xfrm>
              <a:off x="900" y="1248"/>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57"/>
            <p:cNvSpPr>
              <a:spLocks noChangeShapeType="1"/>
            </p:cNvSpPr>
            <p:nvPr/>
          </p:nvSpPr>
          <p:spPr bwMode="auto">
            <a:xfrm>
              <a:off x="1127" y="1313"/>
              <a:ext cx="265"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2" name="Group 12"/>
          <p:cNvGrpSpPr/>
          <p:nvPr/>
        </p:nvGrpSpPr>
        <p:grpSpPr bwMode="auto">
          <a:xfrm>
            <a:off x="0" y="1908955"/>
            <a:ext cx="5108575" cy="638175"/>
            <a:chOff x="323" y="3658"/>
            <a:chExt cx="3218" cy="402"/>
          </a:xfrm>
        </p:grpSpPr>
        <p:sp>
          <p:nvSpPr>
            <p:cNvPr id="33" name="Rectangle 13"/>
            <p:cNvSpPr>
              <a:spLocks noChangeArrowheads="1"/>
            </p:cNvSpPr>
            <p:nvPr/>
          </p:nvSpPr>
          <p:spPr bwMode="auto">
            <a:xfrm>
              <a:off x="323" y="3665"/>
              <a:ext cx="7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FF0000"/>
                  </a:solidFill>
                  <a:latin typeface="楷体_GB2312" pitchFamily="49" charset="-122"/>
                  <a:ea typeface="楷体_GB2312" pitchFamily="49" charset="-122"/>
                </a:rPr>
                <a:t>复阻抗</a:t>
              </a:r>
            </a:p>
          </p:txBody>
        </p:sp>
        <p:graphicFrame>
          <p:nvGraphicFramePr>
            <p:cNvPr id="34" name="Object 14">
              <a:hlinkClick r:id="" action="ppaction://ole?verb=0"/>
            </p:cNvPr>
            <p:cNvGraphicFramePr/>
            <p:nvPr/>
          </p:nvGraphicFramePr>
          <p:xfrm>
            <a:off x="1018" y="3658"/>
            <a:ext cx="2523" cy="402"/>
          </p:xfrm>
          <a:graphic>
            <a:graphicData uri="http://schemas.openxmlformats.org/presentationml/2006/ole">
              <mc:AlternateContent xmlns:mc="http://schemas.openxmlformats.org/markup-compatibility/2006">
                <mc:Choice xmlns:v="urn:schemas-microsoft-com:vml" Requires="v">
                  <p:oleObj name="公式" r:id="rId8" imgW="1308100" imgH="228600" progId="Equation.3">
                    <p:embed/>
                  </p:oleObj>
                </mc:Choice>
                <mc:Fallback>
                  <p:oleObj name="公式" r:id="rId8" imgW="1308100" imgH="228600" progId="Equation.3">
                    <p:embed/>
                    <p:pic>
                      <p:nvPicPr>
                        <p:cNvPr id="0" name="图片 16906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8" y="3658"/>
                          <a:ext cx="2523"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5" name="Group 15"/>
          <p:cNvGrpSpPr/>
          <p:nvPr/>
        </p:nvGrpSpPr>
        <p:grpSpPr bwMode="auto">
          <a:xfrm>
            <a:off x="1138263" y="3162260"/>
            <a:ext cx="1341438" cy="1298575"/>
            <a:chOff x="510" y="3321"/>
            <a:chExt cx="1241" cy="818"/>
          </a:xfrm>
        </p:grpSpPr>
        <p:sp useBgFill="1">
          <p:nvSpPr>
            <p:cNvPr id="36" name="Rectangle 16"/>
            <p:cNvSpPr>
              <a:spLocks noChangeArrowheads="1"/>
            </p:cNvSpPr>
            <p:nvPr/>
          </p:nvSpPr>
          <p:spPr bwMode="auto">
            <a:xfrm>
              <a:off x="510" y="3321"/>
              <a:ext cx="1241" cy="818"/>
            </a:xfrm>
            <a:prstGeom prst="rect">
              <a:avLst/>
            </a:prstGeom>
            <a:ln w="25400">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7" name="Object 17"/>
            <p:cNvGraphicFramePr>
              <a:graphicFrameLocks noChangeAspect="1"/>
            </p:cNvGraphicFramePr>
            <p:nvPr/>
          </p:nvGraphicFramePr>
          <p:xfrm>
            <a:off x="514" y="3370"/>
            <a:ext cx="1194" cy="751"/>
          </p:xfrm>
          <a:graphic>
            <a:graphicData uri="http://schemas.openxmlformats.org/presentationml/2006/ole">
              <mc:AlternateContent xmlns:mc="http://schemas.openxmlformats.org/markup-compatibility/2006">
                <mc:Choice xmlns:v="urn:schemas-microsoft-com:vml" Requires="v">
                  <p:oleObj name="公式" r:id="rId10" imgW="431800" imgH="419100" progId="Equation.3">
                    <p:embed/>
                  </p:oleObj>
                </mc:Choice>
                <mc:Fallback>
                  <p:oleObj name="公式" r:id="rId10" imgW="431800" imgH="419100" progId="Equation.3">
                    <p:embed/>
                    <p:pic>
                      <p:nvPicPr>
                        <p:cNvPr id="0" name="图片 16906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 y="3370"/>
                          <a:ext cx="1194" cy="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8" name="矩形 37"/>
          <p:cNvSpPr/>
          <p:nvPr/>
        </p:nvSpPr>
        <p:spPr bwMode="auto">
          <a:xfrm>
            <a:off x="7106836" y="692696"/>
            <a:ext cx="1779740" cy="3118851"/>
          </a:xfrm>
          <a:prstGeom prst="rect">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1"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F9B3E6E-3F99-4ECD-846E-C18ABFC296DB}" type="slidenum">
              <a:rPr lang="en-US" altLang="zh-CN" smtClean="0"/>
              <a:t>89</a:t>
            </a:fld>
            <a:endParaRPr lang="en-US" altLang="zh-CN"/>
          </a:p>
        </p:txBody>
      </p:sp>
      <p:grpSp>
        <p:nvGrpSpPr>
          <p:cNvPr id="4" name="Group 30"/>
          <p:cNvGrpSpPr/>
          <p:nvPr/>
        </p:nvGrpSpPr>
        <p:grpSpPr bwMode="auto">
          <a:xfrm>
            <a:off x="6211486" y="1015959"/>
            <a:ext cx="2387600" cy="2373313"/>
            <a:chOff x="696" y="1248"/>
            <a:chExt cx="1504" cy="1495"/>
          </a:xfrm>
        </p:grpSpPr>
        <p:sp>
          <p:nvSpPr>
            <p:cNvPr id="5" name="Rectangle 31"/>
            <p:cNvSpPr>
              <a:spLocks noChangeArrowheads="1"/>
            </p:cNvSpPr>
            <p:nvPr/>
          </p:nvSpPr>
          <p:spPr bwMode="auto">
            <a:xfrm>
              <a:off x="696" y="1852"/>
              <a:ext cx="285"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en-US" altLang="zh-CN" sz="2800" b="1" u="none">
                  <a:solidFill>
                    <a:schemeClr val="accent2"/>
                  </a:solidFill>
                  <a:latin typeface="Times New Roman" panose="02020603050405020304" pitchFamily="18" charset="0"/>
                </a:rPr>
                <a:t>u</a:t>
              </a:r>
              <a:endParaRPr kumimoji="1" lang="en-US" altLang="zh-CN" sz="2800" b="1" i="0" u="none">
                <a:solidFill>
                  <a:schemeClr val="accent2"/>
                </a:solidFill>
                <a:latin typeface="Times New Roman" panose="02020603050405020304" pitchFamily="18" charset="0"/>
              </a:endParaRPr>
            </a:p>
          </p:txBody>
        </p:sp>
        <p:sp>
          <p:nvSpPr>
            <p:cNvPr id="6" name="Line 32"/>
            <p:cNvSpPr>
              <a:spLocks noChangeShapeType="1"/>
            </p:cNvSpPr>
            <p:nvPr/>
          </p:nvSpPr>
          <p:spPr bwMode="auto">
            <a:xfrm flipH="1">
              <a:off x="979" y="1566"/>
              <a:ext cx="0" cy="907"/>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33"/>
            <p:cNvSpPr>
              <a:spLocks noChangeShapeType="1"/>
            </p:cNvSpPr>
            <p:nvPr/>
          </p:nvSpPr>
          <p:spPr bwMode="auto">
            <a:xfrm>
              <a:off x="1754" y="1388"/>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34"/>
            <p:cNvSpPr>
              <a:spLocks noChangeShapeType="1"/>
            </p:cNvSpPr>
            <p:nvPr/>
          </p:nvSpPr>
          <p:spPr bwMode="auto">
            <a:xfrm>
              <a:off x="1776" y="1860"/>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35"/>
            <p:cNvSpPr>
              <a:spLocks noChangeShapeType="1"/>
            </p:cNvSpPr>
            <p:nvPr/>
          </p:nvSpPr>
          <p:spPr bwMode="auto">
            <a:xfrm>
              <a:off x="1842" y="2335"/>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36"/>
            <p:cNvSpPr>
              <a:spLocks noChangeShapeType="1"/>
            </p:cNvSpPr>
            <p:nvPr/>
          </p:nvSpPr>
          <p:spPr bwMode="auto">
            <a:xfrm flipH="1">
              <a:off x="1635" y="2173"/>
              <a:ext cx="0" cy="27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 name="Line 37"/>
            <p:cNvSpPr>
              <a:spLocks noChangeShapeType="1"/>
            </p:cNvSpPr>
            <p:nvPr/>
          </p:nvSpPr>
          <p:spPr bwMode="auto">
            <a:xfrm flipH="1">
              <a:off x="1635" y="2525"/>
              <a:ext cx="0" cy="19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 name="Line 38"/>
            <p:cNvSpPr>
              <a:spLocks noChangeShapeType="1"/>
            </p:cNvSpPr>
            <p:nvPr/>
          </p:nvSpPr>
          <p:spPr bwMode="auto">
            <a:xfrm>
              <a:off x="1496" y="2438"/>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Line 39"/>
            <p:cNvSpPr>
              <a:spLocks noChangeShapeType="1"/>
            </p:cNvSpPr>
            <p:nvPr/>
          </p:nvSpPr>
          <p:spPr bwMode="auto">
            <a:xfrm>
              <a:off x="1496" y="2525"/>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Line 40"/>
            <p:cNvSpPr>
              <a:spLocks noChangeShapeType="1"/>
            </p:cNvSpPr>
            <p:nvPr/>
          </p:nvSpPr>
          <p:spPr bwMode="auto">
            <a:xfrm>
              <a:off x="1635" y="1314"/>
              <a:ext cx="12" cy="50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15" name="Rectangle 41"/>
            <p:cNvSpPr>
              <a:spLocks noChangeArrowheads="1"/>
            </p:cNvSpPr>
            <p:nvPr/>
          </p:nvSpPr>
          <p:spPr bwMode="auto">
            <a:xfrm>
              <a:off x="1579" y="1458"/>
              <a:ext cx="98" cy="206"/>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Line 42"/>
            <p:cNvSpPr>
              <a:spLocks noChangeShapeType="1"/>
            </p:cNvSpPr>
            <p:nvPr/>
          </p:nvSpPr>
          <p:spPr bwMode="auto">
            <a:xfrm flipH="1">
              <a:off x="943" y="1314"/>
              <a:ext cx="6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Line 43"/>
            <p:cNvSpPr>
              <a:spLocks noChangeShapeType="1"/>
            </p:cNvSpPr>
            <p:nvPr/>
          </p:nvSpPr>
          <p:spPr bwMode="auto">
            <a:xfrm flipH="1">
              <a:off x="943" y="2706"/>
              <a:ext cx="6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Text Box 44"/>
            <p:cNvSpPr txBox="1">
              <a:spLocks noChangeArrowheads="1"/>
            </p:cNvSpPr>
            <p:nvPr/>
          </p:nvSpPr>
          <p:spPr bwMode="auto">
            <a:xfrm>
              <a:off x="1283" y="1381"/>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R</a:t>
              </a:r>
              <a:endParaRPr kumimoji="1" lang="en-US" altLang="zh-CN" sz="2400" b="1" i="0" u="none">
                <a:latin typeface="Times New Roman" panose="02020603050405020304" pitchFamily="18" charset="0"/>
              </a:endParaRPr>
            </a:p>
          </p:txBody>
        </p:sp>
        <p:sp>
          <p:nvSpPr>
            <p:cNvPr id="19" name="Text Box 45"/>
            <p:cNvSpPr txBox="1">
              <a:spLocks noChangeArrowheads="1"/>
            </p:cNvSpPr>
            <p:nvPr/>
          </p:nvSpPr>
          <p:spPr bwMode="auto">
            <a:xfrm>
              <a:off x="1308" y="1818"/>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L</a:t>
              </a:r>
            </a:p>
          </p:txBody>
        </p:sp>
        <p:sp>
          <p:nvSpPr>
            <p:cNvPr id="20" name="Text Box 46"/>
            <p:cNvSpPr txBox="1">
              <a:spLocks noChangeArrowheads="1"/>
            </p:cNvSpPr>
            <p:nvPr/>
          </p:nvSpPr>
          <p:spPr bwMode="auto">
            <a:xfrm>
              <a:off x="1221" y="234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C</a:t>
              </a:r>
              <a:endParaRPr kumimoji="1" lang="en-US" altLang="zh-CN" sz="2400" b="1" i="0" u="none">
                <a:latin typeface="Times New Roman" panose="02020603050405020304" pitchFamily="18" charset="0"/>
              </a:endParaRPr>
            </a:p>
          </p:txBody>
        </p:sp>
        <p:graphicFrame>
          <p:nvGraphicFramePr>
            <p:cNvPr id="21" name="Object 47"/>
            <p:cNvGraphicFramePr>
              <a:graphicFrameLocks noChangeAspect="1"/>
            </p:cNvGraphicFramePr>
            <p:nvPr/>
          </p:nvGraphicFramePr>
          <p:xfrm>
            <a:off x="1780" y="1325"/>
            <a:ext cx="365" cy="411"/>
          </p:xfrm>
          <a:graphic>
            <a:graphicData uri="http://schemas.openxmlformats.org/presentationml/2006/ole">
              <mc:AlternateContent xmlns:mc="http://schemas.openxmlformats.org/markup-compatibility/2006">
                <mc:Choice xmlns:v="urn:schemas-microsoft-com:vml" Requires="v">
                  <p:oleObj name="公式" r:id="rId2" imgW="190500" imgH="215900" progId="Equation.3">
                    <p:embed/>
                  </p:oleObj>
                </mc:Choice>
                <mc:Fallback>
                  <p:oleObj name="公式" r:id="rId2" imgW="190500" imgH="215900" progId="Equation.3">
                    <p:embed/>
                    <p:pic>
                      <p:nvPicPr>
                        <p:cNvPr id="0" name="图片 1700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 y="1325"/>
                          <a:ext cx="365" cy="4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48"/>
            <p:cNvGraphicFramePr>
              <a:graphicFrameLocks noChangeAspect="1"/>
            </p:cNvGraphicFramePr>
            <p:nvPr/>
          </p:nvGraphicFramePr>
          <p:xfrm>
            <a:off x="1798" y="1778"/>
            <a:ext cx="317" cy="385"/>
          </p:xfrm>
          <a:graphic>
            <a:graphicData uri="http://schemas.openxmlformats.org/presentationml/2006/ole">
              <mc:AlternateContent xmlns:mc="http://schemas.openxmlformats.org/markup-compatibility/2006">
                <mc:Choice xmlns:v="urn:schemas-microsoft-com:vml" Requires="v">
                  <p:oleObj name="公式" r:id="rId4" imgW="177800" imgH="215900" progId="Equation.3">
                    <p:embed/>
                  </p:oleObj>
                </mc:Choice>
                <mc:Fallback>
                  <p:oleObj name="公式" r:id="rId4" imgW="177800" imgH="215900" progId="Equation.3">
                    <p:embed/>
                    <p:pic>
                      <p:nvPicPr>
                        <p:cNvPr id="0" name="图片 1700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 y="1778"/>
                          <a:ext cx="317"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49"/>
            <p:cNvGraphicFramePr>
              <a:graphicFrameLocks noChangeAspect="1"/>
            </p:cNvGraphicFramePr>
            <p:nvPr/>
          </p:nvGraphicFramePr>
          <p:xfrm>
            <a:off x="1850" y="2256"/>
            <a:ext cx="350" cy="421"/>
          </p:xfrm>
          <a:graphic>
            <a:graphicData uri="http://schemas.openxmlformats.org/presentationml/2006/ole">
              <mc:AlternateContent xmlns:mc="http://schemas.openxmlformats.org/markup-compatibility/2006">
                <mc:Choice xmlns:v="urn:schemas-microsoft-com:vml" Requires="v">
                  <p:oleObj name="公式" r:id="rId6" imgW="190500" imgH="228600" progId="Equation.3">
                    <p:embed/>
                  </p:oleObj>
                </mc:Choice>
                <mc:Fallback>
                  <p:oleObj name="公式" r:id="rId6" imgW="190500" imgH="228600" progId="Equation.3">
                    <p:embed/>
                    <p:pic>
                      <p:nvPicPr>
                        <p:cNvPr id="0" name="图片 17009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0" y="2256"/>
                          <a:ext cx="350" cy="4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 name="Group 50"/>
            <p:cNvGrpSpPr/>
            <p:nvPr/>
          </p:nvGrpSpPr>
          <p:grpSpPr bwMode="auto">
            <a:xfrm>
              <a:off x="1624" y="1792"/>
              <a:ext cx="91" cy="363"/>
              <a:chOff x="433" y="3084"/>
              <a:chExt cx="95" cy="612"/>
            </a:xfrm>
          </p:grpSpPr>
          <p:sp>
            <p:nvSpPr>
              <p:cNvPr id="29" name="AutoShape 51"/>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AutoShape 52"/>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AutoShape 53"/>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25" name="Text Box 54"/>
            <p:cNvSpPr txBox="1">
              <a:spLocks noChangeArrowheads="1"/>
            </p:cNvSpPr>
            <p:nvPr/>
          </p:nvSpPr>
          <p:spPr bwMode="auto">
            <a:xfrm>
              <a:off x="1117" y="1248"/>
              <a:ext cx="178"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lnSpc>
                  <a:spcPct val="120000"/>
                </a:lnSpc>
              </a:pPr>
              <a:r>
                <a:rPr kumimoji="1" lang="en-US" altLang="zh-CN" sz="2800" b="1" u="none">
                  <a:solidFill>
                    <a:schemeClr val="accent2"/>
                  </a:solidFill>
                  <a:latin typeface="Times New Roman" panose="02020603050405020304" pitchFamily="18" charset="0"/>
                </a:rPr>
                <a:t>i</a:t>
              </a:r>
            </a:p>
          </p:txBody>
        </p:sp>
        <p:sp useBgFill="1">
          <p:nvSpPr>
            <p:cNvPr id="26" name="Oval 55"/>
            <p:cNvSpPr>
              <a:spLocks noChangeArrowheads="1"/>
            </p:cNvSpPr>
            <p:nvPr/>
          </p:nvSpPr>
          <p:spPr bwMode="auto">
            <a:xfrm>
              <a:off x="900" y="2652"/>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27" name="Oval 56"/>
            <p:cNvSpPr>
              <a:spLocks noChangeArrowheads="1"/>
            </p:cNvSpPr>
            <p:nvPr/>
          </p:nvSpPr>
          <p:spPr bwMode="auto">
            <a:xfrm>
              <a:off x="900" y="1248"/>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57"/>
            <p:cNvSpPr>
              <a:spLocks noChangeShapeType="1"/>
            </p:cNvSpPr>
            <p:nvPr/>
          </p:nvSpPr>
          <p:spPr bwMode="auto">
            <a:xfrm>
              <a:off x="1127" y="1313"/>
              <a:ext cx="265"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2" name="Group 12"/>
          <p:cNvGrpSpPr/>
          <p:nvPr/>
        </p:nvGrpSpPr>
        <p:grpSpPr bwMode="auto">
          <a:xfrm>
            <a:off x="336630" y="3482965"/>
            <a:ext cx="3236913" cy="519113"/>
            <a:chOff x="323" y="3665"/>
            <a:chExt cx="2039" cy="327"/>
          </a:xfrm>
        </p:grpSpPr>
        <p:sp>
          <p:nvSpPr>
            <p:cNvPr id="33" name="Rectangle 13"/>
            <p:cNvSpPr>
              <a:spLocks noChangeArrowheads="1"/>
            </p:cNvSpPr>
            <p:nvPr/>
          </p:nvSpPr>
          <p:spPr bwMode="auto">
            <a:xfrm>
              <a:off x="323" y="3665"/>
              <a:ext cx="7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FF0000"/>
                  </a:solidFill>
                  <a:latin typeface="楷体_GB2312" pitchFamily="49" charset="-122"/>
                  <a:ea typeface="楷体_GB2312" pitchFamily="49" charset="-122"/>
                </a:rPr>
                <a:t>复阻抗</a:t>
              </a:r>
            </a:p>
          </p:txBody>
        </p:sp>
        <p:graphicFrame>
          <p:nvGraphicFramePr>
            <p:cNvPr id="34" name="Object 14">
              <a:hlinkClick r:id="" action="ppaction://ole?verb=0"/>
            </p:cNvPr>
            <p:cNvGraphicFramePr/>
            <p:nvPr/>
          </p:nvGraphicFramePr>
          <p:xfrm>
            <a:off x="1407" y="3702"/>
            <a:ext cx="955" cy="290"/>
          </p:xfrm>
          <a:graphic>
            <a:graphicData uri="http://schemas.openxmlformats.org/presentationml/2006/ole">
              <mc:AlternateContent xmlns:mc="http://schemas.openxmlformats.org/markup-compatibility/2006">
                <mc:Choice xmlns:v="urn:schemas-microsoft-com:vml" Requires="v">
                  <p:oleObj name="公式" r:id="rId8" imgW="11887200" imgH="3962400" progId="Equation.3">
                    <p:embed/>
                  </p:oleObj>
                </mc:Choice>
                <mc:Fallback>
                  <p:oleObj name="公式" r:id="rId8" imgW="11887200" imgH="3962400" progId="Equation.3">
                    <p:embed/>
                    <p:pic>
                      <p:nvPicPr>
                        <p:cNvPr id="0" name="图片 170093"/>
                        <p:cNvPicPr>
                          <a:picLocks noChangeArrowheads="1"/>
                        </p:cNvPicPr>
                        <p:nvPr/>
                      </p:nvPicPr>
                      <p:blipFill>
                        <a:blip r:embed="rId9"/>
                        <a:srcRect/>
                        <a:stretch>
                          <a:fillRect/>
                        </a:stretch>
                      </p:blipFill>
                      <p:spPr bwMode="auto">
                        <a:xfrm>
                          <a:off x="1407" y="3702"/>
                          <a:ext cx="95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7" name="组合 46"/>
          <p:cNvGrpSpPr/>
          <p:nvPr/>
        </p:nvGrpSpPr>
        <p:grpSpPr>
          <a:xfrm>
            <a:off x="7127592" y="1879559"/>
            <a:ext cx="1548863" cy="1470026"/>
            <a:chOff x="7127592" y="1879559"/>
            <a:chExt cx="1548863" cy="1470026"/>
          </a:xfrm>
        </p:grpSpPr>
        <p:sp>
          <p:nvSpPr>
            <p:cNvPr id="39" name="矩形 38"/>
            <p:cNvSpPr/>
            <p:nvPr/>
          </p:nvSpPr>
          <p:spPr bwMode="auto">
            <a:xfrm>
              <a:off x="7127592" y="1891725"/>
              <a:ext cx="1548863" cy="1304665"/>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1"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41" name="直接连接符 40"/>
            <p:cNvCxnSpPr>
              <a:stCxn id="30" idx="0"/>
              <a:endCxn id="11" idx="1"/>
            </p:cNvCxnSpPr>
            <p:nvPr/>
          </p:nvCxnSpPr>
          <p:spPr bwMode="auto">
            <a:xfrm flipH="1">
              <a:off x="7702148" y="1879559"/>
              <a:ext cx="786" cy="1470026"/>
            </a:xfrm>
            <a:prstGeom prst="line">
              <a:avLst/>
            </a:prstGeom>
            <a:noFill/>
            <a:ln w="254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43" name="Group 12"/>
          <p:cNvGrpSpPr/>
          <p:nvPr/>
        </p:nvGrpSpPr>
        <p:grpSpPr bwMode="auto">
          <a:xfrm>
            <a:off x="152400" y="2061355"/>
            <a:ext cx="5108575" cy="638175"/>
            <a:chOff x="323" y="3658"/>
            <a:chExt cx="3218" cy="402"/>
          </a:xfrm>
        </p:grpSpPr>
        <p:sp>
          <p:nvSpPr>
            <p:cNvPr id="44" name="Rectangle 13"/>
            <p:cNvSpPr>
              <a:spLocks noChangeArrowheads="1"/>
            </p:cNvSpPr>
            <p:nvPr/>
          </p:nvSpPr>
          <p:spPr bwMode="auto">
            <a:xfrm>
              <a:off x="323" y="3665"/>
              <a:ext cx="7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FF0000"/>
                  </a:solidFill>
                  <a:latin typeface="楷体_GB2312" pitchFamily="49" charset="-122"/>
                  <a:ea typeface="楷体_GB2312" pitchFamily="49" charset="-122"/>
                </a:rPr>
                <a:t>复阻抗</a:t>
              </a:r>
            </a:p>
          </p:txBody>
        </p:sp>
        <p:graphicFrame>
          <p:nvGraphicFramePr>
            <p:cNvPr id="45" name="Object 14">
              <a:hlinkClick r:id="" action="ppaction://ole?verb=0"/>
            </p:cNvPr>
            <p:cNvGraphicFramePr/>
            <p:nvPr/>
          </p:nvGraphicFramePr>
          <p:xfrm>
            <a:off x="1018" y="3658"/>
            <a:ext cx="2523" cy="402"/>
          </p:xfrm>
          <a:graphic>
            <a:graphicData uri="http://schemas.openxmlformats.org/presentationml/2006/ole">
              <mc:AlternateContent xmlns:mc="http://schemas.openxmlformats.org/markup-compatibility/2006">
                <mc:Choice xmlns:v="urn:schemas-microsoft-com:vml" Requires="v">
                  <p:oleObj name="公式" r:id="rId10" imgW="1308100" imgH="228600" progId="Equation.3">
                    <p:embed/>
                  </p:oleObj>
                </mc:Choice>
                <mc:Fallback>
                  <p:oleObj name="公式" r:id="rId10" imgW="1308100" imgH="228600" progId="Equation.3">
                    <p:embed/>
                    <p:pic>
                      <p:nvPicPr>
                        <p:cNvPr id="0" name="图片 17009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8" y="3658"/>
                          <a:ext cx="2523"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6" name="下箭头 45"/>
          <p:cNvSpPr/>
          <p:nvPr/>
        </p:nvSpPr>
        <p:spPr bwMode="auto">
          <a:xfrm>
            <a:off x="2051720" y="2614572"/>
            <a:ext cx="427718" cy="868393"/>
          </a:xfrm>
          <a:prstGeom prst="downArrow">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1"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circle(in)">
                                      <p:cBhvr>
                                        <p:cTn id="12" dur="20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up)">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1222BAA2-F3F7-4DC6-855E-1A860A7DD820}" type="slidenum">
              <a:rPr lang="en-US" altLang="zh-CN" i="0" u="none" smtClean="0">
                <a:latin typeface="Times New Roman" panose="02020603050405020304" pitchFamily="18" charset="0"/>
              </a:rPr>
              <a:t>9</a:t>
            </a:fld>
            <a:endParaRPr lang="en-US" altLang="zh-CN" i="0" u="none">
              <a:latin typeface="Times New Roman" panose="02020603050405020304" pitchFamily="18" charset="0"/>
            </a:endParaRPr>
          </a:p>
        </p:txBody>
      </p:sp>
      <p:sp>
        <p:nvSpPr>
          <p:cNvPr id="842754" name="Rectangle 2"/>
          <p:cNvSpPr>
            <a:spLocks noChangeArrowheads="1"/>
          </p:cNvSpPr>
          <p:nvPr/>
        </p:nvSpPr>
        <p:spPr bwMode="auto">
          <a:xfrm>
            <a:off x="107950" y="606425"/>
            <a:ext cx="1250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FF0000"/>
                </a:solidFill>
                <a:latin typeface="楷体_GB2312" pitchFamily="49" charset="-122"/>
                <a:ea typeface="楷体_GB2312" pitchFamily="49" charset="-122"/>
              </a:rPr>
              <a:t>注意：</a:t>
            </a:r>
          </a:p>
        </p:txBody>
      </p:sp>
      <p:sp>
        <p:nvSpPr>
          <p:cNvPr id="842755" name="Text Box 3"/>
          <p:cNvSpPr txBox="1">
            <a:spLocks noChangeArrowheads="1"/>
          </p:cNvSpPr>
          <p:nvPr/>
        </p:nvSpPr>
        <p:spPr bwMode="auto">
          <a:xfrm>
            <a:off x="1428750" y="461963"/>
            <a:ext cx="6153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chemeClr val="accent2"/>
                </a:solidFill>
                <a:latin typeface="楷体_GB2312" pitchFamily="49" charset="-122"/>
                <a:ea typeface="楷体_GB2312" pitchFamily="49" charset="-122"/>
              </a:rPr>
              <a:t>交流电压表、电流表测出的为</a:t>
            </a:r>
            <a:r>
              <a:rPr kumimoji="1" lang="zh-CN" altLang="en-US" sz="2800" b="1" i="0" u="none">
                <a:solidFill>
                  <a:srgbClr val="FF3300"/>
                </a:solidFill>
                <a:latin typeface="楷体_GB2312" pitchFamily="49" charset="-122"/>
                <a:ea typeface="楷体_GB2312" pitchFamily="49" charset="-122"/>
              </a:rPr>
              <a:t>有效值</a:t>
            </a:r>
          </a:p>
        </p:txBody>
      </p:sp>
      <p:sp>
        <p:nvSpPr>
          <p:cNvPr id="842756" name="Text Box 4"/>
          <p:cNvSpPr txBox="1">
            <a:spLocks noChangeArrowheads="1"/>
          </p:cNvSpPr>
          <p:nvPr/>
        </p:nvSpPr>
        <p:spPr bwMode="auto">
          <a:xfrm>
            <a:off x="1371600" y="965200"/>
            <a:ext cx="71199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chemeClr val="accent2"/>
                </a:solidFill>
                <a:latin typeface="楷体_GB2312" pitchFamily="49" charset="-122"/>
                <a:ea typeface="楷体_GB2312" pitchFamily="49" charset="-122"/>
              </a:rPr>
              <a:t>交流电器的额定电压、额定电流为</a:t>
            </a:r>
            <a:r>
              <a:rPr kumimoji="1" lang="zh-CN" altLang="en-US" sz="2800" b="1" i="0" u="none">
                <a:solidFill>
                  <a:srgbClr val="FF3300"/>
                </a:solidFill>
                <a:latin typeface="楷体_GB2312" pitchFamily="49" charset="-122"/>
                <a:ea typeface="楷体_GB2312" pitchFamily="49" charset="-122"/>
              </a:rPr>
              <a:t>有效值</a:t>
            </a:r>
          </a:p>
        </p:txBody>
      </p:sp>
      <p:sp>
        <p:nvSpPr>
          <p:cNvPr id="842757" name="Text Box 5"/>
          <p:cNvSpPr txBox="1">
            <a:spLocks noChangeArrowheads="1"/>
          </p:cNvSpPr>
          <p:nvPr/>
        </p:nvSpPr>
        <p:spPr bwMode="auto">
          <a:xfrm>
            <a:off x="1466850" y="1541463"/>
            <a:ext cx="50498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chemeClr val="accent2"/>
                </a:solidFill>
                <a:latin typeface="楷体_GB2312" pitchFamily="49" charset="-122"/>
                <a:ea typeface="楷体_GB2312" pitchFamily="49" charset="-122"/>
              </a:rPr>
              <a:t>交流电路分析计算用</a:t>
            </a:r>
            <a:r>
              <a:rPr kumimoji="1" lang="zh-CN" altLang="en-US" sz="2800" b="1" i="0" u="none">
                <a:solidFill>
                  <a:srgbClr val="FF3300"/>
                </a:solidFill>
                <a:latin typeface="楷体_GB2312" pitchFamily="49" charset="-122"/>
                <a:ea typeface="楷体_GB2312" pitchFamily="49" charset="-122"/>
              </a:rPr>
              <a:t>有效值</a:t>
            </a:r>
          </a:p>
        </p:txBody>
      </p:sp>
      <p:sp>
        <p:nvSpPr>
          <p:cNvPr id="842758" name="AutoShape 6"/>
          <p:cNvSpPr/>
          <p:nvPr/>
        </p:nvSpPr>
        <p:spPr bwMode="auto">
          <a:xfrm>
            <a:off x="1066800" y="706438"/>
            <a:ext cx="438150" cy="1714500"/>
          </a:xfrm>
          <a:prstGeom prst="leftBrace">
            <a:avLst>
              <a:gd name="adj1" fmla="val 32609"/>
              <a:gd name="adj2" fmla="val 50000"/>
            </a:avLst>
          </a:prstGeom>
          <a:noFill/>
          <a:ln w="38100">
            <a:solidFill>
              <a:schemeClr val="accent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42759" name="Object 7"/>
          <p:cNvGraphicFramePr>
            <a:graphicFrameLocks noChangeAspect="1"/>
          </p:cNvGraphicFramePr>
          <p:nvPr/>
        </p:nvGraphicFramePr>
        <p:xfrm>
          <a:off x="839788" y="2460625"/>
          <a:ext cx="6684962" cy="1400175"/>
        </p:xfrm>
        <a:graphic>
          <a:graphicData uri="http://schemas.openxmlformats.org/presentationml/2006/ole">
            <mc:AlternateContent xmlns:mc="http://schemas.openxmlformats.org/markup-compatibility/2006">
              <mc:Choice xmlns:v="urn:schemas-microsoft-com:vml" Requires="v">
                <p:oleObj name="公式" r:id="rId2" imgW="2345055" imgH="537845" progId="Equation.3">
                  <p:embed/>
                </p:oleObj>
              </mc:Choice>
              <mc:Fallback>
                <p:oleObj name="公式" r:id="rId2" imgW="2345055" imgH="537845"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88" y="2460625"/>
                        <a:ext cx="6684962" cy="1400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2760" name="Text Box 8"/>
          <p:cNvSpPr txBox="1">
            <a:spLocks noChangeArrowheads="1"/>
          </p:cNvSpPr>
          <p:nvPr/>
        </p:nvSpPr>
        <p:spPr bwMode="auto">
          <a:xfrm>
            <a:off x="1485900" y="2046288"/>
            <a:ext cx="5246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chemeClr val="accent2"/>
                </a:solidFill>
                <a:latin typeface="楷体_GB2312" pitchFamily="49" charset="-122"/>
                <a:ea typeface="楷体_GB2312" pitchFamily="49" charset="-122"/>
              </a:rPr>
              <a:t>交流电器的耐压要用</a:t>
            </a:r>
            <a:r>
              <a:rPr kumimoji="1" lang="zh-CN" altLang="en-US" sz="2800" b="1" i="0" u="none">
                <a:solidFill>
                  <a:srgbClr val="FF3300"/>
                </a:solidFill>
                <a:latin typeface="楷体_GB2312" pitchFamily="49" charset="-122"/>
                <a:ea typeface="楷体_GB2312" pitchFamily="49" charset="-122"/>
              </a:rPr>
              <a:t>最大值</a:t>
            </a:r>
          </a:p>
        </p:txBody>
      </p:sp>
      <p:sp>
        <p:nvSpPr>
          <p:cNvPr id="842761" name="Text Box 9"/>
          <p:cNvSpPr txBox="1">
            <a:spLocks noChangeArrowheads="1"/>
          </p:cNvSpPr>
          <p:nvPr/>
        </p:nvSpPr>
        <p:spPr bwMode="auto">
          <a:xfrm>
            <a:off x="323850" y="3860800"/>
            <a:ext cx="23733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3200" b="1" i="0" u="none">
                <a:solidFill>
                  <a:srgbClr val="FF0000"/>
                </a:solidFill>
                <a:latin typeface="楷体_GB2312" pitchFamily="49" charset="-122"/>
                <a:ea typeface="楷体_GB2312" pitchFamily="49" charset="-122"/>
              </a:rPr>
              <a:t>问题讨论：</a:t>
            </a:r>
          </a:p>
        </p:txBody>
      </p:sp>
      <p:sp>
        <p:nvSpPr>
          <p:cNvPr id="842762" name="Rectangle 10"/>
          <p:cNvSpPr>
            <a:spLocks noChangeArrowheads="1"/>
          </p:cNvSpPr>
          <p:nvPr/>
        </p:nvSpPr>
        <p:spPr bwMode="auto">
          <a:xfrm>
            <a:off x="827088" y="4437063"/>
            <a:ext cx="7586662" cy="106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eaLnBrk="0" hangingPunct="0"/>
            <a:r>
              <a:rPr kumimoji="1" lang="en-US" altLang="zh-CN" sz="3200" b="1" i="0" u="none">
                <a:solidFill>
                  <a:srgbClr val="0000FF"/>
                </a:solidFill>
                <a:latin typeface="Times New Roman" panose="02020603050405020304" pitchFamily="18" charset="0"/>
              </a:rPr>
              <a:t>   </a:t>
            </a:r>
            <a:r>
              <a:rPr kumimoji="1" lang="zh-CN" altLang="en-US" sz="3200" b="1" i="0" u="none">
                <a:solidFill>
                  <a:srgbClr val="0000FF"/>
                </a:solidFill>
                <a:latin typeface="楷体_GB2312" pitchFamily="49" charset="-122"/>
                <a:ea typeface="楷体_GB2312" pitchFamily="49" charset="-122"/>
              </a:rPr>
              <a:t>某电容器的耐压为 </a:t>
            </a:r>
            <a:r>
              <a:rPr kumimoji="1" lang="en-US" altLang="zh-CN" sz="3200" b="1" i="0" u="none">
                <a:solidFill>
                  <a:srgbClr val="0000FF"/>
                </a:solidFill>
                <a:latin typeface="楷体_GB2312" pitchFamily="49" charset="-122"/>
                <a:ea typeface="楷体_GB2312" pitchFamily="49" charset="-122"/>
              </a:rPr>
              <a:t>200V </a:t>
            </a:r>
            <a:r>
              <a:rPr kumimoji="1" lang="zh-CN" altLang="en-US" sz="3200" b="1" i="0" u="none">
                <a:solidFill>
                  <a:srgbClr val="0000FF"/>
                </a:solidFill>
                <a:latin typeface="楷体_GB2312" pitchFamily="49" charset="-122"/>
                <a:ea typeface="楷体_GB2312" pitchFamily="49" charset="-122"/>
              </a:rPr>
              <a:t>，能否接入 电源为</a:t>
            </a:r>
            <a:r>
              <a:rPr kumimoji="1" lang="en-US" altLang="zh-CN" sz="3200" b="1" i="0" u="none">
                <a:solidFill>
                  <a:srgbClr val="0000FF"/>
                </a:solidFill>
                <a:latin typeface="楷体_GB2312" pitchFamily="49" charset="-122"/>
                <a:ea typeface="楷体_GB2312" pitchFamily="49" charset="-122"/>
              </a:rPr>
              <a:t>200V </a:t>
            </a:r>
            <a:r>
              <a:rPr kumimoji="1" lang="zh-CN" altLang="en-US" sz="3200" b="1" i="0" u="none">
                <a:solidFill>
                  <a:srgbClr val="0000FF"/>
                </a:solidFill>
                <a:latin typeface="楷体_GB2312" pitchFamily="49" charset="-122"/>
                <a:ea typeface="楷体_GB2312" pitchFamily="49" charset="-122"/>
              </a:rPr>
              <a:t>的交流电路中</a:t>
            </a:r>
            <a:r>
              <a:rPr kumimoji="1" lang="en-US" altLang="zh-CN" sz="3200" b="1" i="0" u="none">
                <a:solidFill>
                  <a:srgbClr val="0000FF"/>
                </a:solidFill>
                <a:latin typeface="楷体_GB2312" pitchFamily="49" charset="-122"/>
                <a:ea typeface="楷体_GB2312" pitchFamily="49" charset="-122"/>
              </a:rPr>
              <a:t>?</a:t>
            </a:r>
          </a:p>
        </p:txBody>
      </p:sp>
      <p:grpSp>
        <p:nvGrpSpPr>
          <p:cNvPr id="842763" name="Group 11"/>
          <p:cNvGrpSpPr/>
          <p:nvPr/>
        </p:nvGrpSpPr>
        <p:grpSpPr bwMode="auto">
          <a:xfrm>
            <a:off x="1908175" y="5445125"/>
            <a:ext cx="6410325" cy="696913"/>
            <a:chOff x="1206" y="3564"/>
            <a:chExt cx="4038" cy="504"/>
          </a:xfrm>
        </p:grpSpPr>
        <p:sp>
          <p:nvSpPr>
            <p:cNvPr id="9230" name="Rectangle 12"/>
            <p:cNvSpPr>
              <a:spLocks noChangeArrowheads="1"/>
            </p:cNvSpPr>
            <p:nvPr/>
          </p:nvSpPr>
          <p:spPr bwMode="auto">
            <a:xfrm>
              <a:off x="1206" y="3649"/>
              <a:ext cx="374" cy="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3200" b="1" i="0" u="none">
                  <a:solidFill>
                    <a:srgbClr val="0000FF"/>
                  </a:solidFill>
                  <a:latin typeface="楷体_GB2312" pitchFamily="49" charset="-122"/>
                  <a:ea typeface="楷体_GB2312" pitchFamily="49" charset="-122"/>
                </a:rPr>
                <a:t>否</a:t>
              </a:r>
            </a:p>
          </p:txBody>
        </p:sp>
        <p:graphicFrame>
          <p:nvGraphicFramePr>
            <p:cNvPr id="9231" name="Object 13"/>
            <p:cNvGraphicFramePr>
              <a:graphicFrameLocks noChangeAspect="1"/>
            </p:cNvGraphicFramePr>
            <p:nvPr/>
          </p:nvGraphicFramePr>
          <p:xfrm>
            <a:off x="1690" y="3564"/>
            <a:ext cx="3554" cy="471"/>
          </p:xfrm>
          <a:graphic>
            <a:graphicData uri="http://schemas.openxmlformats.org/presentationml/2006/ole">
              <mc:AlternateContent xmlns:mc="http://schemas.openxmlformats.org/markup-compatibility/2006">
                <mc:Choice xmlns:v="urn:schemas-microsoft-com:vml" Requires="v">
                  <p:oleObj name="公式" r:id="rId4" imgW="1871980" imgH="193675" progId="Equation.3">
                    <p:embed/>
                  </p:oleObj>
                </mc:Choice>
                <mc:Fallback>
                  <p:oleObj name="公式" r:id="rId4" imgW="1871980" imgH="193675" progId="Equation.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0" y="3564"/>
                          <a:ext cx="3554" cy="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842766" name="Line 14"/>
          <p:cNvSpPr>
            <a:spLocks noChangeShapeType="1"/>
          </p:cNvSpPr>
          <p:nvPr/>
        </p:nvSpPr>
        <p:spPr bwMode="auto">
          <a:xfrm>
            <a:off x="250825" y="3860800"/>
            <a:ext cx="8534400" cy="0"/>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2754"/>
                                        </p:tgtEl>
                                        <p:attrNameLst>
                                          <p:attrName>style.visibility</p:attrName>
                                        </p:attrNameLst>
                                      </p:cBhvr>
                                      <p:to>
                                        <p:strVal val="visible"/>
                                      </p:to>
                                    </p:set>
                                    <p:animEffect transition="in" filter="wipe(left)">
                                      <p:cBhvr>
                                        <p:cTn id="7" dur="500"/>
                                        <p:tgtEl>
                                          <p:spTgt spid="8427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42758"/>
                                        </p:tgtEl>
                                        <p:attrNameLst>
                                          <p:attrName>style.visibility</p:attrName>
                                        </p:attrNameLst>
                                      </p:cBhvr>
                                      <p:to>
                                        <p:strVal val="visible"/>
                                      </p:to>
                                    </p:set>
                                    <p:animEffect transition="in" filter="wipe(up)">
                                      <p:cBhvr>
                                        <p:cTn id="12" dur="500"/>
                                        <p:tgtEl>
                                          <p:spTgt spid="8427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42755"/>
                                        </p:tgtEl>
                                        <p:attrNameLst>
                                          <p:attrName>style.visibility</p:attrName>
                                        </p:attrNameLst>
                                      </p:cBhvr>
                                      <p:to>
                                        <p:strVal val="visible"/>
                                      </p:to>
                                    </p:set>
                                    <p:animEffect transition="in" filter="wipe(left)">
                                      <p:cBhvr>
                                        <p:cTn id="17" dur="500"/>
                                        <p:tgtEl>
                                          <p:spTgt spid="8427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42756"/>
                                        </p:tgtEl>
                                        <p:attrNameLst>
                                          <p:attrName>style.visibility</p:attrName>
                                        </p:attrNameLst>
                                      </p:cBhvr>
                                      <p:to>
                                        <p:strVal val="visible"/>
                                      </p:to>
                                    </p:set>
                                    <p:animEffect transition="in" filter="wipe(left)">
                                      <p:cBhvr>
                                        <p:cTn id="22" dur="500"/>
                                        <p:tgtEl>
                                          <p:spTgt spid="8427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42757"/>
                                        </p:tgtEl>
                                        <p:attrNameLst>
                                          <p:attrName>style.visibility</p:attrName>
                                        </p:attrNameLst>
                                      </p:cBhvr>
                                      <p:to>
                                        <p:strVal val="visible"/>
                                      </p:to>
                                    </p:set>
                                    <p:animEffect transition="in" filter="wipe(left)">
                                      <p:cBhvr>
                                        <p:cTn id="27" dur="500"/>
                                        <p:tgtEl>
                                          <p:spTgt spid="8427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42760"/>
                                        </p:tgtEl>
                                        <p:attrNameLst>
                                          <p:attrName>style.visibility</p:attrName>
                                        </p:attrNameLst>
                                      </p:cBhvr>
                                      <p:to>
                                        <p:strVal val="visible"/>
                                      </p:to>
                                    </p:set>
                                    <p:animEffect transition="in" filter="wipe(left)">
                                      <p:cBhvr>
                                        <p:cTn id="32" dur="500"/>
                                        <p:tgtEl>
                                          <p:spTgt spid="84276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42759"/>
                                        </p:tgtEl>
                                        <p:attrNameLst>
                                          <p:attrName>style.visibility</p:attrName>
                                        </p:attrNameLst>
                                      </p:cBhvr>
                                      <p:to>
                                        <p:strVal val="visible"/>
                                      </p:to>
                                    </p:set>
                                    <p:animEffect transition="in" filter="wipe(left)">
                                      <p:cBhvr>
                                        <p:cTn id="37" dur="500"/>
                                        <p:tgtEl>
                                          <p:spTgt spid="842759"/>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842766"/>
                                        </p:tgtEl>
                                        <p:attrNameLst>
                                          <p:attrName>style.visibility</p:attrName>
                                        </p:attrNameLst>
                                      </p:cBhvr>
                                      <p:to>
                                        <p:strVal val="visible"/>
                                      </p:to>
                                    </p:set>
                                    <p:animEffect transition="in" filter="wipe(left)">
                                      <p:cBhvr>
                                        <p:cTn id="41" dur="500"/>
                                        <p:tgtEl>
                                          <p:spTgt spid="84276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842761"/>
                                        </p:tgtEl>
                                        <p:attrNameLst>
                                          <p:attrName>style.visibility</p:attrName>
                                        </p:attrNameLst>
                                      </p:cBhvr>
                                      <p:to>
                                        <p:strVal val="visible"/>
                                      </p:to>
                                    </p:set>
                                    <p:animEffect transition="in" filter="wipe(left)">
                                      <p:cBhvr>
                                        <p:cTn id="46" dur="500"/>
                                        <p:tgtEl>
                                          <p:spTgt spid="842761"/>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842762">
                                            <p:txEl>
                                              <p:pRg st="0" end="0"/>
                                            </p:txEl>
                                          </p:spTgt>
                                        </p:tgtEl>
                                        <p:attrNameLst>
                                          <p:attrName>style.visibility</p:attrName>
                                        </p:attrNameLst>
                                      </p:cBhvr>
                                      <p:to>
                                        <p:strVal val="visible"/>
                                      </p:to>
                                    </p:set>
                                    <p:animEffect transition="in" filter="wipe(left)">
                                      <p:cBhvr>
                                        <p:cTn id="50" dur="500"/>
                                        <p:tgtEl>
                                          <p:spTgt spid="842762">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842763"/>
                                        </p:tgtEl>
                                        <p:attrNameLst>
                                          <p:attrName>style.visibility</p:attrName>
                                        </p:attrNameLst>
                                      </p:cBhvr>
                                      <p:to>
                                        <p:strVal val="visible"/>
                                      </p:to>
                                    </p:set>
                                    <p:animEffect transition="in" filter="wipe(left)">
                                      <p:cBhvr>
                                        <p:cTn id="55" dur="500"/>
                                        <p:tgtEl>
                                          <p:spTgt spid="842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2754" grpId="0" autoUpdateAnimBg="0"/>
      <p:bldP spid="842755" grpId="0" autoUpdateAnimBg="0"/>
      <p:bldP spid="842756" grpId="0" autoUpdateAnimBg="0"/>
      <p:bldP spid="842757" grpId="0" autoUpdateAnimBg="0"/>
      <p:bldP spid="842758" grpId="0" animBg="1"/>
      <p:bldP spid="842760" grpId="0" autoUpdateAnimBg="0"/>
      <p:bldP spid="842761" grpId="0" autoUpdateAnimBg="0"/>
      <p:bldP spid="842762" grpId="0" build="p" autoUpdateAnimBg="0" advAuto="0"/>
      <p:bldP spid="84276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F9B3E6E-3F99-4ECD-846E-C18ABFC296DB}" type="slidenum">
              <a:rPr lang="en-US" altLang="zh-CN" smtClean="0"/>
              <a:t>90</a:t>
            </a:fld>
            <a:endParaRPr lang="en-US" altLang="zh-CN"/>
          </a:p>
        </p:txBody>
      </p:sp>
      <p:grpSp>
        <p:nvGrpSpPr>
          <p:cNvPr id="4" name="Group 30"/>
          <p:cNvGrpSpPr/>
          <p:nvPr/>
        </p:nvGrpSpPr>
        <p:grpSpPr bwMode="auto">
          <a:xfrm>
            <a:off x="6211486" y="1015959"/>
            <a:ext cx="2387600" cy="2373313"/>
            <a:chOff x="696" y="1248"/>
            <a:chExt cx="1504" cy="1495"/>
          </a:xfrm>
        </p:grpSpPr>
        <p:sp>
          <p:nvSpPr>
            <p:cNvPr id="5" name="Rectangle 31"/>
            <p:cNvSpPr>
              <a:spLocks noChangeArrowheads="1"/>
            </p:cNvSpPr>
            <p:nvPr/>
          </p:nvSpPr>
          <p:spPr bwMode="auto">
            <a:xfrm>
              <a:off x="696" y="1852"/>
              <a:ext cx="285"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en-US" altLang="zh-CN" sz="2800" b="1" u="none">
                  <a:solidFill>
                    <a:schemeClr val="accent2"/>
                  </a:solidFill>
                  <a:latin typeface="Times New Roman" panose="02020603050405020304" pitchFamily="18" charset="0"/>
                </a:rPr>
                <a:t>u</a:t>
              </a:r>
              <a:endParaRPr kumimoji="1" lang="en-US" altLang="zh-CN" sz="2800" b="1" i="0" u="none">
                <a:solidFill>
                  <a:schemeClr val="accent2"/>
                </a:solidFill>
                <a:latin typeface="Times New Roman" panose="02020603050405020304" pitchFamily="18" charset="0"/>
              </a:endParaRPr>
            </a:p>
          </p:txBody>
        </p:sp>
        <p:sp>
          <p:nvSpPr>
            <p:cNvPr id="6" name="Line 32"/>
            <p:cNvSpPr>
              <a:spLocks noChangeShapeType="1"/>
            </p:cNvSpPr>
            <p:nvPr/>
          </p:nvSpPr>
          <p:spPr bwMode="auto">
            <a:xfrm flipH="1">
              <a:off x="979" y="1566"/>
              <a:ext cx="0" cy="907"/>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33"/>
            <p:cNvSpPr>
              <a:spLocks noChangeShapeType="1"/>
            </p:cNvSpPr>
            <p:nvPr/>
          </p:nvSpPr>
          <p:spPr bwMode="auto">
            <a:xfrm>
              <a:off x="1754" y="1388"/>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34"/>
            <p:cNvSpPr>
              <a:spLocks noChangeShapeType="1"/>
            </p:cNvSpPr>
            <p:nvPr/>
          </p:nvSpPr>
          <p:spPr bwMode="auto">
            <a:xfrm>
              <a:off x="1776" y="1860"/>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35"/>
            <p:cNvSpPr>
              <a:spLocks noChangeShapeType="1"/>
            </p:cNvSpPr>
            <p:nvPr/>
          </p:nvSpPr>
          <p:spPr bwMode="auto">
            <a:xfrm>
              <a:off x="1842" y="2335"/>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36"/>
            <p:cNvSpPr>
              <a:spLocks noChangeShapeType="1"/>
            </p:cNvSpPr>
            <p:nvPr/>
          </p:nvSpPr>
          <p:spPr bwMode="auto">
            <a:xfrm flipH="1">
              <a:off x="1635" y="2173"/>
              <a:ext cx="0" cy="27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 name="Line 37"/>
            <p:cNvSpPr>
              <a:spLocks noChangeShapeType="1"/>
            </p:cNvSpPr>
            <p:nvPr/>
          </p:nvSpPr>
          <p:spPr bwMode="auto">
            <a:xfrm flipH="1">
              <a:off x="1635" y="2525"/>
              <a:ext cx="0" cy="19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 name="Line 38"/>
            <p:cNvSpPr>
              <a:spLocks noChangeShapeType="1"/>
            </p:cNvSpPr>
            <p:nvPr/>
          </p:nvSpPr>
          <p:spPr bwMode="auto">
            <a:xfrm>
              <a:off x="1496" y="2438"/>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Line 39"/>
            <p:cNvSpPr>
              <a:spLocks noChangeShapeType="1"/>
            </p:cNvSpPr>
            <p:nvPr/>
          </p:nvSpPr>
          <p:spPr bwMode="auto">
            <a:xfrm>
              <a:off x="1496" y="2525"/>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Line 40"/>
            <p:cNvSpPr>
              <a:spLocks noChangeShapeType="1"/>
            </p:cNvSpPr>
            <p:nvPr/>
          </p:nvSpPr>
          <p:spPr bwMode="auto">
            <a:xfrm>
              <a:off x="1635" y="1314"/>
              <a:ext cx="12" cy="50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15" name="Rectangle 41"/>
            <p:cNvSpPr>
              <a:spLocks noChangeArrowheads="1"/>
            </p:cNvSpPr>
            <p:nvPr/>
          </p:nvSpPr>
          <p:spPr bwMode="auto">
            <a:xfrm>
              <a:off x="1579" y="1458"/>
              <a:ext cx="98" cy="206"/>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Line 42"/>
            <p:cNvSpPr>
              <a:spLocks noChangeShapeType="1"/>
            </p:cNvSpPr>
            <p:nvPr/>
          </p:nvSpPr>
          <p:spPr bwMode="auto">
            <a:xfrm flipH="1">
              <a:off x="943" y="1314"/>
              <a:ext cx="6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Line 43"/>
            <p:cNvSpPr>
              <a:spLocks noChangeShapeType="1"/>
            </p:cNvSpPr>
            <p:nvPr/>
          </p:nvSpPr>
          <p:spPr bwMode="auto">
            <a:xfrm flipH="1">
              <a:off x="943" y="2706"/>
              <a:ext cx="6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Text Box 44"/>
            <p:cNvSpPr txBox="1">
              <a:spLocks noChangeArrowheads="1"/>
            </p:cNvSpPr>
            <p:nvPr/>
          </p:nvSpPr>
          <p:spPr bwMode="auto">
            <a:xfrm>
              <a:off x="1283" y="1381"/>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R</a:t>
              </a:r>
              <a:endParaRPr kumimoji="1" lang="en-US" altLang="zh-CN" sz="2400" b="1" i="0" u="none">
                <a:latin typeface="Times New Roman" panose="02020603050405020304" pitchFamily="18" charset="0"/>
              </a:endParaRPr>
            </a:p>
          </p:txBody>
        </p:sp>
        <p:sp>
          <p:nvSpPr>
            <p:cNvPr id="19" name="Text Box 45"/>
            <p:cNvSpPr txBox="1">
              <a:spLocks noChangeArrowheads="1"/>
            </p:cNvSpPr>
            <p:nvPr/>
          </p:nvSpPr>
          <p:spPr bwMode="auto">
            <a:xfrm>
              <a:off x="1308" y="1818"/>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L</a:t>
              </a:r>
            </a:p>
          </p:txBody>
        </p:sp>
        <p:sp>
          <p:nvSpPr>
            <p:cNvPr id="20" name="Text Box 46"/>
            <p:cNvSpPr txBox="1">
              <a:spLocks noChangeArrowheads="1"/>
            </p:cNvSpPr>
            <p:nvPr/>
          </p:nvSpPr>
          <p:spPr bwMode="auto">
            <a:xfrm>
              <a:off x="1221" y="234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C</a:t>
              </a:r>
              <a:endParaRPr kumimoji="1" lang="en-US" altLang="zh-CN" sz="2400" b="1" i="0" u="none">
                <a:latin typeface="Times New Roman" panose="02020603050405020304" pitchFamily="18" charset="0"/>
              </a:endParaRPr>
            </a:p>
          </p:txBody>
        </p:sp>
        <p:graphicFrame>
          <p:nvGraphicFramePr>
            <p:cNvPr id="21" name="Object 47"/>
            <p:cNvGraphicFramePr>
              <a:graphicFrameLocks noChangeAspect="1"/>
            </p:cNvGraphicFramePr>
            <p:nvPr/>
          </p:nvGraphicFramePr>
          <p:xfrm>
            <a:off x="1780" y="1325"/>
            <a:ext cx="365" cy="411"/>
          </p:xfrm>
          <a:graphic>
            <a:graphicData uri="http://schemas.openxmlformats.org/presentationml/2006/ole">
              <mc:AlternateContent xmlns:mc="http://schemas.openxmlformats.org/markup-compatibility/2006">
                <mc:Choice xmlns:v="urn:schemas-microsoft-com:vml" Requires="v">
                  <p:oleObj name="公式" r:id="rId2" imgW="190500" imgH="215900" progId="Equation.3">
                    <p:embed/>
                  </p:oleObj>
                </mc:Choice>
                <mc:Fallback>
                  <p:oleObj name="公式" r:id="rId2" imgW="190500" imgH="215900" progId="Equation.3">
                    <p:embed/>
                    <p:pic>
                      <p:nvPicPr>
                        <p:cNvPr id="0" name="图片 1711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 y="1325"/>
                          <a:ext cx="365" cy="4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48"/>
            <p:cNvGraphicFramePr>
              <a:graphicFrameLocks noChangeAspect="1"/>
            </p:cNvGraphicFramePr>
            <p:nvPr/>
          </p:nvGraphicFramePr>
          <p:xfrm>
            <a:off x="1798" y="1778"/>
            <a:ext cx="317" cy="385"/>
          </p:xfrm>
          <a:graphic>
            <a:graphicData uri="http://schemas.openxmlformats.org/presentationml/2006/ole">
              <mc:AlternateContent xmlns:mc="http://schemas.openxmlformats.org/markup-compatibility/2006">
                <mc:Choice xmlns:v="urn:schemas-microsoft-com:vml" Requires="v">
                  <p:oleObj name="公式" r:id="rId4" imgW="177800" imgH="215900" progId="Equation.3">
                    <p:embed/>
                  </p:oleObj>
                </mc:Choice>
                <mc:Fallback>
                  <p:oleObj name="公式" r:id="rId4" imgW="177800" imgH="215900" progId="Equation.3">
                    <p:embed/>
                    <p:pic>
                      <p:nvPicPr>
                        <p:cNvPr id="0" name="图片 1711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 y="1778"/>
                          <a:ext cx="317"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49"/>
            <p:cNvGraphicFramePr>
              <a:graphicFrameLocks noChangeAspect="1"/>
            </p:cNvGraphicFramePr>
            <p:nvPr/>
          </p:nvGraphicFramePr>
          <p:xfrm>
            <a:off x="1850" y="2256"/>
            <a:ext cx="350" cy="421"/>
          </p:xfrm>
          <a:graphic>
            <a:graphicData uri="http://schemas.openxmlformats.org/presentationml/2006/ole">
              <mc:AlternateContent xmlns:mc="http://schemas.openxmlformats.org/markup-compatibility/2006">
                <mc:Choice xmlns:v="urn:schemas-microsoft-com:vml" Requires="v">
                  <p:oleObj name="公式" r:id="rId6" imgW="190500" imgH="228600" progId="Equation.3">
                    <p:embed/>
                  </p:oleObj>
                </mc:Choice>
                <mc:Fallback>
                  <p:oleObj name="公式" r:id="rId6" imgW="190500" imgH="228600" progId="Equation.3">
                    <p:embed/>
                    <p:pic>
                      <p:nvPicPr>
                        <p:cNvPr id="0" name="图片 1711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0" y="2256"/>
                          <a:ext cx="350" cy="4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 name="Group 50"/>
            <p:cNvGrpSpPr/>
            <p:nvPr/>
          </p:nvGrpSpPr>
          <p:grpSpPr bwMode="auto">
            <a:xfrm>
              <a:off x="1624" y="1792"/>
              <a:ext cx="91" cy="363"/>
              <a:chOff x="433" y="3084"/>
              <a:chExt cx="95" cy="612"/>
            </a:xfrm>
          </p:grpSpPr>
          <p:sp>
            <p:nvSpPr>
              <p:cNvPr id="29" name="AutoShape 51"/>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AutoShape 52"/>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AutoShape 53"/>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25" name="Text Box 54"/>
            <p:cNvSpPr txBox="1">
              <a:spLocks noChangeArrowheads="1"/>
            </p:cNvSpPr>
            <p:nvPr/>
          </p:nvSpPr>
          <p:spPr bwMode="auto">
            <a:xfrm>
              <a:off x="1117" y="1248"/>
              <a:ext cx="178"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lnSpc>
                  <a:spcPct val="120000"/>
                </a:lnSpc>
              </a:pPr>
              <a:r>
                <a:rPr kumimoji="1" lang="en-US" altLang="zh-CN" sz="2800" b="1" u="none">
                  <a:solidFill>
                    <a:schemeClr val="accent2"/>
                  </a:solidFill>
                  <a:latin typeface="Times New Roman" panose="02020603050405020304" pitchFamily="18" charset="0"/>
                </a:rPr>
                <a:t>i</a:t>
              </a:r>
            </a:p>
          </p:txBody>
        </p:sp>
        <p:sp useBgFill="1">
          <p:nvSpPr>
            <p:cNvPr id="26" name="Oval 55"/>
            <p:cNvSpPr>
              <a:spLocks noChangeArrowheads="1"/>
            </p:cNvSpPr>
            <p:nvPr/>
          </p:nvSpPr>
          <p:spPr bwMode="auto">
            <a:xfrm>
              <a:off x="900" y="2652"/>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27" name="Oval 56"/>
            <p:cNvSpPr>
              <a:spLocks noChangeArrowheads="1"/>
            </p:cNvSpPr>
            <p:nvPr/>
          </p:nvSpPr>
          <p:spPr bwMode="auto">
            <a:xfrm>
              <a:off x="900" y="1248"/>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57"/>
            <p:cNvSpPr>
              <a:spLocks noChangeShapeType="1"/>
            </p:cNvSpPr>
            <p:nvPr/>
          </p:nvSpPr>
          <p:spPr bwMode="auto">
            <a:xfrm>
              <a:off x="1127" y="1313"/>
              <a:ext cx="265"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2" name="Group 12"/>
          <p:cNvGrpSpPr/>
          <p:nvPr/>
        </p:nvGrpSpPr>
        <p:grpSpPr bwMode="auto">
          <a:xfrm>
            <a:off x="0" y="1908955"/>
            <a:ext cx="5108575" cy="638175"/>
            <a:chOff x="323" y="3658"/>
            <a:chExt cx="3218" cy="402"/>
          </a:xfrm>
        </p:grpSpPr>
        <p:sp>
          <p:nvSpPr>
            <p:cNvPr id="33" name="Rectangle 13"/>
            <p:cNvSpPr>
              <a:spLocks noChangeArrowheads="1"/>
            </p:cNvSpPr>
            <p:nvPr/>
          </p:nvSpPr>
          <p:spPr bwMode="auto">
            <a:xfrm>
              <a:off x="323" y="3665"/>
              <a:ext cx="7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FF0000"/>
                  </a:solidFill>
                  <a:latin typeface="楷体_GB2312" pitchFamily="49" charset="-122"/>
                  <a:ea typeface="楷体_GB2312" pitchFamily="49" charset="-122"/>
                </a:rPr>
                <a:t>复阻抗</a:t>
              </a:r>
            </a:p>
          </p:txBody>
        </p:sp>
        <p:graphicFrame>
          <p:nvGraphicFramePr>
            <p:cNvPr id="34" name="Object 14">
              <a:hlinkClick r:id="" action="ppaction://ole?verb=0"/>
            </p:cNvPr>
            <p:cNvGraphicFramePr/>
            <p:nvPr/>
          </p:nvGraphicFramePr>
          <p:xfrm>
            <a:off x="1018" y="3658"/>
            <a:ext cx="2523" cy="402"/>
          </p:xfrm>
          <a:graphic>
            <a:graphicData uri="http://schemas.openxmlformats.org/presentationml/2006/ole">
              <mc:AlternateContent xmlns:mc="http://schemas.openxmlformats.org/markup-compatibility/2006">
                <mc:Choice xmlns:v="urn:schemas-microsoft-com:vml" Requires="v">
                  <p:oleObj name="公式" r:id="rId8" imgW="1308100" imgH="228600" progId="Equation.3">
                    <p:embed/>
                  </p:oleObj>
                </mc:Choice>
                <mc:Fallback>
                  <p:oleObj name="公式" r:id="rId8" imgW="1308100" imgH="228600" progId="Equation.3">
                    <p:embed/>
                    <p:pic>
                      <p:nvPicPr>
                        <p:cNvPr id="0" name="图片 17111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8" y="3658"/>
                          <a:ext cx="2523"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8" name="组合 47"/>
          <p:cNvGrpSpPr/>
          <p:nvPr/>
        </p:nvGrpSpPr>
        <p:grpSpPr>
          <a:xfrm>
            <a:off x="7106836" y="1227097"/>
            <a:ext cx="1779740" cy="1514475"/>
            <a:chOff x="7106836" y="1227097"/>
            <a:chExt cx="1779740" cy="1514475"/>
          </a:xfrm>
        </p:grpSpPr>
        <p:sp>
          <p:nvSpPr>
            <p:cNvPr id="38" name="矩形 37"/>
            <p:cNvSpPr/>
            <p:nvPr/>
          </p:nvSpPr>
          <p:spPr bwMode="auto">
            <a:xfrm>
              <a:off x="7106836" y="1238209"/>
              <a:ext cx="1779740" cy="1466057"/>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1"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40" name="直接连接符 39"/>
            <p:cNvCxnSpPr/>
            <p:nvPr/>
          </p:nvCxnSpPr>
          <p:spPr bwMode="auto">
            <a:xfrm>
              <a:off x="7702934" y="1227097"/>
              <a:ext cx="0" cy="1514475"/>
            </a:xfrm>
            <a:prstGeom prst="line">
              <a:avLst/>
            </a:prstGeom>
            <a:noFill/>
            <a:ln w="2540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44" name="Group 12"/>
          <p:cNvGrpSpPr/>
          <p:nvPr/>
        </p:nvGrpSpPr>
        <p:grpSpPr bwMode="auto">
          <a:xfrm>
            <a:off x="89871" y="3349585"/>
            <a:ext cx="3635375" cy="638175"/>
            <a:chOff x="323" y="3658"/>
            <a:chExt cx="2290" cy="402"/>
          </a:xfrm>
        </p:grpSpPr>
        <p:sp>
          <p:nvSpPr>
            <p:cNvPr id="45" name="Rectangle 13"/>
            <p:cNvSpPr>
              <a:spLocks noChangeArrowheads="1"/>
            </p:cNvSpPr>
            <p:nvPr/>
          </p:nvSpPr>
          <p:spPr bwMode="auto">
            <a:xfrm>
              <a:off x="323" y="3665"/>
              <a:ext cx="7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FF0000"/>
                  </a:solidFill>
                  <a:latin typeface="楷体_GB2312" pitchFamily="49" charset="-122"/>
                  <a:ea typeface="楷体_GB2312" pitchFamily="49" charset="-122"/>
                </a:rPr>
                <a:t>复阻抗</a:t>
              </a:r>
            </a:p>
          </p:txBody>
        </p:sp>
        <p:graphicFrame>
          <p:nvGraphicFramePr>
            <p:cNvPr id="46" name="Object 14">
              <a:hlinkClick r:id="" action="ppaction://ole?verb=0"/>
            </p:cNvPr>
            <p:cNvGraphicFramePr/>
            <p:nvPr/>
          </p:nvGraphicFramePr>
          <p:xfrm>
            <a:off x="1241" y="3658"/>
            <a:ext cx="1372" cy="402"/>
          </p:xfrm>
          <a:graphic>
            <a:graphicData uri="http://schemas.openxmlformats.org/presentationml/2006/ole">
              <mc:AlternateContent xmlns:mc="http://schemas.openxmlformats.org/markup-compatibility/2006">
                <mc:Choice xmlns:v="urn:schemas-microsoft-com:vml" Requires="v">
                  <p:oleObj name="公式" r:id="rId10" imgW="17068800" imgH="5486400" progId="Equation.3">
                    <p:embed/>
                  </p:oleObj>
                </mc:Choice>
                <mc:Fallback>
                  <p:oleObj name="公式" r:id="rId10" imgW="17068800" imgH="5486400" progId="Equation.3">
                    <p:embed/>
                    <p:pic>
                      <p:nvPicPr>
                        <p:cNvPr id="0" name="图片 171118"/>
                        <p:cNvPicPr>
                          <a:picLocks noChangeArrowheads="1"/>
                        </p:cNvPicPr>
                        <p:nvPr/>
                      </p:nvPicPr>
                      <p:blipFill>
                        <a:blip r:embed="rId11"/>
                        <a:srcRect/>
                        <a:stretch>
                          <a:fillRect/>
                        </a:stretch>
                      </p:blipFill>
                      <p:spPr bwMode="auto">
                        <a:xfrm>
                          <a:off x="1241" y="3658"/>
                          <a:ext cx="1372"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7" name="下箭头 46"/>
          <p:cNvSpPr/>
          <p:nvPr/>
        </p:nvSpPr>
        <p:spPr bwMode="auto">
          <a:xfrm>
            <a:off x="2051720" y="2469713"/>
            <a:ext cx="427718" cy="908843"/>
          </a:xfrm>
          <a:prstGeom prst="downArrow">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1"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circle(in)">
                                      <p:cBhvr>
                                        <p:cTn id="12" dur="20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up)">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F9B3E6E-3F99-4ECD-846E-C18ABFC296DB}" type="slidenum">
              <a:rPr lang="en-US" altLang="zh-CN" smtClean="0"/>
              <a:t>91</a:t>
            </a:fld>
            <a:endParaRPr lang="en-US" altLang="zh-CN"/>
          </a:p>
        </p:txBody>
      </p:sp>
      <p:grpSp>
        <p:nvGrpSpPr>
          <p:cNvPr id="4" name="Group 30"/>
          <p:cNvGrpSpPr/>
          <p:nvPr/>
        </p:nvGrpSpPr>
        <p:grpSpPr bwMode="auto">
          <a:xfrm>
            <a:off x="6211486" y="1015959"/>
            <a:ext cx="2387600" cy="2373313"/>
            <a:chOff x="696" y="1248"/>
            <a:chExt cx="1504" cy="1495"/>
          </a:xfrm>
        </p:grpSpPr>
        <p:sp>
          <p:nvSpPr>
            <p:cNvPr id="5" name="Rectangle 31"/>
            <p:cNvSpPr>
              <a:spLocks noChangeArrowheads="1"/>
            </p:cNvSpPr>
            <p:nvPr/>
          </p:nvSpPr>
          <p:spPr bwMode="auto">
            <a:xfrm>
              <a:off x="696" y="1852"/>
              <a:ext cx="285"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spcBef>
                  <a:spcPct val="50000"/>
                </a:spcBef>
              </a:pPr>
              <a:r>
                <a:rPr kumimoji="1" lang="en-US" altLang="zh-CN" sz="2800" b="1" u="none">
                  <a:solidFill>
                    <a:schemeClr val="accent2"/>
                  </a:solidFill>
                  <a:latin typeface="Times New Roman" panose="02020603050405020304" pitchFamily="18" charset="0"/>
                </a:rPr>
                <a:t>u</a:t>
              </a:r>
              <a:endParaRPr kumimoji="1" lang="en-US" altLang="zh-CN" sz="2800" b="1" i="0" u="none">
                <a:solidFill>
                  <a:schemeClr val="accent2"/>
                </a:solidFill>
                <a:latin typeface="Times New Roman" panose="02020603050405020304" pitchFamily="18" charset="0"/>
              </a:endParaRPr>
            </a:p>
          </p:txBody>
        </p:sp>
        <p:sp>
          <p:nvSpPr>
            <p:cNvPr id="6" name="Line 32"/>
            <p:cNvSpPr>
              <a:spLocks noChangeShapeType="1"/>
            </p:cNvSpPr>
            <p:nvPr/>
          </p:nvSpPr>
          <p:spPr bwMode="auto">
            <a:xfrm flipH="1">
              <a:off x="979" y="1566"/>
              <a:ext cx="0" cy="907"/>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33"/>
            <p:cNvSpPr>
              <a:spLocks noChangeShapeType="1"/>
            </p:cNvSpPr>
            <p:nvPr/>
          </p:nvSpPr>
          <p:spPr bwMode="auto">
            <a:xfrm>
              <a:off x="1754" y="1388"/>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34"/>
            <p:cNvSpPr>
              <a:spLocks noChangeShapeType="1"/>
            </p:cNvSpPr>
            <p:nvPr/>
          </p:nvSpPr>
          <p:spPr bwMode="auto">
            <a:xfrm>
              <a:off x="1776" y="1860"/>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35"/>
            <p:cNvSpPr>
              <a:spLocks noChangeShapeType="1"/>
            </p:cNvSpPr>
            <p:nvPr/>
          </p:nvSpPr>
          <p:spPr bwMode="auto">
            <a:xfrm>
              <a:off x="1842" y="2335"/>
              <a:ext cx="0" cy="26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36"/>
            <p:cNvSpPr>
              <a:spLocks noChangeShapeType="1"/>
            </p:cNvSpPr>
            <p:nvPr/>
          </p:nvSpPr>
          <p:spPr bwMode="auto">
            <a:xfrm flipH="1">
              <a:off x="1635" y="2173"/>
              <a:ext cx="0" cy="27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 name="Line 37"/>
            <p:cNvSpPr>
              <a:spLocks noChangeShapeType="1"/>
            </p:cNvSpPr>
            <p:nvPr/>
          </p:nvSpPr>
          <p:spPr bwMode="auto">
            <a:xfrm flipH="1">
              <a:off x="1635" y="2525"/>
              <a:ext cx="0" cy="19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 name="Line 38"/>
            <p:cNvSpPr>
              <a:spLocks noChangeShapeType="1"/>
            </p:cNvSpPr>
            <p:nvPr/>
          </p:nvSpPr>
          <p:spPr bwMode="auto">
            <a:xfrm>
              <a:off x="1496" y="2438"/>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Line 39"/>
            <p:cNvSpPr>
              <a:spLocks noChangeShapeType="1"/>
            </p:cNvSpPr>
            <p:nvPr/>
          </p:nvSpPr>
          <p:spPr bwMode="auto">
            <a:xfrm>
              <a:off x="1496" y="2525"/>
              <a:ext cx="27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Line 40"/>
            <p:cNvSpPr>
              <a:spLocks noChangeShapeType="1"/>
            </p:cNvSpPr>
            <p:nvPr/>
          </p:nvSpPr>
          <p:spPr bwMode="auto">
            <a:xfrm>
              <a:off x="1635" y="1314"/>
              <a:ext cx="12" cy="50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15" name="Rectangle 41"/>
            <p:cNvSpPr>
              <a:spLocks noChangeArrowheads="1"/>
            </p:cNvSpPr>
            <p:nvPr/>
          </p:nvSpPr>
          <p:spPr bwMode="auto">
            <a:xfrm>
              <a:off x="1579" y="1458"/>
              <a:ext cx="98" cy="206"/>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Line 42"/>
            <p:cNvSpPr>
              <a:spLocks noChangeShapeType="1"/>
            </p:cNvSpPr>
            <p:nvPr/>
          </p:nvSpPr>
          <p:spPr bwMode="auto">
            <a:xfrm flipH="1">
              <a:off x="943" y="1314"/>
              <a:ext cx="6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Line 43"/>
            <p:cNvSpPr>
              <a:spLocks noChangeShapeType="1"/>
            </p:cNvSpPr>
            <p:nvPr/>
          </p:nvSpPr>
          <p:spPr bwMode="auto">
            <a:xfrm flipH="1">
              <a:off x="943" y="2706"/>
              <a:ext cx="6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Text Box 44"/>
            <p:cNvSpPr txBox="1">
              <a:spLocks noChangeArrowheads="1"/>
            </p:cNvSpPr>
            <p:nvPr/>
          </p:nvSpPr>
          <p:spPr bwMode="auto">
            <a:xfrm>
              <a:off x="1283" y="1381"/>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R</a:t>
              </a:r>
              <a:endParaRPr kumimoji="1" lang="en-US" altLang="zh-CN" sz="2400" b="1" i="0" u="none">
                <a:latin typeface="Times New Roman" panose="02020603050405020304" pitchFamily="18" charset="0"/>
              </a:endParaRPr>
            </a:p>
          </p:txBody>
        </p:sp>
        <p:sp>
          <p:nvSpPr>
            <p:cNvPr id="19" name="Text Box 45"/>
            <p:cNvSpPr txBox="1">
              <a:spLocks noChangeArrowheads="1"/>
            </p:cNvSpPr>
            <p:nvPr/>
          </p:nvSpPr>
          <p:spPr bwMode="auto">
            <a:xfrm>
              <a:off x="1308" y="1818"/>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L</a:t>
              </a:r>
            </a:p>
          </p:txBody>
        </p:sp>
        <p:sp>
          <p:nvSpPr>
            <p:cNvPr id="20" name="Text Box 46"/>
            <p:cNvSpPr txBox="1">
              <a:spLocks noChangeArrowheads="1"/>
            </p:cNvSpPr>
            <p:nvPr/>
          </p:nvSpPr>
          <p:spPr bwMode="auto">
            <a:xfrm>
              <a:off x="1221" y="234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400" b="1" u="none">
                  <a:latin typeface="Times New Roman" panose="02020603050405020304" pitchFamily="18" charset="0"/>
                </a:rPr>
                <a:t>C</a:t>
              </a:r>
              <a:endParaRPr kumimoji="1" lang="en-US" altLang="zh-CN" sz="2400" b="1" i="0" u="none">
                <a:latin typeface="Times New Roman" panose="02020603050405020304" pitchFamily="18" charset="0"/>
              </a:endParaRPr>
            </a:p>
          </p:txBody>
        </p:sp>
        <p:graphicFrame>
          <p:nvGraphicFramePr>
            <p:cNvPr id="21" name="Object 47"/>
            <p:cNvGraphicFramePr>
              <a:graphicFrameLocks noChangeAspect="1"/>
            </p:cNvGraphicFramePr>
            <p:nvPr/>
          </p:nvGraphicFramePr>
          <p:xfrm>
            <a:off x="1780" y="1325"/>
            <a:ext cx="365" cy="411"/>
          </p:xfrm>
          <a:graphic>
            <a:graphicData uri="http://schemas.openxmlformats.org/presentationml/2006/ole">
              <mc:AlternateContent xmlns:mc="http://schemas.openxmlformats.org/markup-compatibility/2006">
                <mc:Choice xmlns:v="urn:schemas-microsoft-com:vml" Requires="v">
                  <p:oleObj name="公式" r:id="rId2" imgW="190500" imgH="215900" progId="Equation.3">
                    <p:embed/>
                  </p:oleObj>
                </mc:Choice>
                <mc:Fallback>
                  <p:oleObj name="公式" r:id="rId2" imgW="190500" imgH="215900" progId="Equation.3">
                    <p:embed/>
                    <p:pic>
                      <p:nvPicPr>
                        <p:cNvPr id="0" name="图片 1721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 y="1325"/>
                          <a:ext cx="365" cy="4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48"/>
            <p:cNvGraphicFramePr>
              <a:graphicFrameLocks noChangeAspect="1"/>
            </p:cNvGraphicFramePr>
            <p:nvPr/>
          </p:nvGraphicFramePr>
          <p:xfrm>
            <a:off x="1798" y="1778"/>
            <a:ext cx="317" cy="385"/>
          </p:xfrm>
          <a:graphic>
            <a:graphicData uri="http://schemas.openxmlformats.org/presentationml/2006/ole">
              <mc:AlternateContent xmlns:mc="http://schemas.openxmlformats.org/markup-compatibility/2006">
                <mc:Choice xmlns:v="urn:schemas-microsoft-com:vml" Requires="v">
                  <p:oleObj name="公式" r:id="rId4" imgW="177800" imgH="215900" progId="Equation.3">
                    <p:embed/>
                  </p:oleObj>
                </mc:Choice>
                <mc:Fallback>
                  <p:oleObj name="公式" r:id="rId4" imgW="177800" imgH="215900" progId="Equation.3">
                    <p:embed/>
                    <p:pic>
                      <p:nvPicPr>
                        <p:cNvPr id="0" name="图片 1721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 y="1778"/>
                          <a:ext cx="317"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49"/>
            <p:cNvGraphicFramePr>
              <a:graphicFrameLocks noChangeAspect="1"/>
            </p:cNvGraphicFramePr>
            <p:nvPr/>
          </p:nvGraphicFramePr>
          <p:xfrm>
            <a:off x="1850" y="2256"/>
            <a:ext cx="350" cy="421"/>
          </p:xfrm>
          <a:graphic>
            <a:graphicData uri="http://schemas.openxmlformats.org/presentationml/2006/ole">
              <mc:AlternateContent xmlns:mc="http://schemas.openxmlformats.org/markup-compatibility/2006">
                <mc:Choice xmlns:v="urn:schemas-microsoft-com:vml" Requires="v">
                  <p:oleObj name="公式" r:id="rId6" imgW="190500" imgH="228600" progId="Equation.3">
                    <p:embed/>
                  </p:oleObj>
                </mc:Choice>
                <mc:Fallback>
                  <p:oleObj name="公式" r:id="rId6" imgW="190500" imgH="228600" progId="Equation.3">
                    <p:embed/>
                    <p:pic>
                      <p:nvPicPr>
                        <p:cNvPr id="0" name="图片 1721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0" y="2256"/>
                          <a:ext cx="350" cy="4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 name="Group 50"/>
            <p:cNvGrpSpPr/>
            <p:nvPr/>
          </p:nvGrpSpPr>
          <p:grpSpPr bwMode="auto">
            <a:xfrm>
              <a:off x="1624" y="1792"/>
              <a:ext cx="91" cy="363"/>
              <a:chOff x="433" y="3084"/>
              <a:chExt cx="95" cy="612"/>
            </a:xfrm>
          </p:grpSpPr>
          <p:sp>
            <p:nvSpPr>
              <p:cNvPr id="29" name="AutoShape 51"/>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AutoShape 52"/>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AutoShape 53"/>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25" name="Text Box 54"/>
            <p:cNvSpPr txBox="1">
              <a:spLocks noChangeArrowheads="1"/>
            </p:cNvSpPr>
            <p:nvPr/>
          </p:nvSpPr>
          <p:spPr bwMode="auto">
            <a:xfrm>
              <a:off x="1117" y="1248"/>
              <a:ext cx="178"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lnSpc>
                  <a:spcPct val="120000"/>
                </a:lnSpc>
              </a:pPr>
              <a:r>
                <a:rPr kumimoji="1" lang="en-US" altLang="zh-CN" sz="2800" b="1" u="none">
                  <a:solidFill>
                    <a:schemeClr val="accent2"/>
                  </a:solidFill>
                  <a:latin typeface="Times New Roman" panose="02020603050405020304" pitchFamily="18" charset="0"/>
                </a:rPr>
                <a:t>i</a:t>
              </a:r>
            </a:p>
          </p:txBody>
        </p:sp>
        <p:sp useBgFill="1">
          <p:nvSpPr>
            <p:cNvPr id="26" name="Oval 55"/>
            <p:cNvSpPr>
              <a:spLocks noChangeArrowheads="1"/>
            </p:cNvSpPr>
            <p:nvPr/>
          </p:nvSpPr>
          <p:spPr bwMode="auto">
            <a:xfrm>
              <a:off x="900" y="2652"/>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27" name="Oval 56"/>
            <p:cNvSpPr>
              <a:spLocks noChangeArrowheads="1"/>
            </p:cNvSpPr>
            <p:nvPr/>
          </p:nvSpPr>
          <p:spPr bwMode="auto">
            <a:xfrm>
              <a:off x="900" y="1248"/>
              <a:ext cx="91" cy="91"/>
            </a:xfrm>
            <a:prstGeom prst="ellipse">
              <a:avLst/>
            </a:prstGeom>
            <a:ln w="31750">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57"/>
            <p:cNvSpPr>
              <a:spLocks noChangeShapeType="1"/>
            </p:cNvSpPr>
            <p:nvPr/>
          </p:nvSpPr>
          <p:spPr bwMode="auto">
            <a:xfrm>
              <a:off x="1127" y="1313"/>
              <a:ext cx="265"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2" name="Group 12"/>
          <p:cNvGrpSpPr/>
          <p:nvPr/>
        </p:nvGrpSpPr>
        <p:grpSpPr bwMode="auto">
          <a:xfrm>
            <a:off x="0" y="1908955"/>
            <a:ext cx="5108575" cy="638175"/>
            <a:chOff x="323" y="3658"/>
            <a:chExt cx="3218" cy="402"/>
          </a:xfrm>
        </p:grpSpPr>
        <p:sp>
          <p:nvSpPr>
            <p:cNvPr id="33" name="Rectangle 13"/>
            <p:cNvSpPr>
              <a:spLocks noChangeArrowheads="1"/>
            </p:cNvSpPr>
            <p:nvPr/>
          </p:nvSpPr>
          <p:spPr bwMode="auto">
            <a:xfrm>
              <a:off x="323" y="3665"/>
              <a:ext cx="7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FF0000"/>
                  </a:solidFill>
                  <a:latin typeface="楷体_GB2312" pitchFamily="49" charset="-122"/>
                  <a:ea typeface="楷体_GB2312" pitchFamily="49" charset="-122"/>
                </a:rPr>
                <a:t>复阻抗</a:t>
              </a:r>
            </a:p>
          </p:txBody>
        </p:sp>
        <p:graphicFrame>
          <p:nvGraphicFramePr>
            <p:cNvPr id="34" name="Object 14">
              <a:hlinkClick r:id="" action="ppaction://ole?verb=0"/>
            </p:cNvPr>
            <p:cNvGraphicFramePr/>
            <p:nvPr/>
          </p:nvGraphicFramePr>
          <p:xfrm>
            <a:off x="1018" y="3658"/>
            <a:ext cx="2523" cy="402"/>
          </p:xfrm>
          <a:graphic>
            <a:graphicData uri="http://schemas.openxmlformats.org/presentationml/2006/ole">
              <mc:AlternateContent xmlns:mc="http://schemas.openxmlformats.org/markup-compatibility/2006">
                <mc:Choice xmlns:v="urn:schemas-microsoft-com:vml" Requires="v">
                  <p:oleObj name="公式" r:id="rId8" imgW="1308100" imgH="228600" progId="Equation.3">
                    <p:embed/>
                  </p:oleObj>
                </mc:Choice>
                <mc:Fallback>
                  <p:oleObj name="公式" r:id="rId8" imgW="1308100" imgH="228600" progId="Equation.3">
                    <p:embed/>
                    <p:pic>
                      <p:nvPicPr>
                        <p:cNvPr id="0" name="图片 17214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8" y="3658"/>
                          <a:ext cx="2523"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9" name="组合 48"/>
          <p:cNvGrpSpPr/>
          <p:nvPr/>
        </p:nvGrpSpPr>
        <p:grpSpPr>
          <a:xfrm>
            <a:off x="7238599" y="1120734"/>
            <a:ext cx="1293842" cy="563563"/>
            <a:chOff x="7238599" y="1120734"/>
            <a:chExt cx="1293842" cy="563563"/>
          </a:xfrm>
        </p:grpSpPr>
        <p:sp>
          <p:nvSpPr>
            <p:cNvPr id="38" name="矩形 37"/>
            <p:cNvSpPr/>
            <p:nvPr/>
          </p:nvSpPr>
          <p:spPr bwMode="auto">
            <a:xfrm>
              <a:off x="7238599" y="1227097"/>
              <a:ext cx="1293842" cy="457200"/>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1"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41" name="直接连接符 40"/>
            <p:cNvCxnSpPr>
              <a:endCxn id="14" idx="0"/>
            </p:cNvCxnSpPr>
            <p:nvPr/>
          </p:nvCxnSpPr>
          <p:spPr bwMode="auto">
            <a:xfrm flipH="1" flipV="1">
              <a:off x="7702149" y="1120734"/>
              <a:ext cx="19050" cy="563563"/>
            </a:xfrm>
            <a:prstGeom prst="line">
              <a:avLst/>
            </a:prstGeom>
            <a:noFill/>
            <a:ln w="2540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50" name="组合 49"/>
          <p:cNvGrpSpPr/>
          <p:nvPr/>
        </p:nvGrpSpPr>
        <p:grpSpPr>
          <a:xfrm>
            <a:off x="7094057" y="2704266"/>
            <a:ext cx="1438383" cy="645319"/>
            <a:chOff x="7094057" y="2704266"/>
            <a:chExt cx="1438383" cy="645319"/>
          </a:xfrm>
        </p:grpSpPr>
        <p:sp>
          <p:nvSpPr>
            <p:cNvPr id="39" name="矩形 38"/>
            <p:cNvSpPr/>
            <p:nvPr/>
          </p:nvSpPr>
          <p:spPr bwMode="auto">
            <a:xfrm>
              <a:off x="7094057" y="2757447"/>
              <a:ext cx="1438383" cy="457200"/>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1"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44" name="直接连接符 43"/>
            <p:cNvCxnSpPr>
              <a:endCxn id="11" idx="1"/>
            </p:cNvCxnSpPr>
            <p:nvPr/>
          </p:nvCxnSpPr>
          <p:spPr bwMode="auto">
            <a:xfrm flipH="1">
              <a:off x="7702148" y="2704266"/>
              <a:ext cx="786" cy="645319"/>
            </a:xfrm>
            <a:prstGeom prst="line">
              <a:avLst/>
            </a:prstGeom>
            <a:noFill/>
            <a:ln w="2540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45" name="Group 12"/>
          <p:cNvGrpSpPr/>
          <p:nvPr/>
        </p:nvGrpSpPr>
        <p:grpSpPr bwMode="auto">
          <a:xfrm>
            <a:off x="154535" y="3773177"/>
            <a:ext cx="3278188" cy="638175"/>
            <a:chOff x="323" y="3665"/>
            <a:chExt cx="2065" cy="402"/>
          </a:xfrm>
        </p:grpSpPr>
        <p:sp>
          <p:nvSpPr>
            <p:cNvPr id="46" name="Rectangle 13"/>
            <p:cNvSpPr>
              <a:spLocks noChangeArrowheads="1"/>
            </p:cNvSpPr>
            <p:nvPr/>
          </p:nvSpPr>
          <p:spPr bwMode="auto">
            <a:xfrm>
              <a:off x="323" y="3665"/>
              <a:ext cx="7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zh-CN" altLang="en-US" sz="2800" b="1" i="0" u="none">
                  <a:solidFill>
                    <a:srgbClr val="FF0000"/>
                  </a:solidFill>
                  <a:latin typeface="楷体_GB2312" pitchFamily="49" charset="-122"/>
                  <a:ea typeface="楷体_GB2312" pitchFamily="49" charset="-122"/>
                </a:rPr>
                <a:t>复阻抗</a:t>
              </a:r>
            </a:p>
          </p:txBody>
        </p:sp>
        <p:graphicFrame>
          <p:nvGraphicFramePr>
            <p:cNvPr id="47" name="Object 14">
              <a:hlinkClick r:id="" action="ppaction://ole?verb=0"/>
            </p:cNvPr>
            <p:cNvGraphicFramePr/>
            <p:nvPr/>
          </p:nvGraphicFramePr>
          <p:xfrm>
            <a:off x="1188" y="3665"/>
            <a:ext cx="1200" cy="402"/>
          </p:xfrm>
          <a:graphic>
            <a:graphicData uri="http://schemas.openxmlformats.org/presentationml/2006/ole">
              <mc:AlternateContent xmlns:mc="http://schemas.openxmlformats.org/markup-compatibility/2006">
                <mc:Choice xmlns:v="urn:schemas-microsoft-com:vml" Requires="v">
                  <p:oleObj name="公式" r:id="rId10" imgW="14935200" imgH="5486400" progId="Equation.3">
                    <p:embed/>
                  </p:oleObj>
                </mc:Choice>
                <mc:Fallback>
                  <p:oleObj name="公式" r:id="rId10" imgW="14935200" imgH="5486400" progId="Equation.3">
                    <p:embed/>
                    <p:pic>
                      <p:nvPicPr>
                        <p:cNvPr id="0" name="图片 172142"/>
                        <p:cNvPicPr>
                          <a:picLocks noChangeArrowheads="1"/>
                        </p:cNvPicPr>
                        <p:nvPr/>
                      </p:nvPicPr>
                      <p:blipFill>
                        <a:blip r:embed="rId11"/>
                        <a:srcRect/>
                        <a:stretch>
                          <a:fillRect/>
                        </a:stretch>
                      </p:blipFill>
                      <p:spPr bwMode="auto">
                        <a:xfrm>
                          <a:off x="1188" y="3665"/>
                          <a:ext cx="1200"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8" name="下箭头 47"/>
          <p:cNvSpPr/>
          <p:nvPr/>
        </p:nvSpPr>
        <p:spPr bwMode="auto">
          <a:xfrm>
            <a:off x="1907704" y="2508741"/>
            <a:ext cx="432048" cy="1068911"/>
          </a:xfrm>
          <a:prstGeom prst="downArrow">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1"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circle(in)">
                                      <p:cBhvr>
                                        <p:cTn id="12" dur="2000"/>
                                        <p:tgtEl>
                                          <p:spTgt spid="50"/>
                                        </p:tgtEl>
                                      </p:cBhvr>
                                    </p:animEffect>
                                  </p:childTnLst>
                                </p:cTn>
                              </p:par>
                              <p:par>
                                <p:cTn id="13" presetID="6" presetClass="entr" presetSubtype="16"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circle(in)">
                                      <p:cBhvr>
                                        <p:cTn id="15" dur="20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down)">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left)">
                                      <p:cBhvr>
                                        <p:cTn id="2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27F10A1D-DB45-46A1-9A13-3E095F3657F3}" type="slidenum">
              <a:rPr lang="en-US" altLang="zh-CN" i="0" u="none" smtClean="0">
                <a:latin typeface="Times New Roman" panose="02020603050405020304" pitchFamily="18" charset="0"/>
              </a:rPr>
              <a:t>92</a:t>
            </a:fld>
            <a:endParaRPr lang="en-US" altLang="zh-CN" i="0" u="none">
              <a:latin typeface="Times New Roman" panose="02020603050405020304" pitchFamily="18" charset="0"/>
            </a:endParaRPr>
          </a:p>
        </p:txBody>
      </p:sp>
      <p:sp>
        <p:nvSpPr>
          <p:cNvPr id="681986" name="Rectangle 2"/>
          <p:cNvSpPr>
            <a:spLocks noChangeArrowheads="1"/>
          </p:cNvSpPr>
          <p:nvPr/>
        </p:nvSpPr>
        <p:spPr bwMode="auto">
          <a:xfrm>
            <a:off x="363538" y="1557338"/>
            <a:ext cx="83851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spcBef>
                <a:spcPct val="50000"/>
              </a:spcBef>
            </a:pPr>
            <a:r>
              <a:rPr kumimoji="1" lang="en-US" altLang="zh-CN" sz="2800" b="1" i="0" u="none">
                <a:solidFill>
                  <a:schemeClr val="accent2"/>
                </a:solidFill>
                <a:latin typeface="楷体_GB2312" pitchFamily="49" charset="-122"/>
                <a:ea typeface="楷体_GB2312" pitchFamily="49" charset="-122"/>
              </a:rPr>
              <a:t>1</a:t>
            </a:r>
            <a:r>
              <a:rPr kumimoji="1" lang="zh-CN" altLang="en-US" sz="2800" b="1" i="0" u="none">
                <a:solidFill>
                  <a:schemeClr val="accent2"/>
                </a:solidFill>
                <a:latin typeface="楷体_GB2312" pitchFamily="49" charset="-122"/>
                <a:ea typeface="楷体_GB2312" pitchFamily="49" charset="-122"/>
              </a:rPr>
              <a:t>、根据原电路图画出相量模型图（电路结构不变）</a:t>
            </a:r>
          </a:p>
        </p:txBody>
      </p:sp>
      <p:graphicFrame>
        <p:nvGraphicFramePr>
          <p:cNvPr id="681987" name="Object 3"/>
          <p:cNvGraphicFramePr>
            <a:graphicFrameLocks noChangeAspect="1"/>
          </p:cNvGraphicFramePr>
          <p:nvPr/>
        </p:nvGraphicFramePr>
        <p:xfrm>
          <a:off x="903288" y="2403475"/>
          <a:ext cx="6919912" cy="1333500"/>
        </p:xfrm>
        <a:graphic>
          <a:graphicData uri="http://schemas.openxmlformats.org/presentationml/2006/ole">
            <mc:AlternateContent xmlns:mc="http://schemas.openxmlformats.org/markup-compatibility/2006">
              <mc:Choice xmlns:v="urn:schemas-microsoft-com:vml" Requires="v">
                <p:oleObj name="公式" r:id="rId2" imgW="2120900" imgH="469900" progId="Equation.3">
                  <p:embed/>
                </p:oleObj>
              </mc:Choice>
              <mc:Fallback>
                <p:oleObj name="公式" r:id="rId2" imgW="2120900" imgH="4699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288" y="2403475"/>
                        <a:ext cx="6919912" cy="13335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1988" name="Text Box 4"/>
          <p:cNvSpPr txBox="1">
            <a:spLocks noChangeArrowheads="1"/>
          </p:cNvSpPr>
          <p:nvPr/>
        </p:nvSpPr>
        <p:spPr bwMode="auto">
          <a:xfrm>
            <a:off x="482600" y="3933825"/>
            <a:ext cx="7473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800" b="1" i="0" u="none">
                <a:solidFill>
                  <a:schemeClr val="accent2"/>
                </a:solidFill>
                <a:latin typeface="Times New Roman" panose="02020603050405020304" pitchFamily="18" charset="0"/>
              </a:rPr>
              <a:t>2</a:t>
            </a:r>
            <a:r>
              <a:rPr kumimoji="1" lang="zh-CN" altLang="en-US" sz="2800" b="1" i="0" u="none">
                <a:solidFill>
                  <a:schemeClr val="accent2"/>
                </a:solidFill>
                <a:latin typeface="Times New Roman" panose="02020603050405020304" pitchFamily="18" charset="0"/>
              </a:rPr>
              <a:t>、</a:t>
            </a:r>
            <a:r>
              <a:rPr kumimoji="1" lang="zh-CN" altLang="en-US" sz="2800" b="1" i="0" u="none">
                <a:solidFill>
                  <a:schemeClr val="accent2"/>
                </a:solidFill>
                <a:latin typeface="Times New Roman" panose="02020603050405020304" pitchFamily="18" charset="0"/>
                <a:ea typeface="楷体_GB2312" pitchFamily="49" charset="-122"/>
              </a:rPr>
              <a:t>根据相量模型列出相量方程式或画相量图</a:t>
            </a:r>
          </a:p>
        </p:txBody>
      </p:sp>
      <p:sp>
        <p:nvSpPr>
          <p:cNvPr id="681989" name="Text Box 5"/>
          <p:cNvSpPr txBox="1">
            <a:spLocks noChangeArrowheads="1"/>
          </p:cNvSpPr>
          <p:nvPr/>
        </p:nvSpPr>
        <p:spPr bwMode="auto">
          <a:xfrm>
            <a:off x="323850" y="620713"/>
            <a:ext cx="5807075" cy="641350"/>
          </a:xfrm>
          <a:prstGeom prst="rect">
            <a:avLst/>
          </a:prstGeom>
          <a:noFill/>
          <a:ln>
            <a:noFill/>
          </a:ln>
          <a:effectLst/>
          <a:extLst>
            <a:ext uri="{909E8E84-426E-40DD-AFC4-6F175D3DCCD1}">
              <a14:hiddenFill xmlns:a14="http://schemas.microsoft.com/office/drawing/2010/main">
                <a:solidFill>
                  <a:srgbClr val="FF66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600" b="1" i="0" u="none" dirty="0">
                <a:solidFill>
                  <a:srgbClr val="FF3300"/>
                </a:solidFill>
                <a:latin typeface="Times New Roman" panose="02020603050405020304" pitchFamily="18" charset="0"/>
                <a:ea typeface="楷体_GB2312" pitchFamily="49" charset="-122"/>
              </a:rPr>
              <a:t>复杂交流电路的计算方法</a:t>
            </a:r>
          </a:p>
        </p:txBody>
      </p:sp>
      <p:sp>
        <p:nvSpPr>
          <p:cNvPr id="681990" name="Text Box 6"/>
          <p:cNvSpPr txBox="1">
            <a:spLocks noChangeArrowheads="1"/>
          </p:cNvSpPr>
          <p:nvPr/>
        </p:nvSpPr>
        <p:spPr bwMode="auto">
          <a:xfrm>
            <a:off x="395288" y="4652963"/>
            <a:ext cx="53832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i="1" u="sng">
                <a:solidFill>
                  <a:schemeClr val="tx1"/>
                </a:solidFill>
                <a:latin typeface="Arial" panose="020B0604020202020204" pitchFamily="34" charset="0"/>
                <a:ea typeface="宋体" panose="02010600030101010101" pitchFamily="2" charset="-122"/>
              </a:defRPr>
            </a:lvl1pPr>
            <a:lvl2pPr marL="742950" indent="-285750" defTabSz="762000" eaLnBrk="0" hangingPunct="0">
              <a:defRPr i="1" u="sng">
                <a:solidFill>
                  <a:schemeClr val="tx1"/>
                </a:solidFill>
                <a:latin typeface="Arial" panose="020B0604020202020204" pitchFamily="34" charset="0"/>
                <a:ea typeface="宋体" panose="02010600030101010101" pitchFamily="2" charset="-122"/>
              </a:defRPr>
            </a:lvl2pPr>
            <a:lvl3pPr marL="1143000" indent="-228600" defTabSz="762000" eaLnBrk="0" hangingPunct="0">
              <a:defRPr i="1" u="sng">
                <a:solidFill>
                  <a:schemeClr val="tx1"/>
                </a:solidFill>
                <a:latin typeface="Arial" panose="020B0604020202020204" pitchFamily="34" charset="0"/>
                <a:ea typeface="宋体" panose="02010600030101010101" pitchFamily="2" charset="-122"/>
              </a:defRPr>
            </a:lvl3pPr>
            <a:lvl4pPr marL="1600200" indent="-228600" defTabSz="762000" eaLnBrk="0" hangingPunct="0">
              <a:defRPr i="1" u="sng">
                <a:solidFill>
                  <a:schemeClr val="tx1"/>
                </a:solidFill>
                <a:latin typeface="Arial" panose="020B0604020202020204" pitchFamily="34" charset="0"/>
                <a:ea typeface="宋体" panose="02010600030101010101" pitchFamily="2" charset="-122"/>
              </a:defRPr>
            </a:lvl4pPr>
            <a:lvl5pPr marL="2057400" indent="-228600" defTabSz="7620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defTabSz="762000"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r>
              <a:rPr kumimoji="1" lang="en-US" altLang="zh-CN" sz="2800" b="1" i="0" u="none" dirty="0">
                <a:solidFill>
                  <a:schemeClr val="accent2"/>
                </a:solidFill>
                <a:latin typeface="Times New Roman" panose="02020603050405020304" pitchFamily="18" charset="0"/>
              </a:rPr>
              <a:t>3</a:t>
            </a:r>
            <a:r>
              <a:rPr kumimoji="1" lang="zh-CN" altLang="en-US" sz="2800" b="1" i="0" u="none" dirty="0">
                <a:solidFill>
                  <a:schemeClr val="accent2"/>
                </a:solidFill>
                <a:latin typeface="Times New Roman" panose="02020603050405020304" pitchFamily="18" charset="0"/>
              </a:rPr>
              <a:t>、</a:t>
            </a:r>
            <a:r>
              <a:rPr kumimoji="1" lang="zh-CN" altLang="en-US" sz="2800" b="1" i="0" u="none" dirty="0">
                <a:solidFill>
                  <a:schemeClr val="accent2"/>
                </a:solidFill>
                <a:latin typeface="Times New Roman" panose="02020603050405020304" pitchFamily="18" charset="0"/>
                <a:ea typeface="楷体_GB2312" pitchFamily="49" charset="-122"/>
              </a:rPr>
              <a:t>用复数法或相量图求解</a:t>
            </a:r>
          </a:p>
        </p:txBody>
      </p:sp>
      <p:sp>
        <p:nvSpPr>
          <p:cNvPr id="681991" name="Text Box 7"/>
          <p:cNvSpPr txBox="1">
            <a:spLocks noChangeArrowheads="1"/>
          </p:cNvSpPr>
          <p:nvPr/>
        </p:nvSpPr>
        <p:spPr bwMode="auto">
          <a:xfrm>
            <a:off x="468313" y="5445125"/>
            <a:ext cx="4629150"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r" eaLnBrk="1" hangingPunct="1"/>
            <a:r>
              <a:rPr kumimoji="1" lang="en-US" altLang="zh-CN" sz="2800" b="1" i="0" u="none">
                <a:solidFill>
                  <a:schemeClr val="accent2"/>
                </a:solidFill>
                <a:latin typeface="Times New Roman" panose="02020603050405020304" pitchFamily="18" charset="0"/>
              </a:rPr>
              <a:t>4</a:t>
            </a:r>
            <a:r>
              <a:rPr kumimoji="1" lang="zh-CN" altLang="en-US" sz="2800" b="1" i="0" u="none">
                <a:solidFill>
                  <a:schemeClr val="accent2"/>
                </a:solidFill>
                <a:latin typeface="Times New Roman" panose="02020603050405020304" pitchFamily="18" charset="0"/>
              </a:rPr>
              <a:t>、</a:t>
            </a:r>
            <a:r>
              <a:rPr kumimoji="1" lang="zh-CN" altLang="en-US" sz="2800" b="1" i="0" u="none">
                <a:solidFill>
                  <a:schemeClr val="accent2"/>
                </a:solidFill>
                <a:latin typeface="Times New Roman" panose="02020603050405020304" pitchFamily="18" charset="0"/>
                <a:ea typeface="楷体_GB2312" pitchFamily="49" charset="-122"/>
              </a:rPr>
              <a:t>将结果变换成要求的形式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819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81986">
                                            <p:txEl>
                                              <p:pRg st="0" end="0"/>
                                            </p:txEl>
                                          </p:spTgt>
                                        </p:tgtEl>
                                        <p:attrNameLst>
                                          <p:attrName>style.visibility</p:attrName>
                                        </p:attrNameLst>
                                      </p:cBhvr>
                                      <p:to>
                                        <p:strVal val="visible"/>
                                      </p:to>
                                    </p:set>
                                    <p:animEffect transition="in" filter="wipe(left)">
                                      <p:cBhvr>
                                        <p:cTn id="11" dur="500"/>
                                        <p:tgtEl>
                                          <p:spTgt spid="68198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81987"/>
                                        </p:tgtEl>
                                        <p:attrNameLst>
                                          <p:attrName>style.visibility</p:attrName>
                                        </p:attrNameLst>
                                      </p:cBhvr>
                                      <p:to>
                                        <p:strVal val="visible"/>
                                      </p:to>
                                    </p:set>
                                    <p:animEffect transition="in" filter="wipe(left)">
                                      <p:cBhvr>
                                        <p:cTn id="16" dur="500"/>
                                        <p:tgtEl>
                                          <p:spTgt spid="68198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81988"/>
                                        </p:tgtEl>
                                        <p:attrNameLst>
                                          <p:attrName>style.visibility</p:attrName>
                                        </p:attrNameLst>
                                      </p:cBhvr>
                                      <p:to>
                                        <p:strVal val="visible"/>
                                      </p:to>
                                    </p:set>
                                    <p:animEffect transition="in" filter="wipe(left)">
                                      <p:cBhvr>
                                        <p:cTn id="21" dur="500"/>
                                        <p:tgtEl>
                                          <p:spTgt spid="68198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81990"/>
                                        </p:tgtEl>
                                        <p:attrNameLst>
                                          <p:attrName>style.visibility</p:attrName>
                                        </p:attrNameLst>
                                      </p:cBhvr>
                                      <p:to>
                                        <p:strVal val="visible"/>
                                      </p:to>
                                    </p:set>
                                    <p:animEffect transition="in" filter="wipe(left)">
                                      <p:cBhvr>
                                        <p:cTn id="26" dur="500"/>
                                        <p:tgtEl>
                                          <p:spTgt spid="68199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81991"/>
                                        </p:tgtEl>
                                        <p:attrNameLst>
                                          <p:attrName>style.visibility</p:attrName>
                                        </p:attrNameLst>
                                      </p:cBhvr>
                                      <p:to>
                                        <p:strVal val="visible"/>
                                      </p:to>
                                    </p:set>
                                    <p:animEffect transition="in" filter="wipe(left)">
                                      <p:cBhvr>
                                        <p:cTn id="31" dur="500"/>
                                        <p:tgtEl>
                                          <p:spTgt spid="681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986" grpId="0" build="p" autoUpdateAnimBg="0"/>
      <p:bldP spid="681988" grpId="0" autoUpdateAnimBg="0"/>
      <p:bldP spid="681989" grpId="0" autoUpdateAnimBg="0"/>
      <p:bldP spid="681990" grpId="0" autoUpdateAnimBg="0"/>
      <p:bldP spid="681991"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25CAFF01-50EF-42C6-8AFF-FF8D96511E7D}" type="slidenum">
              <a:rPr lang="en-US" altLang="zh-CN" i="0" u="none" smtClean="0">
                <a:latin typeface="Times New Roman" panose="02020603050405020304" pitchFamily="18" charset="0"/>
              </a:rPr>
              <a:t>93</a:t>
            </a:fld>
            <a:endParaRPr lang="en-US" altLang="zh-CN" i="0" u="none">
              <a:latin typeface="Times New Roman" panose="02020603050405020304" pitchFamily="18" charset="0"/>
            </a:endParaRPr>
          </a:p>
        </p:txBody>
      </p:sp>
      <p:sp>
        <p:nvSpPr>
          <p:cNvPr id="74755" name="Text Box 2"/>
          <p:cNvSpPr txBox="1">
            <a:spLocks noChangeArrowheads="1"/>
          </p:cNvSpPr>
          <p:nvPr/>
        </p:nvSpPr>
        <p:spPr bwMode="auto">
          <a:xfrm>
            <a:off x="0" y="1441450"/>
            <a:ext cx="184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endParaRPr kumimoji="1" lang="zh-CN" altLang="zh-CN" sz="2400" b="1" i="0" u="none">
              <a:solidFill>
                <a:schemeClr val="accent2"/>
              </a:solidFill>
              <a:latin typeface="Times New Roman" panose="02020603050405020304" pitchFamily="18" charset="0"/>
            </a:endParaRPr>
          </a:p>
        </p:txBody>
      </p:sp>
      <p:sp>
        <p:nvSpPr>
          <p:cNvPr id="74756" name="Text Box 3"/>
          <p:cNvSpPr txBox="1">
            <a:spLocks noChangeArrowheads="1"/>
          </p:cNvSpPr>
          <p:nvPr/>
        </p:nvSpPr>
        <p:spPr bwMode="auto">
          <a:xfrm>
            <a:off x="1019175" y="3154363"/>
            <a:ext cx="14128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i="0" u="none">
                <a:solidFill>
                  <a:srgbClr val="0000FF"/>
                </a:solidFill>
                <a:latin typeface="Times New Roman" panose="02020603050405020304" pitchFamily="18" charset="0"/>
                <a:ea typeface="楷体_GB2312" pitchFamily="49" charset="-122"/>
              </a:rPr>
              <a:t>已知</a:t>
            </a:r>
            <a:r>
              <a:rPr kumimoji="1" lang="zh-CN" altLang="en-US" sz="3200" b="1" i="0" u="none">
                <a:solidFill>
                  <a:srgbClr val="0000FF"/>
                </a:solidFill>
                <a:latin typeface="Times New Roman" panose="02020603050405020304" pitchFamily="18" charset="0"/>
              </a:rPr>
              <a:t>：</a:t>
            </a:r>
          </a:p>
        </p:txBody>
      </p:sp>
      <p:graphicFrame>
        <p:nvGraphicFramePr>
          <p:cNvPr id="74757" name="Object 4"/>
          <p:cNvGraphicFramePr>
            <a:graphicFrameLocks noChangeAspect="1"/>
          </p:cNvGraphicFramePr>
          <p:nvPr/>
        </p:nvGraphicFramePr>
        <p:xfrm>
          <a:off x="2073275" y="3051175"/>
          <a:ext cx="4819650" cy="765175"/>
        </p:xfrm>
        <a:graphic>
          <a:graphicData uri="http://schemas.openxmlformats.org/presentationml/2006/ole">
            <mc:AlternateContent xmlns:mc="http://schemas.openxmlformats.org/markup-compatibility/2006">
              <mc:Choice xmlns:v="urn:schemas-microsoft-com:vml" Requires="v">
                <p:oleObj name="公式" r:id="rId2" imgW="1231265" imgH="228600" progId="Equation.3">
                  <p:embed/>
                </p:oleObj>
              </mc:Choice>
              <mc:Fallback>
                <p:oleObj name="公式" r:id="rId2" imgW="1231265" imgH="2286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275" y="3051175"/>
                        <a:ext cx="4819650"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58" name="Object 5"/>
          <p:cNvGraphicFramePr>
            <a:graphicFrameLocks noChangeAspect="1"/>
          </p:cNvGraphicFramePr>
          <p:nvPr/>
        </p:nvGraphicFramePr>
        <p:xfrm>
          <a:off x="2062163" y="3813175"/>
          <a:ext cx="4862512" cy="746125"/>
        </p:xfrm>
        <a:graphic>
          <a:graphicData uri="http://schemas.openxmlformats.org/presentationml/2006/ole">
            <mc:AlternateContent xmlns:mc="http://schemas.openxmlformats.org/markup-compatibility/2006">
              <mc:Choice xmlns:v="urn:schemas-microsoft-com:vml" Requires="v">
                <p:oleObj name="公式" r:id="rId4" imgW="1257300" imgH="228600" progId="Equation.3">
                  <p:embed/>
                </p:oleObj>
              </mc:Choice>
              <mc:Fallback>
                <p:oleObj name="公式" r:id="rId4" imgW="1257300" imgH="228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2163" y="3813175"/>
                        <a:ext cx="4862512" cy="7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59" name="Text Box 6"/>
          <p:cNvSpPr txBox="1">
            <a:spLocks noChangeArrowheads="1"/>
          </p:cNvSpPr>
          <p:nvPr/>
        </p:nvSpPr>
        <p:spPr bwMode="auto">
          <a:xfrm>
            <a:off x="2311400" y="4549775"/>
            <a:ext cx="28432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b="1" u="none">
                <a:latin typeface="Times New Roman" panose="02020603050405020304" pitchFamily="18" charset="0"/>
              </a:rPr>
              <a:t>R</a:t>
            </a:r>
            <a:r>
              <a:rPr kumimoji="1" lang="en-US" altLang="zh-CN" sz="3200" b="1" i="0" u="none" baseline="-25000">
                <a:latin typeface="Times New Roman" panose="02020603050405020304" pitchFamily="18" charset="0"/>
              </a:rPr>
              <a:t>1</a:t>
            </a:r>
            <a:r>
              <a:rPr kumimoji="1" lang="zh-CN" altLang="en-US" sz="3200" b="1" i="0" u="none">
                <a:latin typeface="Times New Roman" panose="02020603050405020304" pitchFamily="18" charset="0"/>
              </a:rPr>
              <a:t>、 </a:t>
            </a:r>
            <a:r>
              <a:rPr kumimoji="1" lang="en-US" altLang="zh-CN" sz="3200" b="1" u="none">
                <a:latin typeface="Times New Roman" panose="02020603050405020304" pitchFamily="18" charset="0"/>
              </a:rPr>
              <a:t>R</a:t>
            </a:r>
            <a:r>
              <a:rPr kumimoji="1" lang="en-US" altLang="zh-CN" sz="3200" b="1" i="0" u="none" baseline="-25000">
                <a:latin typeface="Times New Roman" panose="02020603050405020304" pitchFamily="18" charset="0"/>
              </a:rPr>
              <a:t>2</a:t>
            </a:r>
            <a:r>
              <a:rPr kumimoji="1" lang="zh-CN" altLang="en-US" sz="3200" b="1" i="0" u="none">
                <a:latin typeface="Times New Roman" panose="02020603050405020304" pitchFamily="18" charset="0"/>
              </a:rPr>
              <a:t>、</a:t>
            </a:r>
            <a:r>
              <a:rPr kumimoji="1" lang="en-US" altLang="zh-CN" sz="3200" b="1" u="none">
                <a:latin typeface="Times New Roman" panose="02020603050405020304" pitchFamily="18" charset="0"/>
              </a:rPr>
              <a:t>L</a:t>
            </a:r>
            <a:r>
              <a:rPr kumimoji="1" lang="zh-CN" altLang="en-US" sz="3200" b="1" i="0" u="none">
                <a:latin typeface="Times New Roman" panose="02020603050405020304" pitchFamily="18" charset="0"/>
              </a:rPr>
              <a:t>、</a:t>
            </a:r>
            <a:r>
              <a:rPr kumimoji="1" lang="en-US" altLang="zh-CN" sz="3200" b="1" u="none">
                <a:latin typeface="Times New Roman" panose="02020603050405020304" pitchFamily="18" charset="0"/>
              </a:rPr>
              <a:t>C</a:t>
            </a:r>
            <a:endParaRPr kumimoji="1" lang="en-US" altLang="zh-CN" sz="3200" b="1" i="0" u="none">
              <a:latin typeface="Times New Roman" panose="02020603050405020304" pitchFamily="18" charset="0"/>
            </a:endParaRPr>
          </a:p>
        </p:txBody>
      </p:sp>
      <p:grpSp>
        <p:nvGrpSpPr>
          <p:cNvPr id="74760" name="Group 7"/>
          <p:cNvGrpSpPr/>
          <p:nvPr/>
        </p:nvGrpSpPr>
        <p:grpSpPr bwMode="auto">
          <a:xfrm>
            <a:off x="877888" y="655638"/>
            <a:ext cx="669925" cy="685800"/>
            <a:chOff x="192" y="168"/>
            <a:chExt cx="422" cy="432"/>
          </a:xfrm>
        </p:grpSpPr>
        <p:sp>
          <p:nvSpPr>
            <p:cNvPr id="74807" name="Oval 8"/>
            <p:cNvSpPr>
              <a:spLocks noChangeArrowheads="1"/>
            </p:cNvSpPr>
            <p:nvPr/>
          </p:nvSpPr>
          <p:spPr bwMode="auto">
            <a:xfrm>
              <a:off x="192" y="168"/>
              <a:ext cx="422" cy="432"/>
            </a:xfrm>
            <a:prstGeom prst="ellipse">
              <a:avLst/>
            </a:prstGeom>
            <a:solidFill>
              <a:srgbClr val="FFFFCC"/>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808" name="Rectangle 9"/>
            <p:cNvSpPr>
              <a:spLocks noChangeArrowheads="1"/>
            </p:cNvSpPr>
            <p:nvPr/>
          </p:nvSpPr>
          <p:spPr bwMode="auto">
            <a:xfrm>
              <a:off x="192" y="175"/>
              <a:ext cx="37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r>
                <a:rPr kumimoji="1" lang="zh-CN" altLang="en-US" sz="3600" b="1" i="0" u="none">
                  <a:solidFill>
                    <a:srgbClr val="FF0000"/>
                  </a:solidFill>
                  <a:latin typeface="Times New Roman" panose="02020603050405020304" pitchFamily="18" charset="0"/>
                  <a:ea typeface="楷体_GB2312" pitchFamily="49" charset="-122"/>
                </a:rPr>
                <a:t>例</a:t>
              </a:r>
              <a:endParaRPr kumimoji="1" lang="zh-CN" altLang="en-US" sz="3600" b="1" i="0" u="none">
                <a:latin typeface="Times New Roman" panose="02020603050405020304" pitchFamily="18" charset="0"/>
                <a:ea typeface="楷体_GB2312" pitchFamily="49" charset="-122"/>
              </a:endParaRPr>
            </a:p>
          </p:txBody>
        </p:sp>
      </p:grpSp>
      <p:grpSp>
        <p:nvGrpSpPr>
          <p:cNvPr id="74761" name="Group 10"/>
          <p:cNvGrpSpPr/>
          <p:nvPr/>
        </p:nvGrpSpPr>
        <p:grpSpPr bwMode="auto">
          <a:xfrm>
            <a:off x="2057400" y="404813"/>
            <a:ext cx="4787900" cy="2498725"/>
            <a:chOff x="1332" y="167"/>
            <a:chExt cx="3016" cy="1574"/>
          </a:xfrm>
        </p:grpSpPr>
        <p:graphicFrame>
          <p:nvGraphicFramePr>
            <p:cNvPr id="74767" name="Object 11"/>
            <p:cNvGraphicFramePr>
              <a:graphicFrameLocks noChangeAspect="1"/>
            </p:cNvGraphicFramePr>
            <p:nvPr/>
          </p:nvGraphicFramePr>
          <p:xfrm>
            <a:off x="3970" y="316"/>
            <a:ext cx="249" cy="478"/>
          </p:xfrm>
          <a:graphic>
            <a:graphicData uri="http://schemas.openxmlformats.org/presentationml/2006/ole">
              <mc:AlternateContent xmlns:mc="http://schemas.openxmlformats.org/markup-compatibility/2006">
                <mc:Choice xmlns:v="urn:schemas-microsoft-com:vml" Requires="v">
                  <p:oleObj name="公式" r:id="rId6" imgW="139700" imgH="228600" progId="Equation.3">
                    <p:embed/>
                  </p:oleObj>
                </mc:Choice>
                <mc:Fallback>
                  <p:oleObj name="公式" r:id="rId6" imgW="139700" imgH="22860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0" y="316"/>
                          <a:ext cx="249" cy="4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useBgFill="1">
          <p:nvSpPr>
            <p:cNvPr id="74768" name="Oval 12"/>
            <p:cNvSpPr>
              <a:spLocks noChangeArrowheads="1"/>
            </p:cNvSpPr>
            <p:nvPr/>
          </p:nvSpPr>
          <p:spPr bwMode="auto">
            <a:xfrm>
              <a:off x="1332" y="874"/>
              <a:ext cx="349" cy="332"/>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69" name="Line 13"/>
            <p:cNvSpPr>
              <a:spLocks noChangeShapeType="1"/>
            </p:cNvSpPr>
            <p:nvPr/>
          </p:nvSpPr>
          <p:spPr bwMode="auto">
            <a:xfrm flipV="1">
              <a:off x="1332" y="1044"/>
              <a:ext cx="349" cy="1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70" name="Line 14"/>
            <p:cNvSpPr>
              <a:spLocks noChangeShapeType="1"/>
            </p:cNvSpPr>
            <p:nvPr/>
          </p:nvSpPr>
          <p:spPr bwMode="auto">
            <a:xfrm flipV="1">
              <a:off x="1513" y="300"/>
              <a:ext cx="0" cy="58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71" name="Line 15"/>
            <p:cNvSpPr>
              <a:spLocks noChangeShapeType="1"/>
            </p:cNvSpPr>
            <p:nvPr/>
          </p:nvSpPr>
          <p:spPr bwMode="auto">
            <a:xfrm>
              <a:off x="1501" y="1203"/>
              <a:ext cx="0" cy="51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72" name="Line 16"/>
            <p:cNvSpPr>
              <a:spLocks noChangeShapeType="1"/>
            </p:cNvSpPr>
            <p:nvPr/>
          </p:nvSpPr>
          <p:spPr bwMode="auto">
            <a:xfrm>
              <a:off x="2173" y="312"/>
              <a:ext cx="91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73" name="Line 17"/>
            <p:cNvSpPr>
              <a:spLocks noChangeShapeType="1"/>
            </p:cNvSpPr>
            <p:nvPr/>
          </p:nvSpPr>
          <p:spPr bwMode="auto">
            <a:xfrm>
              <a:off x="1501" y="1704"/>
              <a:ext cx="232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74" name="Line 18"/>
            <p:cNvSpPr>
              <a:spLocks noChangeShapeType="1"/>
            </p:cNvSpPr>
            <p:nvPr/>
          </p:nvSpPr>
          <p:spPr bwMode="auto">
            <a:xfrm>
              <a:off x="3089" y="312"/>
              <a:ext cx="0" cy="139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74775" name="Rectangle 19"/>
            <p:cNvSpPr>
              <a:spLocks noChangeArrowheads="1"/>
            </p:cNvSpPr>
            <p:nvPr/>
          </p:nvSpPr>
          <p:spPr bwMode="auto">
            <a:xfrm>
              <a:off x="3022" y="898"/>
              <a:ext cx="133" cy="293"/>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4776" name="Object 20"/>
            <p:cNvGraphicFramePr>
              <a:graphicFrameLocks noChangeAspect="1"/>
            </p:cNvGraphicFramePr>
            <p:nvPr/>
          </p:nvGraphicFramePr>
          <p:xfrm>
            <a:off x="1743" y="786"/>
            <a:ext cx="366" cy="540"/>
          </p:xfrm>
          <a:graphic>
            <a:graphicData uri="http://schemas.openxmlformats.org/presentationml/2006/ole">
              <mc:AlternateContent xmlns:mc="http://schemas.openxmlformats.org/markup-compatibility/2006">
                <mc:Choice xmlns:v="urn:schemas-microsoft-com:vml" Requires="v">
                  <p:oleObj name="公式" r:id="rId8" imgW="139700" imgH="228600" progId="Equation.3">
                    <p:embed/>
                  </p:oleObj>
                </mc:Choice>
                <mc:Fallback>
                  <p:oleObj name="公式" r:id="rId8" imgW="139700" imgH="228600"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43" y="786"/>
                          <a:ext cx="366" cy="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77" name="Object 21"/>
            <p:cNvGraphicFramePr>
              <a:graphicFrameLocks noChangeAspect="1"/>
            </p:cNvGraphicFramePr>
            <p:nvPr/>
          </p:nvGraphicFramePr>
          <p:xfrm>
            <a:off x="4068" y="937"/>
            <a:ext cx="280" cy="376"/>
          </p:xfrm>
          <a:graphic>
            <a:graphicData uri="http://schemas.openxmlformats.org/presentationml/2006/ole">
              <mc:AlternateContent xmlns:mc="http://schemas.openxmlformats.org/markup-compatibility/2006">
                <mc:Choice xmlns:v="urn:schemas-microsoft-com:vml" Requires="v">
                  <p:oleObj name="公式" r:id="rId10" imgW="114300" imgH="139700" progId="Equation.3">
                    <p:embed/>
                  </p:oleObj>
                </mc:Choice>
                <mc:Fallback>
                  <p:oleObj name="公式" r:id="rId10" imgW="114300" imgH="139700" progId="Equation.3">
                    <p:embed/>
                    <p:pic>
                      <p:nvPicPr>
                        <p:cNvPr id="0"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68" y="937"/>
                          <a:ext cx="280" cy="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78" name="Line 22"/>
            <p:cNvSpPr>
              <a:spLocks noChangeShapeType="1"/>
            </p:cNvSpPr>
            <p:nvPr/>
          </p:nvSpPr>
          <p:spPr bwMode="auto">
            <a:xfrm>
              <a:off x="1740" y="852"/>
              <a:ext cx="0" cy="48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74779" name="Group 23"/>
            <p:cNvGrpSpPr/>
            <p:nvPr/>
          </p:nvGrpSpPr>
          <p:grpSpPr bwMode="auto">
            <a:xfrm>
              <a:off x="2508" y="807"/>
              <a:ext cx="109" cy="408"/>
              <a:chOff x="433" y="3084"/>
              <a:chExt cx="95" cy="612"/>
            </a:xfrm>
          </p:grpSpPr>
          <p:sp>
            <p:nvSpPr>
              <p:cNvPr id="74804" name="AutoShape 24"/>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805" name="AutoShape 25"/>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806" name="AutoShape 26"/>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74780" name="Line 27"/>
            <p:cNvSpPr>
              <a:spLocks noChangeShapeType="1"/>
            </p:cNvSpPr>
            <p:nvPr/>
          </p:nvSpPr>
          <p:spPr bwMode="auto">
            <a:xfrm>
              <a:off x="2532" y="1212"/>
              <a:ext cx="0" cy="48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781" name="Line 28"/>
            <p:cNvSpPr>
              <a:spLocks noChangeShapeType="1"/>
            </p:cNvSpPr>
            <p:nvPr/>
          </p:nvSpPr>
          <p:spPr bwMode="auto">
            <a:xfrm flipH="1">
              <a:off x="1500" y="312"/>
              <a:ext cx="396"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4782" name="Rectangle 29"/>
            <p:cNvSpPr>
              <a:spLocks noChangeArrowheads="1"/>
            </p:cNvSpPr>
            <p:nvPr/>
          </p:nvSpPr>
          <p:spPr bwMode="auto">
            <a:xfrm rot="-5400000">
              <a:off x="1942" y="154"/>
              <a:ext cx="145" cy="329"/>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83" name="Line 30"/>
            <p:cNvSpPr>
              <a:spLocks noChangeShapeType="1"/>
            </p:cNvSpPr>
            <p:nvPr/>
          </p:nvSpPr>
          <p:spPr bwMode="auto">
            <a:xfrm rot="-5400000">
              <a:off x="3220" y="161"/>
              <a:ext cx="0" cy="29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784" name="Line 31"/>
            <p:cNvSpPr>
              <a:spLocks noChangeShapeType="1"/>
            </p:cNvSpPr>
            <p:nvPr/>
          </p:nvSpPr>
          <p:spPr bwMode="auto">
            <a:xfrm rot="-5400000">
              <a:off x="3628" y="125"/>
              <a:ext cx="0" cy="36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785" name="Line 32"/>
            <p:cNvSpPr>
              <a:spLocks noChangeShapeType="1"/>
            </p:cNvSpPr>
            <p:nvPr/>
          </p:nvSpPr>
          <p:spPr bwMode="auto">
            <a:xfrm rot="-5400000">
              <a:off x="3225" y="310"/>
              <a:ext cx="28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786" name="Line 33"/>
            <p:cNvSpPr>
              <a:spLocks noChangeShapeType="1"/>
            </p:cNvSpPr>
            <p:nvPr/>
          </p:nvSpPr>
          <p:spPr bwMode="auto">
            <a:xfrm rot="-5400000">
              <a:off x="3300" y="310"/>
              <a:ext cx="28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4787" name="Oval 34"/>
            <p:cNvSpPr>
              <a:spLocks noChangeArrowheads="1"/>
            </p:cNvSpPr>
            <p:nvPr/>
          </p:nvSpPr>
          <p:spPr bwMode="auto">
            <a:xfrm>
              <a:off x="3636" y="910"/>
              <a:ext cx="349" cy="332"/>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88" name="Line 35"/>
            <p:cNvSpPr>
              <a:spLocks noChangeShapeType="1"/>
            </p:cNvSpPr>
            <p:nvPr/>
          </p:nvSpPr>
          <p:spPr bwMode="auto">
            <a:xfrm>
              <a:off x="3816" y="300"/>
              <a:ext cx="0" cy="1416"/>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789" name="Oval 36"/>
            <p:cNvSpPr>
              <a:spLocks noChangeArrowheads="1"/>
            </p:cNvSpPr>
            <p:nvPr/>
          </p:nvSpPr>
          <p:spPr bwMode="auto">
            <a:xfrm flipV="1">
              <a:off x="2510" y="266"/>
              <a:ext cx="47" cy="7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790" name="Oval 37"/>
            <p:cNvSpPr>
              <a:spLocks noChangeArrowheads="1"/>
            </p:cNvSpPr>
            <p:nvPr/>
          </p:nvSpPr>
          <p:spPr bwMode="auto">
            <a:xfrm flipV="1">
              <a:off x="3062" y="278"/>
              <a:ext cx="47" cy="7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791" name="Oval 38"/>
            <p:cNvSpPr>
              <a:spLocks noChangeArrowheads="1"/>
            </p:cNvSpPr>
            <p:nvPr/>
          </p:nvSpPr>
          <p:spPr bwMode="auto">
            <a:xfrm flipV="1">
              <a:off x="3050" y="1658"/>
              <a:ext cx="47" cy="7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792" name="Oval 39"/>
            <p:cNvSpPr>
              <a:spLocks noChangeArrowheads="1"/>
            </p:cNvSpPr>
            <p:nvPr/>
          </p:nvSpPr>
          <p:spPr bwMode="auto">
            <a:xfrm flipV="1">
              <a:off x="2510" y="1670"/>
              <a:ext cx="47" cy="7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793" name="Text Box 40"/>
            <p:cNvSpPr txBox="1">
              <a:spLocks noChangeArrowheads="1"/>
            </p:cNvSpPr>
            <p:nvPr/>
          </p:nvSpPr>
          <p:spPr bwMode="auto">
            <a:xfrm>
              <a:off x="2622" y="906"/>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u="none">
                  <a:latin typeface="Times New Roman" panose="02020603050405020304" pitchFamily="18" charset="0"/>
                </a:rPr>
                <a:t>L</a:t>
              </a:r>
              <a:endParaRPr kumimoji="1" lang="en-US" altLang="zh-CN" sz="2800" b="1" i="0" u="none">
                <a:latin typeface="Times New Roman" panose="02020603050405020304" pitchFamily="18" charset="0"/>
              </a:endParaRPr>
            </a:p>
          </p:txBody>
        </p:sp>
        <p:sp>
          <p:nvSpPr>
            <p:cNvPr id="74794" name="Line 41"/>
            <p:cNvSpPr>
              <a:spLocks noChangeShapeType="1"/>
            </p:cNvSpPr>
            <p:nvPr/>
          </p:nvSpPr>
          <p:spPr bwMode="auto">
            <a:xfrm>
              <a:off x="4080" y="828"/>
              <a:ext cx="0" cy="552"/>
            </a:xfrm>
            <a:prstGeom prst="line">
              <a:avLst/>
            </a:prstGeom>
            <a:noFill/>
            <a:ln w="381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795" name="Text Box 42"/>
            <p:cNvSpPr txBox="1">
              <a:spLocks noChangeArrowheads="1"/>
            </p:cNvSpPr>
            <p:nvPr/>
          </p:nvSpPr>
          <p:spPr bwMode="auto">
            <a:xfrm>
              <a:off x="3425" y="29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u="none">
                  <a:latin typeface="Times New Roman" panose="02020603050405020304" pitchFamily="18" charset="0"/>
                </a:rPr>
                <a:t>C</a:t>
              </a:r>
            </a:p>
          </p:txBody>
        </p:sp>
        <p:sp>
          <p:nvSpPr>
            <p:cNvPr id="74796" name="Line 43"/>
            <p:cNvSpPr>
              <a:spLocks noChangeShapeType="1"/>
            </p:cNvSpPr>
            <p:nvPr/>
          </p:nvSpPr>
          <p:spPr bwMode="auto">
            <a:xfrm>
              <a:off x="2532" y="300"/>
              <a:ext cx="0" cy="516"/>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797" name="Line 44"/>
            <p:cNvSpPr>
              <a:spLocks noChangeShapeType="1"/>
            </p:cNvSpPr>
            <p:nvPr/>
          </p:nvSpPr>
          <p:spPr bwMode="auto">
            <a:xfrm>
              <a:off x="3084" y="444"/>
              <a:ext cx="0" cy="288"/>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798" name="Line 45"/>
            <p:cNvSpPr>
              <a:spLocks noChangeShapeType="1"/>
            </p:cNvSpPr>
            <p:nvPr/>
          </p:nvSpPr>
          <p:spPr bwMode="auto">
            <a:xfrm>
              <a:off x="3816" y="384"/>
              <a:ext cx="0" cy="324"/>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74799" name="Object 46"/>
            <p:cNvGraphicFramePr>
              <a:graphicFrameLocks noChangeAspect="1"/>
            </p:cNvGraphicFramePr>
            <p:nvPr/>
          </p:nvGraphicFramePr>
          <p:xfrm>
            <a:off x="2576" y="319"/>
            <a:ext cx="261" cy="424"/>
          </p:xfrm>
          <a:graphic>
            <a:graphicData uri="http://schemas.openxmlformats.org/presentationml/2006/ole">
              <mc:AlternateContent xmlns:mc="http://schemas.openxmlformats.org/markup-compatibility/2006">
                <mc:Choice xmlns:v="urn:schemas-microsoft-com:vml" Requires="v">
                  <p:oleObj name="公式" r:id="rId12" imgW="152400" imgH="215900" progId="Equation.3">
                    <p:embed/>
                  </p:oleObj>
                </mc:Choice>
                <mc:Fallback>
                  <p:oleObj name="公式" r:id="rId12" imgW="152400" imgH="215900" progId="Equation.3">
                    <p:embed/>
                    <p:pic>
                      <p:nvPicPr>
                        <p:cNvPr id="0" name="Object 4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76" y="319"/>
                          <a:ext cx="261"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800" name="Object 47"/>
            <p:cNvGraphicFramePr>
              <a:graphicFrameLocks noChangeAspect="1"/>
            </p:cNvGraphicFramePr>
            <p:nvPr/>
          </p:nvGraphicFramePr>
          <p:xfrm>
            <a:off x="3103" y="378"/>
            <a:ext cx="420" cy="487"/>
          </p:xfrm>
          <a:graphic>
            <a:graphicData uri="http://schemas.openxmlformats.org/presentationml/2006/ole">
              <mc:AlternateContent xmlns:mc="http://schemas.openxmlformats.org/markup-compatibility/2006">
                <mc:Choice xmlns:v="urn:schemas-microsoft-com:vml" Requires="v">
                  <p:oleObj name="公式" r:id="rId14" imgW="203200" imgH="241300" progId="Equation.3">
                    <p:embed/>
                  </p:oleObj>
                </mc:Choice>
                <mc:Fallback>
                  <p:oleObj name="公式" r:id="rId14" imgW="203200" imgH="241300" progId="Equation.3">
                    <p:embed/>
                    <p:pic>
                      <p:nvPicPr>
                        <p:cNvPr id="0" name="Object 4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03" y="378"/>
                          <a:ext cx="420" cy="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801" name="Object 48"/>
            <p:cNvGraphicFramePr>
              <a:graphicFrameLocks noChangeAspect="1"/>
            </p:cNvGraphicFramePr>
            <p:nvPr/>
          </p:nvGraphicFramePr>
          <p:xfrm>
            <a:off x="1855" y="362"/>
            <a:ext cx="339" cy="369"/>
          </p:xfrm>
          <a:graphic>
            <a:graphicData uri="http://schemas.openxmlformats.org/presentationml/2006/ole">
              <mc:AlternateContent xmlns:mc="http://schemas.openxmlformats.org/markup-compatibility/2006">
                <mc:Choice xmlns:v="urn:schemas-microsoft-com:vml" Requires="v">
                  <p:oleObj name="公式" r:id="rId16" imgW="177800" imgH="215900" progId="Equation.3">
                    <p:embed/>
                  </p:oleObj>
                </mc:Choice>
                <mc:Fallback>
                  <p:oleObj name="公式" r:id="rId16" imgW="177800" imgH="215900" progId="Equation.3">
                    <p:embed/>
                    <p:pic>
                      <p:nvPicPr>
                        <p:cNvPr id="0" name="Object 4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55" y="362"/>
                          <a:ext cx="339" cy="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802" name="Object 49"/>
            <p:cNvGraphicFramePr>
              <a:graphicFrameLocks noChangeAspect="1"/>
            </p:cNvGraphicFramePr>
            <p:nvPr/>
          </p:nvGraphicFramePr>
          <p:xfrm>
            <a:off x="3167" y="888"/>
            <a:ext cx="296" cy="362"/>
          </p:xfrm>
          <a:graphic>
            <a:graphicData uri="http://schemas.openxmlformats.org/presentationml/2006/ole">
              <mc:AlternateContent xmlns:mc="http://schemas.openxmlformats.org/markup-compatibility/2006">
                <mc:Choice xmlns:v="urn:schemas-microsoft-com:vml" Requires="v">
                  <p:oleObj name="公式" r:id="rId18" imgW="190500" imgH="215900" progId="Equation.3">
                    <p:embed/>
                  </p:oleObj>
                </mc:Choice>
                <mc:Fallback>
                  <p:oleObj name="公式" r:id="rId18" imgW="190500" imgH="215900" progId="Equation.3">
                    <p:embed/>
                    <p:pic>
                      <p:nvPicPr>
                        <p:cNvPr id="0" name="Object 4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67" y="888"/>
                          <a:ext cx="296"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803" name="Line 50"/>
            <p:cNvSpPr>
              <a:spLocks noChangeShapeType="1"/>
            </p:cNvSpPr>
            <p:nvPr/>
          </p:nvSpPr>
          <p:spPr bwMode="auto">
            <a:xfrm>
              <a:off x="2528" y="396"/>
              <a:ext cx="0" cy="252"/>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4762" name="Group 51"/>
          <p:cNvGrpSpPr/>
          <p:nvPr/>
        </p:nvGrpSpPr>
        <p:grpSpPr bwMode="auto">
          <a:xfrm>
            <a:off x="1476375" y="5459413"/>
            <a:ext cx="4973638" cy="811212"/>
            <a:chOff x="1142" y="3463"/>
            <a:chExt cx="2921" cy="511"/>
          </a:xfrm>
        </p:grpSpPr>
        <p:sp>
          <p:nvSpPr>
            <p:cNvPr id="74763" name="Text Box 52"/>
            <p:cNvSpPr txBox="1">
              <a:spLocks noChangeArrowheads="1"/>
            </p:cNvSpPr>
            <p:nvPr/>
          </p:nvSpPr>
          <p:spPr bwMode="auto">
            <a:xfrm>
              <a:off x="1142" y="3475"/>
              <a:ext cx="1915"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i="0" u="none">
                  <a:solidFill>
                    <a:srgbClr val="0000FF"/>
                  </a:solidFill>
                  <a:latin typeface="Times New Roman" panose="02020603050405020304" pitchFamily="18" charset="0"/>
                  <a:ea typeface="楷体_GB2312" pitchFamily="49" charset="-122"/>
                </a:rPr>
                <a:t>求：各支路电流</a:t>
              </a:r>
            </a:p>
          </p:txBody>
        </p:sp>
        <p:graphicFrame>
          <p:nvGraphicFramePr>
            <p:cNvPr id="74764" name="Object 53"/>
            <p:cNvGraphicFramePr>
              <a:graphicFrameLocks noChangeAspect="1"/>
            </p:cNvGraphicFramePr>
            <p:nvPr/>
          </p:nvGraphicFramePr>
          <p:xfrm>
            <a:off x="3021" y="3463"/>
            <a:ext cx="260" cy="424"/>
          </p:xfrm>
          <a:graphic>
            <a:graphicData uri="http://schemas.openxmlformats.org/presentationml/2006/ole">
              <mc:AlternateContent xmlns:mc="http://schemas.openxmlformats.org/markup-compatibility/2006">
                <mc:Choice xmlns:v="urn:schemas-microsoft-com:vml" Requires="v">
                  <p:oleObj name="Equation" r:id="rId20" imgW="152400" imgH="215900" progId="Equation.DSMT4">
                    <p:embed/>
                  </p:oleObj>
                </mc:Choice>
                <mc:Fallback>
                  <p:oleObj name="Equation" r:id="rId20" imgW="152400" imgH="215900" progId="Equation.DSMT4">
                    <p:embed/>
                    <p:pic>
                      <p:nvPicPr>
                        <p:cNvPr id="0" name="Object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21" y="3463"/>
                          <a:ext cx="260"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65" name="Object 54"/>
            <p:cNvGraphicFramePr>
              <a:graphicFrameLocks noChangeAspect="1"/>
            </p:cNvGraphicFramePr>
            <p:nvPr/>
          </p:nvGraphicFramePr>
          <p:xfrm>
            <a:off x="3367" y="3474"/>
            <a:ext cx="420" cy="487"/>
          </p:xfrm>
          <a:graphic>
            <a:graphicData uri="http://schemas.openxmlformats.org/presentationml/2006/ole">
              <mc:AlternateContent xmlns:mc="http://schemas.openxmlformats.org/markup-compatibility/2006">
                <mc:Choice xmlns:v="urn:schemas-microsoft-com:vml" Requires="v">
                  <p:oleObj name="公式" r:id="rId21" imgW="203200" imgH="241300" progId="Equation.3">
                    <p:embed/>
                  </p:oleObj>
                </mc:Choice>
                <mc:Fallback>
                  <p:oleObj name="公式" r:id="rId21" imgW="203200" imgH="241300" progId="Equation.3">
                    <p:embed/>
                    <p:pic>
                      <p:nvPicPr>
                        <p:cNvPr id="0" name="Object 5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67" y="3474"/>
                          <a:ext cx="420" cy="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66" name="Object 55"/>
            <p:cNvGraphicFramePr>
              <a:graphicFrameLocks noChangeAspect="1"/>
            </p:cNvGraphicFramePr>
            <p:nvPr/>
          </p:nvGraphicFramePr>
          <p:xfrm>
            <a:off x="3814" y="3496"/>
            <a:ext cx="249" cy="478"/>
          </p:xfrm>
          <a:graphic>
            <a:graphicData uri="http://schemas.openxmlformats.org/presentationml/2006/ole">
              <mc:AlternateContent xmlns:mc="http://schemas.openxmlformats.org/markup-compatibility/2006">
                <mc:Choice xmlns:v="urn:schemas-microsoft-com:vml" Requires="v">
                  <p:oleObj name="公式" r:id="rId22" imgW="139700" imgH="228600" progId="Equation.3">
                    <p:embed/>
                  </p:oleObj>
                </mc:Choice>
                <mc:Fallback>
                  <p:oleObj name="公式" r:id="rId22" imgW="139700" imgH="228600" progId="Equation.3">
                    <p:embed/>
                    <p:pic>
                      <p:nvPicPr>
                        <p:cNvPr id="0" name="Object 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4" y="3496"/>
                          <a:ext cx="249" cy="4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1AE0ACAF-6431-4819-8C28-BCA53C0CD8C2}" type="slidenum">
              <a:rPr lang="en-US" altLang="zh-CN" i="0" u="none" smtClean="0">
                <a:latin typeface="Times New Roman" panose="02020603050405020304" pitchFamily="18" charset="0"/>
              </a:rPr>
              <a:t>94</a:t>
            </a:fld>
            <a:endParaRPr lang="en-US" altLang="zh-CN" i="0" u="none">
              <a:latin typeface="Times New Roman" panose="02020603050405020304" pitchFamily="18" charset="0"/>
            </a:endParaRPr>
          </a:p>
        </p:txBody>
      </p:sp>
      <p:sp>
        <p:nvSpPr>
          <p:cNvPr id="684034" name="AutoShape 2"/>
          <p:cNvSpPr>
            <a:spLocks noChangeArrowheads="1"/>
          </p:cNvSpPr>
          <p:nvPr/>
        </p:nvSpPr>
        <p:spPr bwMode="auto">
          <a:xfrm rot="5440348">
            <a:off x="7142163" y="3057525"/>
            <a:ext cx="2032000" cy="733425"/>
          </a:xfrm>
          <a:prstGeom prst="curvedDownArrow">
            <a:avLst>
              <a:gd name="adj1" fmla="val 55411"/>
              <a:gd name="adj2" fmla="val 110823"/>
              <a:gd name="adj3" fmla="val 33333"/>
            </a:avLst>
          </a:prstGeom>
          <a:solidFill>
            <a:schemeClr val="accent1"/>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4035" name="Text Box 3"/>
          <p:cNvSpPr txBox="1">
            <a:spLocks noChangeAspect="1" noChangeArrowheads="1"/>
          </p:cNvSpPr>
          <p:nvPr/>
        </p:nvSpPr>
        <p:spPr bwMode="auto">
          <a:xfrm>
            <a:off x="361950" y="4559300"/>
            <a:ext cx="1612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i="0" u="none">
                <a:solidFill>
                  <a:srgbClr val="0000FF"/>
                </a:solidFill>
                <a:latin typeface="Times New Roman" panose="02020603050405020304" pitchFamily="18" charset="0"/>
                <a:ea typeface="楷体_GB2312" pitchFamily="49" charset="-122"/>
              </a:rPr>
              <a:t>相量模型</a:t>
            </a:r>
          </a:p>
        </p:txBody>
      </p:sp>
      <p:sp>
        <p:nvSpPr>
          <p:cNvPr id="684036" name="Text Box 4"/>
          <p:cNvSpPr txBox="1">
            <a:spLocks noChangeAspect="1" noChangeArrowheads="1"/>
          </p:cNvSpPr>
          <p:nvPr/>
        </p:nvSpPr>
        <p:spPr bwMode="auto">
          <a:xfrm>
            <a:off x="422275" y="1497013"/>
            <a:ext cx="14081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3200" b="1" i="0" u="none">
                <a:solidFill>
                  <a:srgbClr val="0000FF"/>
                </a:solidFill>
                <a:latin typeface="Times New Roman" panose="02020603050405020304" pitchFamily="18" charset="0"/>
                <a:ea typeface="楷体_GB2312" pitchFamily="49" charset="-122"/>
              </a:rPr>
              <a:t>原电路</a:t>
            </a:r>
          </a:p>
        </p:txBody>
      </p:sp>
      <p:grpSp>
        <p:nvGrpSpPr>
          <p:cNvPr id="684037" name="Group 5"/>
          <p:cNvGrpSpPr/>
          <p:nvPr/>
        </p:nvGrpSpPr>
        <p:grpSpPr bwMode="auto">
          <a:xfrm>
            <a:off x="2476500" y="569913"/>
            <a:ext cx="4787900" cy="2498725"/>
            <a:chOff x="1332" y="167"/>
            <a:chExt cx="3016" cy="1574"/>
          </a:xfrm>
        </p:grpSpPr>
        <p:graphicFrame>
          <p:nvGraphicFramePr>
            <p:cNvPr id="75827" name="Object 6"/>
            <p:cNvGraphicFramePr>
              <a:graphicFrameLocks noChangeAspect="1"/>
            </p:cNvGraphicFramePr>
            <p:nvPr/>
          </p:nvGraphicFramePr>
          <p:xfrm>
            <a:off x="3970" y="316"/>
            <a:ext cx="250" cy="478"/>
          </p:xfrm>
          <a:graphic>
            <a:graphicData uri="http://schemas.openxmlformats.org/presentationml/2006/ole">
              <mc:AlternateContent xmlns:mc="http://schemas.openxmlformats.org/markup-compatibility/2006">
                <mc:Choice xmlns:v="urn:schemas-microsoft-com:vml" Requires="v">
                  <p:oleObj name="公式" r:id="rId2" imgW="139700" imgH="228600" progId="Equation.3">
                    <p:embed/>
                  </p:oleObj>
                </mc:Choice>
                <mc:Fallback>
                  <p:oleObj name="公式" r:id="rId2" imgW="139700" imgH="22860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0" y="316"/>
                          <a:ext cx="250" cy="4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useBgFill="1">
          <p:nvSpPr>
            <p:cNvPr id="75828" name="Oval 7"/>
            <p:cNvSpPr>
              <a:spLocks noChangeArrowheads="1"/>
            </p:cNvSpPr>
            <p:nvPr/>
          </p:nvSpPr>
          <p:spPr bwMode="auto">
            <a:xfrm>
              <a:off x="1332" y="874"/>
              <a:ext cx="349" cy="332"/>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29" name="Line 8"/>
            <p:cNvSpPr>
              <a:spLocks noChangeShapeType="1"/>
            </p:cNvSpPr>
            <p:nvPr/>
          </p:nvSpPr>
          <p:spPr bwMode="auto">
            <a:xfrm flipV="1">
              <a:off x="1332" y="1044"/>
              <a:ext cx="349" cy="1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30" name="Line 9"/>
            <p:cNvSpPr>
              <a:spLocks noChangeShapeType="1"/>
            </p:cNvSpPr>
            <p:nvPr/>
          </p:nvSpPr>
          <p:spPr bwMode="auto">
            <a:xfrm flipV="1">
              <a:off x="1513" y="300"/>
              <a:ext cx="0" cy="58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31" name="Line 10"/>
            <p:cNvSpPr>
              <a:spLocks noChangeShapeType="1"/>
            </p:cNvSpPr>
            <p:nvPr/>
          </p:nvSpPr>
          <p:spPr bwMode="auto">
            <a:xfrm>
              <a:off x="1501" y="1203"/>
              <a:ext cx="0" cy="51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32" name="Line 11"/>
            <p:cNvSpPr>
              <a:spLocks noChangeShapeType="1"/>
            </p:cNvSpPr>
            <p:nvPr/>
          </p:nvSpPr>
          <p:spPr bwMode="auto">
            <a:xfrm>
              <a:off x="2173" y="312"/>
              <a:ext cx="91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33" name="Line 12"/>
            <p:cNvSpPr>
              <a:spLocks noChangeShapeType="1"/>
            </p:cNvSpPr>
            <p:nvPr/>
          </p:nvSpPr>
          <p:spPr bwMode="auto">
            <a:xfrm>
              <a:off x="1501" y="1704"/>
              <a:ext cx="232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34" name="Line 13"/>
            <p:cNvSpPr>
              <a:spLocks noChangeShapeType="1"/>
            </p:cNvSpPr>
            <p:nvPr/>
          </p:nvSpPr>
          <p:spPr bwMode="auto">
            <a:xfrm>
              <a:off x="3089" y="312"/>
              <a:ext cx="0" cy="139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75835" name="Rectangle 14"/>
            <p:cNvSpPr>
              <a:spLocks noChangeArrowheads="1"/>
            </p:cNvSpPr>
            <p:nvPr/>
          </p:nvSpPr>
          <p:spPr bwMode="auto">
            <a:xfrm>
              <a:off x="3022" y="898"/>
              <a:ext cx="133" cy="293"/>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5836" name="Object 15"/>
            <p:cNvGraphicFramePr>
              <a:graphicFrameLocks noChangeAspect="1"/>
            </p:cNvGraphicFramePr>
            <p:nvPr/>
          </p:nvGraphicFramePr>
          <p:xfrm>
            <a:off x="1744" y="786"/>
            <a:ext cx="365" cy="540"/>
          </p:xfrm>
          <a:graphic>
            <a:graphicData uri="http://schemas.openxmlformats.org/presentationml/2006/ole">
              <mc:AlternateContent xmlns:mc="http://schemas.openxmlformats.org/markup-compatibility/2006">
                <mc:Choice xmlns:v="urn:schemas-microsoft-com:vml" Requires="v">
                  <p:oleObj name="公式" r:id="rId4" imgW="139700" imgH="228600" progId="Equation.3">
                    <p:embed/>
                  </p:oleObj>
                </mc:Choice>
                <mc:Fallback>
                  <p:oleObj name="公式" r:id="rId4" imgW="139700" imgH="228600" progId="Equation.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4" y="786"/>
                          <a:ext cx="365" cy="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837" name="Object 16"/>
            <p:cNvGraphicFramePr>
              <a:graphicFrameLocks noChangeAspect="1"/>
            </p:cNvGraphicFramePr>
            <p:nvPr/>
          </p:nvGraphicFramePr>
          <p:xfrm>
            <a:off x="4068" y="937"/>
            <a:ext cx="280" cy="376"/>
          </p:xfrm>
          <a:graphic>
            <a:graphicData uri="http://schemas.openxmlformats.org/presentationml/2006/ole">
              <mc:AlternateContent xmlns:mc="http://schemas.openxmlformats.org/markup-compatibility/2006">
                <mc:Choice xmlns:v="urn:schemas-microsoft-com:vml" Requires="v">
                  <p:oleObj name="公式" r:id="rId6" imgW="114300" imgH="139700" progId="Equation.3">
                    <p:embed/>
                  </p:oleObj>
                </mc:Choice>
                <mc:Fallback>
                  <p:oleObj name="公式" r:id="rId6" imgW="114300" imgH="139700"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8" y="937"/>
                          <a:ext cx="280" cy="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838" name="Line 17"/>
            <p:cNvSpPr>
              <a:spLocks noChangeShapeType="1"/>
            </p:cNvSpPr>
            <p:nvPr/>
          </p:nvSpPr>
          <p:spPr bwMode="auto">
            <a:xfrm>
              <a:off x="1740" y="852"/>
              <a:ext cx="0" cy="48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75839" name="Group 18"/>
            <p:cNvGrpSpPr/>
            <p:nvPr/>
          </p:nvGrpSpPr>
          <p:grpSpPr bwMode="auto">
            <a:xfrm>
              <a:off x="2508" y="807"/>
              <a:ext cx="109" cy="408"/>
              <a:chOff x="433" y="3084"/>
              <a:chExt cx="95" cy="612"/>
            </a:xfrm>
          </p:grpSpPr>
          <p:sp>
            <p:nvSpPr>
              <p:cNvPr id="75864" name="AutoShape 19"/>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65" name="AutoShape 20"/>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66" name="AutoShape 21"/>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75840" name="Line 22"/>
            <p:cNvSpPr>
              <a:spLocks noChangeShapeType="1"/>
            </p:cNvSpPr>
            <p:nvPr/>
          </p:nvSpPr>
          <p:spPr bwMode="auto">
            <a:xfrm>
              <a:off x="2532" y="1212"/>
              <a:ext cx="0" cy="48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41" name="Line 23"/>
            <p:cNvSpPr>
              <a:spLocks noChangeShapeType="1"/>
            </p:cNvSpPr>
            <p:nvPr/>
          </p:nvSpPr>
          <p:spPr bwMode="auto">
            <a:xfrm flipH="1">
              <a:off x="1500" y="312"/>
              <a:ext cx="396"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5842" name="Rectangle 24"/>
            <p:cNvSpPr>
              <a:spLocks noChangeArrowheads="1"/>
            </p:cNvSpPr>
            <p:nvPr/>
          </p:nvSpPr>
          <p:spPr bwMode="auto">
            <a:xfrm rot="-5400000">
              <a:off x="1942" y="154"/>
              <a:ext cx="145" cy="329"/>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43" name="Line 25"/>
            <p:cNvSpPr>
              <a:spLocks noChangeShapeType="1"/>
            </p:cNvSpPr>
            <p:nvPr/>
          </p:nvSpPr>
          <p:spPr bwMode="auto">
            <a:xfrm rot="-5400000">
              <a:off x="3220" y="161"/>
              <a:ext cx="0" cy="29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44" name="Line 26"/>
            <p:cNvSpPr>
              <a:spLocks noChangeShapeType="1"/>
            </p:cNvSpPr>
            <p:nvPr/>
          </p:nvSpPr>
          <p:spPr bwMode="auto">
            <a:xfrm rot="-5400000">
              <a:off x="3628" y="125"/>
              <a:ext cx="0" cy="36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45" name="Line 27"/>
            <p:cNvSpPr>
              <a:spLocks noChangeShapeType="1"/>
            </p:cNvSpPr>
            <p:nvPr/>
          </p:nvSpPr>
          <p:spPr bwMode="auto">
            <a:xfrm rot="-5400000">
              <a:off x="3225" y="310"/>
              <a:ext cx="28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46" name="Line 28"/>
            <p:cNvSpPr>
              <a:spLocks noChangeShapeType="1"/>
            </p:cNvSpPr>
            <p:nvPr/>
          </p:nvSpPr>
          <p:spPr bwMode="auto">
            <a:xfrm rot="-5400000">
              <a:off x="3300" y="310"/>
              <a:ext cx="28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5847" name="Oval 29"/>
            <p:cNvSpPr>
              <a:spLocks noChangeArrowheads="1"/>
            </p:cNvSpPr>
            <p:nvPr/>
          </p:nvSpPr>
          <p:spPr bwMode="auto">
            <a:xfrm>
              <a:off x="3636" y="910"/>
              <a:ext cx="349" cy="332"/>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48" name="Line 30"/>
            <p:cNvSpPr>
              <a:spLocks noChangeShapeType="1"/>
            </p:cNvSpPr>
            <p:nvPr/>
          </p:nvSpPr>
          <p:spPr bwMode="auto">
            <a:xfrm>
              <a:off x="3816" y="300"/>
              <a:ext cx="0" cy="1416"/>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49" name="Oval 31"/>
            <p:cNvSpPr>
              <a:spLocks noChangeArrowheads="1"/>
            </p:cNvSpPr>
            <p:nvPr/>
          </p:nvSpPr>
          <p:spPr bwMode="auto">
            <a:xfrm flipV="1">
              <a:off x="2510" y="266"/>
              <a:ext cx="47" cy="7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50" name="Oval 32"/>
            <p:cNvSpPr>
              <a:spLocks noChangeArrowheads="1"/>
            </p:cNvSpPr>
            <p:nvPr/>
          </p:nvSpPr>
          <p:spPr bwMode="auto">
            <a:xfrm flipV="1">
              <a:off x="3062" y="278"/>
              <a:ext cx="47" cy="7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51" name="Oval 33"/>
            <p:cNvSpPr>
              <a:spLocks noChangeArrowheads="1"/>
            </p:cNvSpPr>
            <p:nvPr/>
          </p:nvSpPr>
          <p:spPr bwMode="auto">
            <a:xfrm flipV="1">
              <a:off x="3050" y="1658"/>
              <a:ext cx="47" cy="7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52" name="Oval 34"/>
            <p:cNvSpPr>
              <a:spLocks noChangeArrowheads="1"/>
            </p:cNvSpPr>
            <p:nvPr/>
          </p:nvSpPr>
          <p:spPr bwMode="auto">
            <a:xfrm flipV="1">
              <a:off x="2510" y="1670"/>
              <a:ext cx="47" cy="7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53" name="Text Box 35"/>
            <p:cNvSpPr txBox="1">
              <a:spLocks noChangeArrowheads="1"/>
            </p:cNvSpPr>
            <p:nvPr/>
          </p:nvSpPr>
          <p:spPr bwMode="auto">
            <a:xfrm>
              <a:off x="2622" y="906"/>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u="none">
                  <a:latin typeface="Times New Roman" panose="02020603050405020304" pitchFamily="18" charset="0"/>
                </a:rPr>
                <a:t>L</a:t>
              </a:r>
              <a:endParaRPr kumimoji="1" lang="en-US" altLang="zh-CN" sz="2800" b="1" i="0" u="none">
                <a:latin typeface="Times New Roman" panose="02020603050405020304" pitchFamily="18" charset="0"/>
              </a:endParaRPr>
            </a:p>
          </p:txBody>
        </p:sp>
        <p:sp>
          <p:nvSpPr>
            <p:cNvPr id="75854" name="Line 36"/>
            <p:cNvSpPr>
              <a:spLocks noChangeShapeType="1"/>
            </p:cNvSpPr>
            <p:nvPr/>
          </p:nvSpPr>
          <p:spPr bwMode="auto">
            <a:xfrm>
              <a:off x="4080" y="828"/>
              <a:ext cx="0" cy="552"/>
            </a:xfrm>
            <a:prstGeom prst="line">
              <a:avLst/>
            </a:prstGeom>
            <a:noFill/>
            <a:ln w="381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55" name="Text Box 37"/>
            <p:cNvSpPr txBox="1">
              <a:spLocks noChangeArrowheads="1"/>
            </p:cNvSpPr>
            <p:nvPr/>
          </p:nvSpPr>
          <p:spPr bwMode="auto">
            <a:xfrm>
              <a:off x="3425" y="294"/>
              <a:ext cx="2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u="none">
                  <a:latin typeface="Times New Roman" panose="02020603050405020304" pitchFamily="18" charset="0"/>
                </a:rPr>
                <a:t>C</a:t>
              </a:r>
            </a:p>
          </p:txBody>
        </p:sp>
        <p:sp>
          <p:nvSpPr>
            <p:cNvPr id="75856" name="Line 38"/>
            <p:cNvSpPr>
              <a:spLocks noChangeShapeType="1"/>
            </p:cNvSpPr>
            <p:nvPr/>
          </p:nvSpPr>
          <p:spPr bwMode="auto">
            <a:xfrm>
              <a:off x="2532" y="300"/>
              <a:ext cx="0" cy="516"/>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57" name="Line 39"/>
            <p:cNvSpPr>
              <a:spLocks noChangeShapeType="1"/>
            </p:cNvSpPr>
            <p:nvPr/>
          </p:nvSpPr>
          <p:spPr bwMode="auto">
            <a:xfrm>
              <a:off x="3084" y="444"/>
              <a:ext cx="0" cy="288"/>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58" name="Line 40"/>
            <p:cNvSpPr>
              <a:spLocks noChangeShapeType="1"/>
            </p:cNvSpPr>
            <p:nvPr/>
          </p:nvSpPr>
          <p:spPr bwMode="auto">
            <a:xfrm>
              <a:off x="3816" y="384"/>
              <a:ext cx="0" cy="324"/>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75859" name="Object 41"/>
            <p:cNvGraphicFramePr>
              <a:graphicFrameLocks noChangeAspect="1"/>
            </p:cNvGraphicFramePr>
            <p:nvPr/>
          </p:nvGraphicFramePr>
          <p:xfrm>
            <a:off x="2576" y="319"/>
            <a:ext cx="261" cy="424"/>
          </p:xfrm>
          <a:graphic>
            <a:graphicData uri="http://schemas.openxmlformats.org/presentationml/2006/ole">
              <mc:AlternateContent xmlns:mc="http://schemas.openxmlformats.org/markup-compatibility/2006">
                <mc:Choice xmlns:v="urn:schemas-microsoft-com:vml" Requires="v">
                  <p:oleObj name="公式" r:id="rId8" imgW="152400" imgH="215900" progId="Equation.3">
                    <p:embed/>
                  </p:oleObj>
                </mc:Choice>
                <mc:Fallback>
                  <p:oleObj name="公式" r:id="rId8" imgW="152400" imgH="215900" progId="Equation.3">
                    <p:embed/>
                    <p:pic>
                      <p:nvPicPr>
                        <p:cNvPr id="0" name="Object 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76" y="319"/>
                          <a:ext cx="261"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860" name="Object 42"/>
            <p:cNvGraphicFramePr>
              <a:graphicFrameLocks noChangeAspect="1"/>
            </p:cNvGraphicFramePr>
            <p:nvPr/>
          </p:nvGraphicFramePr>
          <p:xfrm>
            <a:off x="3103" y="378"/>
            <a:ext cx="419" cy="487"/>
          </p:xfrm>
          <a:graphic>
            <a:graphicData uri="http://schemas.openxmlformats.org/presentationml/2006/ole">
              <mc:AlternateContent xmlns:mc="http://schemas.openxmlformats.org/markup-compatibility/2006">
                <mc:Choice xmlns:v="urn:schemas-microsoft-com:vml" Requires="v">
                  <p:oleObj name="公式" r:id="rId10" imgW="203200" imgH="241300" progId="Equation.3">
                    <p:embed/>
                  </p:oleObj>
                </mc:Choice>
                <mc:Fallback>
                  <p:oleObj name="公式" r:id="rId10" imgW="203200" imgH="241300" progId="Equation.3">
                    <p:embed/>
                    <p:pic>
                      <p:nvPicPr>
                        <p:cNvPr id="0" name="Object 4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03" y="378"/>
                          <a:ext cx="419" cy="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861" name="Object 43"/>
            <p:cNvGraphicFramePr>
              <a:graphicFrameLocks noChangeAspect="1"/>
            </p:cNvGraphicFramePr>
            <p:nvPr/>
          </p:nvGraphicFramePr>
          <p:xfrm>
            <a:off x="1855" y="362"/>
            <a:ext cx="339" cy="369"/>
          </p:xfrm>
          <a:graphic>
            <a:graphicData uri="http://schemas.openxmlformats.org/presentationml/2006/ole">
              <mc:AlternateContent xmlns:mc="http://schemas.openxmlformats.org/markup-compatibility/2006">
                <mc:Choice xmlns:v="urn:schemas-microsoft-com:vml" Requires="v">
                  <p:oleObj name="公式" r:id="rId12" imgW="177800" imgH="215900" progId="Equation.3">
                    <p:embed/>
                  </p:oleObj>
                </mc:Choice>
                <mc:Fallback>
                  <p:oleObj name="公式" r:id="rId12" imgW="177800" imgH="215900" progId="Equation.3">
                    <p:embed/>
                    <p:pic>
                      <p:nvPicPr>
                        <p:cNvPr id="0" name="Object 4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5" y="362"/>
                          <a:ext cx="339" cy="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862" name="Object 44"/>
            <p:cNvGraphicFramePr>
              <a:graphicFrameLocks noChangeAspect="1"/>
            </p:cNvGraphicFramePr>
            <p:nvPr/>
          </p:nvGraphicFramePr>
          <p:xfrm>
            <a:off x="3167" y="888"/>
            <a:ext cx="296" cy="362"/>
          </p:xfrm>
          <a:graphic>
            <a:graphicData uri="http://schemas.openxmlformats.org/presentationml/2006/ole">
              <mc:AlternateContent xmlns:mc="http://schemas.openxmlformats.org/markup-compatibility/2006">
                <mc:Choice xmlns:v="urn:schemas-microsoft-com:vml" Requires="v">
                  <p:oleObj name="公式" r:id="rId14" imgW="190500" imgH="215900" progId="Equation.3">
                    <p:embed/>
                  </p:oleObj>
                </mc:Choice>
                <mc:Fallback>
                  <p:oleObj name="公式" r:id="rId14" imgW="190500" imgH="215900" progId="Equation.3">
                    <p:embed/>
                    <p:pic>
                      <p:nvPicPr>
                        <p:cNvPr id="0" name="Object 4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67" y="888"/>
                          <a:ext cx="296"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863" name="Line 45"/>
            <p:cNvSpPr>
              <a:spLocks noChangeShapeType="1"/>
            </p:cNvSpPr>
            <p:nvPr/>
          </p:nvSpPr>
          <p:spPr bwMode="auto">
            <a:xfrm>
              <a:off x="2528" y="396"/>
              <a:ext cx="0" cy="252"/>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84120" name="Group 88"/>
          <p:cNvGrpSpPr/>
          <p:nvPr/>
        </p:nvGrpSpPr>
        <p:grpSpPr bwMode="auto">
          <a:xfrm>
            <a:off x="2555875" y="3141663"/>
            <a:ext cx="4818063" cy="3062287"/>
            <a:chOff x="420" y="471"/>
            <a:chExt cx="3035" cy="1929"/>
          </a:xfrm>
        </p:grpSpPr>
        <p:sp>
          <p:nvSpPr>
            <p:cNvPr id="75784" name="Text Box 89"/>
            <p:cNvSpPr txBox="1">
              <a:spLocks noChangeArrowheads="1"/>
            </p:cNvSpPr>
            <p:nvPr/>
          </p:nvSpPr>
          <p:spPr bwMode="auto">
            <a:xfrm>
              <a:off x="1553" y="528"/>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0" u="none">
                  <a:solidFill>
                    <a:srgbClr val="FF0000"/>
                  </a:solidFill>
                  <a:latin typeface="Times New Roman" panose="02020603050405020304" pitchFamily="18" charset="0"/>
                </a:rPr>
                <a:t>A</a:t>
              </a:r>
            </a:p>
          </p:txBody>
        </p:sp>
        <p:sp>
          <p:nvSpPr>
            <p:cNvPr id="75785" name="Line 90"/>
            <p:cNvSpPr>
              <a:spLocks noChangeShapeType="1"/>
            </p:cNvSpPr>
            <p:nvPr/>
          </p:nvSpPr>
          <p:spPr bwMode="auto">
            <a:xfrm>
              <a:off x="1620" y="2232"/>
              <a:ext cx="0" cy="168"/>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75786" name="Line 91"/>
            <p:cNvSpPr>
              <a:spLocks noChangeShapeType="1"/>
            </p:cNvSpPr>
            <p:nvPr/>
          </p:nvSpPr>
          <p:spPr bwMode="auto">
            <a:xfrm>
              <a:off x="1524" y="2388"/>
              <a:ext cx="204"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graphicFrame>
          <p:nvGraphicFramePr>
            <p:cNvPr id="75787" name="Object 92"/>
            <p:cNvGraphicFramePr>
              <a:graphicFrameLocks noChangeAspect="1"/>
            </p:cNvGraphicFramePr>
            <p:nvPr/>
          </p:nvGraphicFramePr>
          <p:xfrm>
            <a:off x="839" y="1374"/>
            <a:ext cx="253" cy="455"/>
          </p:xfrm>
          <a:graphic>
            <a:graphicData uri="http://schemas.openxmlformats.org/presentationml/2006/ole">
              <mc:AlternateContent xmlns:mc="http://schemas.openxmlformats.org/markup-compatibility/2006">
                <mc:Choice xmlns:v="urn:schemas-microsoft-com:vml" Requires="v">
                  <p:oleObj name="公式" r:id="rId16" imgW="165100" imgH="241300" progId="Equation.3">
                    <p:embed/>
                  </p:oleObj>
                </mc:Choice>
                <mc:Fallback>
                  <p:oleObj name="公式" r:id="rId16" imgW="165100" imgH="241300" progId="Equation.3">
                    <p:embed/>
                    <p:pic>
                      <p:nvPicPr>
                        <p:cNvPr id="0" name="Object 9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9" y="1374"/>
                          <a:ext cx="253" cy="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88" name="Object 93"/>
            <p:cNvGraphicFramePr>
              <a:graphicFrameLocks noChangeAspect="1"/>
            </p:cNvGraphicFramePr>
            <p:nvPr/>
          </p:nvGraphicFramePr>
          <p:xfrm>
            <a:off x="1672" y="884"/>
            <a:ext cx="263" cy="374"/>
          </p:xfrm>
          <a:graphic>
            <a:graphicData uri="http://schemas.openxmlformats.org/presentationml/2006/ole">
              <mc:AlternateContent xmlns:mc="http://schemas.openxmlformats.org/markup-compatibility/2006">
                <mc:Choice xmlns:v="urn:schemas-microsoft-com:vml" Requires="v">
                  <p:oleObj name="公式" r:id="rId18" imgW="190500" imgH="228600" progId="Equation.3">
                    <p:embed/>
                  </p:oleObj>
                </mc:Choice>
                <mc:Fallback>
                  <p:oleObj name="公式" r:id="rId18" imgW="190500" imgH="228600" progId="Equation.3">
                    <p:embed/>
                    <p:pic>
                      <p:nvPicPr>
                        <p:cNvPr id="0" name="Object 9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72" y="884"/>
                          <a:ext cx="263" cy="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89" name="Object 94"/>
            <p:cNvGraphicFramePr>
              <a:graphicFrameLocks noChangeAspect="1"/>
            </p:cNvGraphicFramePr>
            <p:nvPr/>
          </p:nvGraphicFramePr>
          <p:xfrm>
            <a:off x="2977" y="850"/>
            <a:ext cx="233" cy="442"/>
          </p:xfrm>
          <a:graphic>
            <a:graphicData uri="http://schemas.openxmlformats.org/presentationml/2006/ole">
              <mc:AlternateContent xmlns:mc="http://schemas.openxmlformats.org/markup-compatibility/2006">
                <mc:Choice xmlns:v="urn:schemas-microsoft-com:vml" Requires="v">
                  <p:oleObj name="公式" r:id="rId20" imgW="165100" imgH="241300" progId="Equation.3">
                    <p:embed/>
                  </p:oleObj>
                </mc:Choice>
                <mc:Fallback>
                  <p:oleObj name="公式" r:id="rId20" imgW="165100" imgH="241300" progId="Equation.3">
                    <p:embed/>
                    <p:pic>
                      <p:nvPicPr>
                        <p:cNvPr id="0" name="Object 9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77" y="850"/>
                          <a:ext cx="233"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90" name="Object 95"/>
            <p:cNvGraphicFramePr>
              <a:graphicFrameLocks noChangeAspect="1"/>
            </p:cNvGraphicFramePr>
            <p:nvPr/>
          </p:nvGraphicFramePr>
          <p:xfrm>
            <a:off x="1211" y="1355"/>
            <a:ext cx="382" cy="381"/>
          </p:xfrm>
          <a:graphic>
            <a:graphicData uri="http://schemas.openxmlformats.org/presentationml/2006/ole">
              <mc:AlternateContent xmlns:mc="http://schemas.openxmlformats.org/markup-compatibility/2006">
                <mc:Choice xmlns:v="urn:schemas-microsoft-com:vml" Requires="v">
                  <p:oleObj name="公式" r:id="rId22" imgW="292100" imgH="215900" progId="Equation.3">
                    <p:embed/>
                  </p:oleObj>
                </mc:Choice>
                <mc:Fallback>
                  <p:oleObj name="公式" r:id="rId22" imgW="292100" imgH="215900" progId="Equation.3">
                    <p:embed/>
                    <p:pic>
                      <p:nvPicPr>
                        <p:cNvPr id="0" name="Object 9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211" y="1355"/>
                          <a:ext cx="382"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91" name="Object 96"/>
            <p:cNvGraphicFramePr>
              <a:graphicFrameLocks noChangeAspect="1"/>
            </p:cNvGraphicFramePr>
            <p:nvPr/>
          </p:nvGraphicFramePr>
          <p:xfrm>
            <a:off x="3180" y="1481"/>
            <a:ext cx="275" cy="278"/>
          </p:xfrm>
          <a:graphic>
            <a:graphicData uri="http://schemas.openxmlformats.org/presentationml/2006/ole">
              <mc:AlternateContent xmlns:mc="http://schemas.openxmlformats.org/markup-compatibility/2006">
                <mc:Choice xmlns:v="urn:schemas-microsoft-com:vml" Requires="v">
                  <p:oleObj name="公式" r:id="rId24" imgW="3657600" imgH="4572000" progId="Equation.3">
                    <p:embed/>
                  </p:oleObj>
                </mc:Choice>
                <mc:Fallback>
                  <p:oleObj name="公式" r:id="rId24" imgW="3657600" imgH="4572000" progId="Equation.3">
                    <p:embed/>
                    <p:pic>
                      <p:nvPicPr>
                        <p:cNvPr id="0" name="Object 96"/>
                        <p:cNvPicPr>
                          <a:picLocks noChangeAspect="1" noChangeArrowheads="1"/>
                        </p:cNvPicPr>
                        <p:nvPr/>
                      </p:nvPicPr>
                      <p:blipFill>
                        <a:blip r:embed="rId25"/>
                        <a:srcRect/>
                        <a:stretch>
                          <a:fillRect/>
                        </a:stretch>
                      </p:blipFill>
                      <p:spPr bwMode="auto">
                        <a:xfrm>
                          <a:off x="3180" y="1481"/>
                          <a:ext cx="275" cy="278"/>
                        </a:xfrm>
                        <a:prstGeom prst="rect">
                          <a:avLst/>
                        </a:prstGeom>
                        <a:noFill/>
                        <a:ln>
                          <a:noFill/>
                        </a:ln>
                        <a:effectLst/>
                      </p:spPr>
                    </p:pic>
                  </p:oleObj>
                </mc:Fallback>
              </mc:AlternateContent>
            </a:graphicData>
          </a:graphic>
        </p:graphicFrame>
        <p:sp useBgFill="1">
          <p:nvSpPr>
            <p:cNvPr id="75792" name="Oval 97"/>
            <p:cNvSpPr>
              <a:spLocks noChangeArrowheads="1"/>
            </p:cNvSpPr>
            <p:nvPr/>
          </p:nvSpPr>
          <p:spPr bwMode="auto">
            <a:xfrm>
              <a:off x="420" y="1402"/>
              <a:ext cx="349" cy="332"/>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93" name="Line 98"/>
            <p:cNvSpPr>
              <a:spLocks noChangeShapeType="1"/>
            </p:cNvSpPr>
            <p:nvPr/>
          </p:nvSpPr>
          <p:spPr bwMode="auto">
            <a:xfrm flipV="1">
              <a:off x="420" y="1572"/>
              <a:ext cx="349" cy="1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94" name="Line 99"/>
            <p:cNvSpPr>
              <a:spLocks noChangeShapeType="1"/>
            </p:cNvSpPr>
            <p:nvPr/>
          </p:nvSpPr>
          <p:spPr bwMode="auto">
            <a:xfrm flipV="1">
              <a:off x="601" y="828"/>
              <a:ext cx="0" cy="58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95" name="Line 100"/>
            <p:cNvSpPr>
              <a:spLocks noChangeShapeType="1"/>
            </p:cNvSpPr>
            <p:nvPr/>
          </p:nvSpPr>
          <p:spPr bwMode="auto">
            <a:xfrm>
              <a:off x="589" y="1731"/>
              <a:ext cx="0" cy="51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96" name="Line 101"/>
            <p:cNvSpPr>
              <a:spLocks noChangeShapeType="1"/>
            </p:cNvSpPr>
            <p:nvPr/>
          </p:nvSpPr>
          <p:spPr bwMode="auto">
            <a:xfrm>
              <a:off x="1261" y="840"/>
              <a:ext cx="91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97" name="Line 102"/>
            <p:cNvSpPr>
              <a:spLocks noChangeShapeType="1"/>
            </p:cNvSpPr>
            <p:nvPr/>
          </p:nvSpPr>
          <p:spPr bwMode="auto">
            <a:xfrm>
              <a:off x="589" y="2232"/>
              <a:ext cx="232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98" name="Line 103"/>
            <p:cNvSpPr>
              <a:spLocks noChangeShapeType="1"/>
            </p:cNvSpPr>
            <p:nvPr/>
          </p:nvSpPr>
          <p:spPr bwMode="auto">
            <a:xfrm>
              <a:off x="2177" y="840"/>
              <a:ext cx="0" cy="139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75799" name="Rectangle 104"/>
            <p:cNvSpPr>
              <a:spLocks noChangeArrowheads="1"/>
            </p:cNvSpPr>
            <p:nvPr/>
          </p:nvSpPr>
          <p:spPr bwMode="auto">
            <a:xfrm>
              <a:off x="2110" y="1426"/>
              <a:ext cx="133" cy="293"/>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0" name="Line 105"/>
            <p:cNvSpPr>
              <a:spLocks noChangeShapeType="1"/>
            </p:cNvSpPr>
            <p:nvPr/>
          </p:nvSpPr>
          <p:spPr bwMode="auto">
            <a:xfrm>
              <a:off x="828" y="1380"/>
              <a:ext cx="0" cy="48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75801" name="Group 106"/>
            <p:cNvGrpSpPr/>
            <p:nvPr/>
          </p:nvGrpSpPr>
          <p:grpSpPr bwMode="auto">
            <a:xfrm>
              <a:off x="1596" y="1335"/>
              <a:ext cx="109" cy="408"/>
              <a:chOff x="433" y="3084"/>
              <a:chExt cx="95" cy="612"/>
            </a:xfrm>
          </p:grpSpPr>
          <p:sp>
            <p:nvSpPr>
              <p:cNvPr id="75824" name="AutoShape 107"/>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25" name="AutoShape 108"/>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26" name="AutoShape 109"/>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75802" name="Line 110"/>
            <p:cNvSpPr>
              <a:spLocks noChangeShapeType="1"/>
            </p:cNvSpPr>
            <p:nvPr/>
          </p:nvSpPr>
          <p:spPr bwMode="auto">
            <a:xfrm>
              <a:off x="1620" y="1740"/>
              <a:ext cx="0" cy="48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03" name="Line 111"/>
            <p:cNvSpPr>
              <a:spLocks noChangeShapeType="1"/>
            </p:cNvSpPr>
            <p:nvPr/>
          </p:nvSpPr>
          <p:spPr bwMode="auto">
            <a:xfrm flipH="1">
              <a:off x="588" y="840"/>
              <a:ext cx="396"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5804" name="Rectangle 112"/>
            <p:cNvSpPr>
              <a:spLocks noChangeArrowheads="1"/>
            </p:cNvSpPr>
            <p:nvPr/>
          </p:nvSpPr>
          <p:spPr bwMode="auto">
            <a:xfrm rot="-5400000">
              <a:off x="1030" y="682"/>
              <a:ext cx="145" cy="329"/>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5" name="Line 113"/>
            <p:cNvSpPr>
              <a:spLocks noChangeShapeType="1"/>
            </p:cNvSpPr>
            <p:nvPr/>
          </p:nvSpPr>
          <p:spPr bwMode="auto">
            <a:xfrm rot="-5400000">
              <a:off x="2308" y="689"/>
              <a:ext cx="0" cy="29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06" name="Line 114"/>
            <p:cNvSpPr>
              <a:spLocks noChangeShapeType="1"/>
            </p:cNvSpPr>
            <p:nvPr/>
          </p:nvSpPr>
          <p:spPr bwMode="auto">
            <a:xfrm rot="-5400000">
              <a:off x="2716" y="653"/>
              <a:ext cx="0" cy="36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07" name="Line 115"/>
            <p:cNvSpPr>
              <a:spLocks noChangeShapeType="1"/>
            </p:cNvSpPr>
            <p:nvPr/>
          </p:nvSpPr>
          <p:spPr bwMode="auto">
            <a:xfrm rot="-5400000">
              <a:off x="2313" y="838"/>
              <a:ext cx="28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08" name="Line 116"/>
            <p:cNvSpPr>
              <a:spLocks noChangeShapeType="1"/>
            </p:cNvSpPr>
            <p:nvPr/>
          </p:nvSpPr>
          <p:spPr bwMode="auto">
            <a:xfrm rot="-5400000">
              <a:off x="2388" y="838"/>
              <a:ext cx="28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5809" name="Oval 117"/>
            <p:cNvSpPr>
              <a:spLocks noChangeArrowheads="1"/>
            </p:cNvSpPr>
            <p:nvPr/>
          </p:nvSpPr>
          <p:spPr bwMode="auto">
            <a:xfrm>
              <a:off x="2724" y="1438"/>
              <a:ext cx="349" cy="332"/>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10" name="Line 118"/>
            <p:cNvSpPr>
              <a:spLocks noChangeShapeType="1"/>
            </p:cNvSpPr>
            <p:nvPr/>
          </p:nvSpPr>
          <p:spPr bwMode="auto">
            <a:xfrm>
              <a:off x="2904" y="828"/>
              <a:ext cx="0" cy="1416"/>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11" name="Oval 119"/>
            <p:cNvSpPr>
              <a:spLocks noChangeArrowheads="1"/>
            </p:cNvSpPr>
            <p:nvPr/>
          </p:nvSpPr>
          <p:spPr bwMode="auto">
            <a:xfrm flipV="1">
              <a:off x="1598" y="794"/>
              <a:ext cx="47" cy="7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12" name="Oval 120"/>
            <p:cNvSpPr>
              <a:spLocks noChangeArrowheads="1"/>
            </p:cNvSpPr>
            <p:nvPr/>
          </p:nvSpPr>
          <p:spPr bwMode="auto">
            <a:xfrm flipV="1">
              <a:off x="2150" y="806"/>
              <a:ext cx="47" cy="7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13" name="Oval 121"/>
            <p:cNvSpPr>
              <a:spLocks noChangeArrowheads="1"/>
            </p:cNvSpPr>
            <p:nvPr/>
          </p:nvSpPr>
          <p:spPr bwMode="auto">
            <a:xfrm flipV="1">
              <a:off x="2138" y="2186"/>
              <a:ext cx="47" cy="7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14" name="Oval 122"/>
            <p:cNvSpPr>
              <a:spLocks noChangeArrowheads="1"/>
            </p:cNvSpPr>
            <p:nvPr/>
          </p:nvSpPr>
          <p:spPr bwMode="auto">
            <a:xfrm flipV="1">
              <a:off x="1598" y="2198"/>
              <a:ext cx="47" cy="7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15" name="Line 123"/>
            <p:cNvSpPr>
              <a:spLocks noChangeShapeType="1"/>
            </p:cNvSpPr>
            <p:nvPr/>
          </p:nvSpPr>
          <p:spPr bwMode="auto">
            <a:xfrm>
              <a:off x="3168" y="1356"/>
              <a:ext cx="0" cy="552"/>
            </a:xfrm>
            <a:prstGeom prst="line">
              <a:avLst/>
            </a:prstGeom>
            <a:noFill/>
            <a:ln w="381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16" name="Line 124"/>
            <p:cNvSpPr>
              <a:spLocks noChangeShapeType="1"/>
            </p:cNvSpPr>
            <p:nvPr/>
          </p:nvSpPr>
          <p:spPr bwMode="auto">
            <a:xfrm>
              <a:off x="1620" y="828"/>
              <a:ext cx="0" cy="516"/>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17" name="Line 125"/>
            <p:cNvSpPr>
              <a:spLocks noChangeShapeType="1"/>
            </p:cNvSpPr>
            <p:nvPr/>
          </p:nvSpPr>
          <p:spPr bwMode="auto">
            <a:xfrm>
              <a:off x="2172" y="948"/>
              <a:ext cx="0" cy="288"/>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818" name="Line 126"/>
            <p:cNvSpPr>
              <a:spLocks noChangeShapeType="1"/>
            </p:cNvSpPr>
            <p:nvPr/>
          </p:nvSpPr>
          <p:spPr bwMode="auto">
            <a:xfrm>
              <a:off x="2904" y="912"/>
              <a:ext cx="0" cy="324"/>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75819" name="Object 127"/>
            <p:cNvGraphicFramePr>
              <a:graphicFrameLocks noChangeAspect="1"/>
            </p:cNvGraphicFramePr>
            <p:nvPr/>
          </p:nvGraphicFramePr>
          <p:xfrm>
            <a:off x="2278" y="1031"/>
            <a:ext cx="357" cy="299"/>
          </p:xfrm>
          <a:graphic>
            <a:graphicData uri="http://schemas.openxmlformats.org/presentationml/2006/ole">
              <mc:AlternateContent xmlns:mc="http://schemas.openxmlformats.org/markup-compatibility/2006">
                <mc:Choice xmlns:v="urn:schemas-microsoft-com:vml" Requires="v">
                  <p:oleObj name="公式" r:id="rId26" imgW="5486400" imgH="6096000" progId="Equation.3">
                    <p:embed/>
                  </p:oleObj>
                </mc:Choice>
                <mc:Fallback>
                  <p:oleObj name="公式" r:id="rId26" imgW="5486400" imgH="6096000" progId="Equation.3">
                    <p:embed/>
                    <p:pic>
                      <p:nvPicPr>
                        <p:cNvPr id="0" name="Object 127"/>
                        <p:cNvPicPr>
                          <a:picLocks noChangeAspect="1" noChangeArrowheads="1"/>
                        </p:cNvPicPr>
                        <p:nvPr/>
                      </p:nvPicPr>
                      <p:blipFill>
                        <a:blip r:embed="rId27"/>
                        <a:srcRect/>
                        <a:stretch>
                          <a:fillRect/>
                        </a:stretch>
                      </p:blipFill>
                      <p:spPr bwMode="auto">
                        <a:xfrm>
                          <a:off x="2278" y="1031"/>
                          <a:ext cx="357" cy="299"/>
                        </a:xfrm>
                        <a:prstGeom prst="rect">
                          <a:avLst/>
                        </a:prstGeom>
                        <a:noFill/>
                        <a:ln>
                          <a:noFill/>
                        </a:ln>
                        <a:effectLst/>
                      </p:spPr>
                    </p:pic>
                  </p:oleObj>
                </mc:Fallback>
              </mc:AlternateContent>
            </a:graphicData>
          </a:graphic>
        </p:graphicFrame>
        <p:graphicFrame>
          <p:nvGraphicFramePr>
            <p:cNvPr id="75820" name="Object 128"/>
            <p:cNvGraphicFramePr>
              <a:graphicFrameLocks noChangeAspect="1"/>
            </p:cNvGraphicFramePr>
            <p:nvPr/>
          </p:nvGraphicFramePr>
          <p:xfrm>
            <a:off x="943" y="890"/>
            <a:ext cx="339" cy="369"/>
          </p:xfrm>
          <a:graphic>
            <a:graphicData uri="http://schemas.openxmlformats.org/presentationml/2006/ole">
              <mc:AlternateContent xmlns:mc="http://schemas.openxmlformats.org/markup-compatibility/2006">
                <mc:Choice xmlns:v="urn:schemas-microsoft-com:vml" Requires="v">
                  <p:oleObj name="公式" r:id="rId28" imgW="177800" imgH="215900" progId="Equation.3">
                    <p:embed/>
                  </p:oleObj>
                </mc:Choice>
                <mc:Fallback>
                  <p:oleObj name="公式" r:id="rId28" imgW="177800" imgH="215900" progId="Equation.3">
                    <p:embed/>
                    <p:pic>
                      <p:nvPicPr>
                        <p:cNvPr id="0" name="Object 1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3" y="890"/>
                          <a:ext cx="339" cy="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821" name="Object 129"/>
            <p:cNvGraphicFramePr>
              <a:graphicFrameLocks noChangeAspect="1"/>
            </p:cNvGraphicFramePr>
            <p:nvPr/>
          </p:nvGraphicFramePr>
          <p:xfrm>
            <a:off x="2255" y="1416"/>
            <a:ext cx="296" cy="362"/>
          </p:xfrm>
          <a:graphic>
            <a:graphicData uri="http://schemas.openxmlformats.org/presentationml/2006/ole">
              <mc:AlternateContent xmlns:mc="http://schemas.openxmlformats.org/markup-compatibility/2006">
                <mc:Choice xmlns:v="urn:schemas-microsoft-com:vml" Requires="v">
                  <p:oleObj name="公式" r:id="rId29" imgW="190500" imgH="215900" progId="Equation.3">
                    <p:embed/>
                  </p:oleObj>
                </mc:Choice>
                <mc:Fallback>
                  <p:oleObj name="公式" r:id="rId29" imgW="190500" imgH="215900" progId="Equation.3">
                    <p:embed/>
                    <p:pic>
                      <p:nvPicPr>
                        <p:cNvPr id="0" name="Object 1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55" y="1416"/>
                          <a:ext cx="296"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822" name="Line 130"/>
            <p:cNvSpPr>
              <a:spLocks noChangeShapeType="1"/>
            </p:cNvSpPr>
            <p:nvPr/>
          </p:nvSpPr>
          <p:spPr bwMode="auto">
            <a:xfrm>
              <a:off x="1616" y="960"/>
              <a:ext cx="0" cy="252"/>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5823" name="Object 131"/>
            <p:cNvGraphicFramePr>
              <a:graphicFrameLocks noChangeAspect="1"/>
            </p:cNvGraphicFramePr>
            <p:nvPr/>
          </p:nvGraphicFramePr>
          <p:xfrm>
            <a:off x="2560" y="471"/>
            <a:ext cx="531" cy="404"/>
          </p:xfrm>
          <a:graphic>
            <a:graphicData uri="http://schemas.openxmlformats.org/presentationml/2006/ole">
              <mc:AlternateContent xmlns:mc="http://schemas.openxmlformats.org/markup-compatibility/2006">
                <mc:Choice xmlns:v="urn:schemas-microsoft-com:vml" Requires="v">
                  <p:oleObj name="公式" r:id="rId30" imgW="406400" imgH="228600" progId="Equation.3">
                    <p:embed/>
                  </p:oleObj>
                </mc:Choice>
                <mc:Fallback>
                  <p:oleObj name="公式" r:id="rId30" imgW="406400" imgH="228600" progId="Equation.3">
                    <p:embed/>
                    <p:pic>
                      <p:nvPicPr>
                        <p:cNvPr id="0" name="Object 131"/>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560" y="471"/>
                          <a:ext cx="531"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4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840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grpId="0" nodeType="clickEffect">
                                  <p:stCondLst>
                                    <p:cond delay="0"/>
                                  </p:stCondLst>
                                  <p:childTnLst>
                                    <p:set>
                                      <p:cBhvr>
                                        <p:cTn id="14" dur="1" fill="hold">
                                          <p:stCondLst>
                                            <p:cond delay="0"/>
                                          </p:stCondLst>
                                        </p:cTn>
                                        <p:tgtEl>
                                          <p:spTgt spid="684034"/>
                                        </p:tgtEl>
                                        <p:attrNameLst>
                                          <p:attrName>style.visibility</p:attrName>
                                        </p:attrNameLst>
                                      </p:cBhvr>
                                      <p:to>
                                        <p:strVal val="visible"/>
                                      </p:to>
                                    </p:set>
                                    <p:anim calcmode="lin" valueType="num">
                                      <p:cBhvr>
                                        <p:cTn id="15" dur="500" fill="hold"/>
                                        <p:tgtEl>
                                          <p:spTgt spid="684034"/>
                                        </p:tgtEl>
                                        <p:attrNameLst>
                                          <p:attrName>ppt_x</p:attrName>
                                        </p:attrNameLst>
                                      </p:cBhvr>
                                      <p:tavLst>
                                        <p:tav tm="0">
                                          <p:val>
                                            <p:strVal val="#ppt_x"/>
                                          </p:val>
                                        </p:tav>
                                        <p:tav tm="100000">
                                          <p:val>
                                            <p:strVal val="#ppt_x"/>
                                          </p:val>
                                        </p:tav>
                                      </p:tavLst>
                                    </p:anim>
                                    <p:anim calcmode="lin" valueType="num">
                                      <p:cBhvr>
                                        <p:cTn id="16" dur="500" fill="hold"/>
                                        <p:tgtEl>
                                          <p:spTgt spid="684034"/>
                                        </p:tgtEl>
                                        <p:attrNameLst>
                                          <p:attrName>ppt_y</p:attrName>
                                        </p:attrNameLst>
                                      </p:cBhvr>
                                      <p:tavLst>
                                        <p:tav tm="0">
                                          <p:val>
                                            <p:strVal val="#ppt_y-#ppt_h/2"/>
                                          </p:val>
                                        </p:tav>
                                        <p:tav tm="100000">
                                          <p:val>
                                            <p:strVal val="#ppt_y"/>
                                          </p:val>
                                        </p:tav>
                                      </p:tavLst>
                                    </p:anim>
                                    <p:anim calcmode="lin" valueType="num">
                                      <p:cBhvr>
                                        <p:cTn id="17" dur="500" fill="hold"/>
                                        <p:tgtEl>
                                          <p:spTgt spid="684034"/>
                                        </p:tgtEl>
                                        <p:attrNameLst>
                                          <p:attrName>ppt_w</p:attrName>
                                        </p:attrNameLst>
                                      </p:cBhvr>
                                      <p:tavLst>
                                        <p:tav tm="0">
                                          <p:val>
                                            <p:strVal val="#ppt_w"/>
                                          </p:val>
                                        </p:tav>
                                        <p:tav tm="100000">
                                          <p:val>
                                            <p:strVal val="#ppt_w"/>
                                          </p:val>
                                        </p:tav>
                                      </p:tavLst>
                                    </p:anim>
                                    <p:anim calcmode="lin" valueType="num">
                                      <p:cBhvr>
                                        <p:cTn id="18" dur="500" fill="hold"/>
                                        <p:tgtEl>
                                          <p:spTgt spid="684034"/>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84035"/>
                                        </p:tgtEl>
                                        <p:attrNameLst>
                                          <p:attrName>style.visibility</p:attrName>
                                        </p:attrNameLst>
                                      </p:cBhvr>
                                      <p:to>
                                        <p:strVal val="visible"/>
                                      </p:to>
                                    </p:set>
                                  </p:childTnLst>
                                </p:cTn>
                              </p:par>
                            </p:childTnLst>
                          </p:cTn>
                        </p:par>
                        <p:par>
                          <p:cTn id="23" fill="hold">
                            <p:stCondLst>
                              <p:cond delay="500"/>
                            </p:stCondLst>
                            <p:childTnLst>
                              <p:par>
                                <p:cTn id="24" presetID="4" presetClass="entr" presetSubtype="32" fill="hold" nodeType="afterEffect">
                                  <p:stCondLst>
                                    <p:cond delay="0"/>
                                  </p:stCondLst>
                                  <p:childTnLst>
                                    <p:set>
                                      <p:cBhvr>
                                        <p:cTn id="25" dur="1" fill="hold">
                                          <p:stCondLst>
                                            <p:cond delay="0"/>
                                          </p:stCondLst>
                                        </p:cTn>
                                        <p:tgtEl>
                                          <p:spTgt spid="684120"/>
                                        </p:tgtEl>
                                        <p:attrNameLst>
                                          <p:attrName>style.visibility</p:attrName>
                                        </p:attrNameLst>
                                      </p:cBhvr>
                                      <p:to>
                                        <p:strVal val="visible"/>
                                      </p:to>
                                    </p:set>
                                    <p:animEffect transition="in" filter="box(out)">
                                      <p:cBhvr>
                                        <p:cTn id="26" dur="1000"/>
                                        <p:tgtEl>
                                          <p:spTgt spid="684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4" grpId="0" animBg="1"/>
      <p:bldP spid="684035" grpId="0"/>
      <p:bldP spid="68403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7E6BC7F4-9516-48BD-861F-D6AAB7C43F37}" type="slidenum">
              <a:rPr lang="en-US" altLang="zh-CN" i="0" u="none" smtClean="0">
                <a:latin typeface="Times New Roman" panose="02020603050405020304" pitchFamily="18" charset="0"/>
              </a:rPr>
              <a:t>95</a:t>
            </a:fld>
            <a:endParaRPr lang="en-US" altLang="zh-CN" i="0" u="none">
              <a:latin typeface="Times New Roman" panose="02020603050405020304" pitchFamily="18" charset="0"/>
            </a:endParaRPr>
          </a:p>
        </p:txBody>
      </p:sp>
      <p:grpSp>
        <p:nvGrpSpPr>
          <p:cNvPr id="685058" name="Group 2"/>
          <p:cNvGrpSpPr/>
          <p:nvPr/>
        </p:nvGrpSpPr>
        <p:grpSpPr bwMode="auto">
          <a:xfrm>
            <a:off x="0" y="392113"/>
            <a:ext cx="4716463" cy="579437"/>
            <a:chOff x="54" y="19"/>
            <a:chExt cx="2529" cy="365"/>
          </a:xfrm>
        </p:grpSpPr>
        <p:sp>
          <p:nvSpPr>
            <p:cNvPr id="76854" name="Text Box 3"/>
            <p:cNvSpPr txBox="1">
              <a:spLocks noChangeArrowheads="1"/>
            </p:cNvSpPr>
            <p:nvPr/>
          </p:nvSpPr>
          <p:spPr bwMode="auto">
            <a:xfrm>
              <a:off x="54" y="48"/>
              <a:ext cx="8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i="0" u="none">
                  <a:solidFill>
                    <a:srgbClr val="FF0000"/>
                  </a:solidFill>
                  <a:latin typeface="Times New Roman" panose="02020603050405020304" pitchFamily="18" charset="0"/>
                </a:rPr>
                <a:t>解法一：</a:t>
              </a:r>
            </a:p>
          </p:txBody>
        </p:sp>
        <p:sp>
          <p:nvSpPr>
            <p:cNvPr id="76855" name="Text Box 4"/>
            <p:cNvSpPr txBox="1">
              <a:spLocks noChangeArrowheads="1"/>
            </p:cNvSpPr>
            <p:nvPr/>
          </p:nvSpPr>
          <p:spPr bwMode="auto">
            <a:xfrm>
              <a:off x="919" y="19"/>
              <a:ext cx="166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3200" b="1" i="0" u="none" dirty="0">
                  <a:solidFill>
                    <a:srgbClr val="0000FF"/>
                  </a:solidFill>
                  <a:latin typeface="Times New Roman" panose="02020603050405020304" pitchFamily="18" charset="0"/>
                  <a:ea typeface="楷体_GB2312" pitchFamily="49" charset="-122"/>
                </a:rPr>
                <a:t>用节点法</a:t>
              </a:r>
            </a:p>
          </p:txBody>
        </p:sp>
      </p:grpSp>
      <p:grpSp>
        <p:nvGrpSpPr>
          <p:cNvPr id="685061" name="Group 5"/>
          <p:cNvGrpSpPr/>
          <p:nvPr/>
        </p:nvGrpSpPr>
        <p:grpSpPr bwMode="auto">
          <a:xfrm>
            <a:off x="5837238" y="647700"/>
            <a:ext cx="3055937" cy="4510088"/>
            <a:chOff x="3392" y="574"/>
            <a:chExt cx="2309" cy="3117"/>
          </a:xfrm>
        </p:grpSpPr>
        <p:graphicFrame>
          <p:nvGraphicFramePr>
            <p:cNvPr id="76852" name="Object 6"/>
            <p:cNvGraphicFramePr>
              <a:graphicFrameLocks noChangeAspect="1"/>
            </p:cNvGraphicFramePr>
            <p:nvPr/>
          </p:nvGraphicFramePr>
          <p:xfrm>
            <a:off x="3556" y="1002"/>
            <a:ext cx="2145" cy="2689"/>
          </p:xfrm>
          <a:graphic>
            <a:graphicData uri="http://schemas.openxmlformats.org/presentationml/2006/ole">
              <mc:AlternateContent xmlns:mc="http://schemas.openxmlformats.org/markup-compatibility/2006">
                <mc:Choice xmlns:v="urn:schemas-microsoft-com:vml" Requires="v">
                  <p:oleObj name="公式" r:id="rId2" imgW="1028700" imgH="1498600" progId="Equation.3">
                    <p:embed/>
                  </p:oleObj>
                </mc:Choice>
                <mc:Fallback>
                  <p:oleObj name="公式" r:id="rId2" imgW="1028700" imgH="149860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 y="1002"/>
                          <a:ext cx="2145" cy="26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53" name="Text Box 7"/>
            <p:cNvSpPr txBox="1">
              <a:spLocks noChangeArrowheads="1"/>
            </p:cNvSpPr>
            <p:nvPr/>
          </p:nvSpPr>
          <p:spPr bwMode="auto">
            <a:xfrm>
              <a:off x="3392" y="574"/>
              <a:ext cx="1687" cy="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i="0" u="none">
                  <a:solidFill>
                    <a:schemeClr val="accent2"/>
                  </a:solidFill>
                  <a:latin typeface="Times New Roman" panose="02020603050405020304" pitchFamily="18" charset="0"/>
                  <a:ea typeface="楷体_GB2312" pitchFamily="49" charset="-122"/>
                </a:rPr>
                <a:t>已知参数</a:t>
              </a:r>
              <a:r>
                <a:rPr kumimoji="1" lang="zh-CN" altLang="en-US" sz="2800" b="1" i="0" u="none">
                  <a:solidFill>
                    <a:schemeClr val="accent2"/>
                  </a:solidFill>
                  <a:latin typeface="Times New Roman" panose="02020603050405020304" pitchFamily="18" charset="0"/>
                </a:rPr>
                <a:t>：</a:t>
              </a:r>
            </a:p>
          </p:txBody>
        </p:sp>
      </p:grpSp>
      <p:grpSp>
        <p:nvGrpSpPr>
          <p:cNvPr id="685064" name="Group 8"/>
          <p:cNvGrpSpPr/>
          <p:nvPr/>
        </p:nvGrpSpPr>
        <p:grpSpPr bwMode="auto">
          <a:xfrm>
            <a:off x="490538" y="3933825"/>
            <a:ext cx="4892675" cy="2187575"/>
            <a:chOff x="309" y="2639"/>
            <a:chExt cx="3082" cy="1378"/>
          </a:xfrm>
        </p:grpSpPr>
        <p:graphicFrame>
          <p:nvGraphicFramePr>
            <p:cNvPr id="76850" name="Object 9"/>
            <p:cNvGraphicFramePr>
              <a:graphicFrameLocks noChangeAspect="1"/>
            </p:cNvGraphicFramePr>
            <p:nvPr/>
          </p:nvGraphicFramePr>
          <p:xfrm>
            <a:off x="708" y="2639"/>
            <a:ext cx="2683" cy="1378"/>
          </p:xfrm>
          <a:graphic>
            <a:graphicData uri="http://schemas.openxmlformats.org/presentationml/2006/ole">
              <mc:AlternateContent xmlns:mc="http://schemas.openxmlformats.org/markup-compatibility/2006">
                <mc:Choice xmlns:v="urn:schemas-microsoft-com:vml" Requires="v">
                  <p:oleObj name="公式" r:id="rId4" imgW="1600200" imgH="838200" progId="Equation.3">
                    <p:embed/>
                  </p:oleObj>
                </mc:Choice>
                <mc:Fallback>
                  <p:oleObj name="公式" r:id="rId4" imgW="1600200" imgH="8382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 y="2639"/>
                          <a:ext cx="2683" cy="137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51" name="Text Box 10"/>
            <p:cNvSpPr txBox="1">
              <a:spLocks noChangeArrowheads="1"/>
            </p:cNvSpPr>
            <p:nvPr/>
          </p:nvSpPr>
          <p:spPr bwMode="auto">
            <a:xfrm>
              <a:off x="309" y="2770"/>
              <a:ext cx="342" cy="1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i="0" u="none">
                  <a:solidFill>
                    <a:schemeClr val="accent2"/>
                  </a:solidFill>
                  <a:latin typeface="Times New Roman" panose="02020603050405020304" pitchFamily="18" charset="0"/>
                  <a:ea typeface="楷体_GB2312" pitchFamily="49" charset="-122"/>
                </a:rPr>
                <a:t>节</a:t>
              </a:r>
            </a:p>
            <a:p>
              <a:pPr eaLnBrk="1" hangingPunct="1"/>
              <a:r>
                <a:rPr kumimoji="1" lang="zh-CN" altLang="en-US" sz="2800" b="1" i="0" u="none">
                  <a:solidFill>
                    <a:schemeClr val="accent2"/>
                  </a:solidFill>
                  <a:latin typeface="Times New Roman" panose="02020603050405020304" pitchFamily="18" charset="0"/>
                  <a:ea typeface="楷体_GB2312" pitchFamily="49" charset="-122"/>
                </a:rPr>
                <a:t>点</a:t>
              </a:r>
            </a:p>
            <a:p>
              <a:pPr eaLnBrk="1" hangingPunct="1"/>
              <a:r>
                <a:rPr kumimoji="1" lang="zh-CN" altLang="en-US" sz="2800" b="1" i="0" u="none">
                  <a:solidFill>
                    <a:schemeClr val="accent2"/>
                  </a:solidFill>
                  <a:latin typeface="Times New Roman" panose="02020603050405020304" pitchFamily="18" charset="0"/>
                  <a:ea typeface="楷体_GB2312" pitchFamily="49" charset="-122"/>
                </a:rPr>
                <a:t>方</a:t>
              </a:r>
            </a:p>
            <a:p>
              <a:pPr eaLnBrk="1" hangingPunct="1"/>
              <a:r>
                <a:rPr kumimoji="1" lang="zh-CN" altLang="en-US" sz="2800" b="1" i="0" u="none">
                  <a:solidFill>
                    <a:schemeClr val="accent2"/>
                  </a:solidFill>
                  <a:latin typeface="Times New Roman" panose="02020603050405020304" pitchFamily="18" charset="0"/>
                  <a:ea typeface="楷体_GB2312" pitchFamily="49" charset="-122"/>
                </a:rPr>
                <a:t>程</a:t>
              </a:r>
            </a:p>
          </p:txBody>
        </p:sp>
      </p:grpSp>
      <p:grpSp>
        <p:nvGrpSpPr>
          <p:cNvPr id="685114" name="Group 58"/>
          <p:cNvGrpSpPr/>
          <p:nvPr/>
        </p:nvGrpSpPr>
        <p:grpSpPr bwMode="auto">
          <a:xfrm>
            <a:off x="666750" y="747713"/>
            <a:ext cx="4802188" cy="3062287"/>
            <a:chOff x="420" y="471"/>
            <a:chExt cx="3025" cy="1929"/>
          </a:xfrm>
        </p:grpSpPr>
        <p:sp>
          <p:nvSpPr>
            <p:cNvPr id="76807" name="Text Box 12"/>
            <p:cNvSpPr txBox="1">
              <a:spLocks noChangeArrowheads="1"/>
            </p:cNvSpPr>
            <p:nvPr/>
          </p:nvSpPr>
          <p:spPr bwMode="auto">
            <a:xfrm>
              <a:off x="1553" y="528"/>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0" u="none">
                  <a:solidFill>
                    <a:srgbClr val="FF0000"/>
                  </a:solidFill>
                  <a:latin typeface="Times New Roman" panose="02020603050405020304" pitchFamily="18" charset="0"/>
                </a:rPr>
                <a:t>A</a:t>
              </a:r>
            </a:p>
          </p:txBody>
        </p:sp>
        <p:sp>
          <p:nvSpPr>
            <p:cNvPr id="76808" name="Line 14"/>
            <p:cNvSpPr>
              <a:spLocks noChangeShapeType="1"/>
            </p:cNvSpPr>
            <p:nvPr/>
          </p:nvSpPr>
          <p:spPr bwMode="auto">
            <a:xfrm>
              <a:off x="1620" y="2232"/>
              <a:ext cx="0" cy="168"/>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76809" name="Line 15"/>
            <p:cNvSpPr>
              <a:spLocks noChangeShapeType="1"/>
            </p:cNvSpPr>
            <p:nvPr/>
          </p:nvSpPr>
          <p:spPr bwMode="auto">
            <a:xfrm>
              <a:off x="1524" y="2388"/>
              <a:ext cx="204"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graphicFrame>
          <p:nvGraphicFramePr>
            <p:cNvPr id="76810" name="Object 17"/>
            <p:cNvGraphicFramePr>
              <a:graphicFrameLocks noChangeAspect="1"/>
            </p:cNvGraphicFramePr>
            <p:nvPr/>
          </p:nvGraphicFramePr>
          <p:xfrm>
            <a:off x="848" y="1374"/>
            <a:ext cx="234" cy="455"/>
          </p:xfrm>
          <a:graphic>
            <a:graphicData uri="http://schemas.openxmlformats.org/presentationml/2006/ole">
              <mc:AlternateContent xmlns:mc="http://schemas.openxmlformats.org/markup-compatibility/2006">
                <mc:Choice xmlns:v="urn:schemas-microsoft-com:vml" Requires="v">
                  <p:oleObj name="公式" r:id="rId6" imgW="152400" imgH="241300" progId="Equation.3">
                    <p:embed/>
                  </p:oleObj>
                </mc:Choice>
                <mc:Fallback>
                  <p:oleObj name="公式" r:id="rId6" imgW="152400" imgH="241300"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 y="1374"/>
                          <a:ext cx="234" cy="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11" name="Object 18"/>
            <p:cNvGraphicFramePr>
              <a:graphicFrameLocks noChangeAspect="1"/>
            </p:cNvGraphicFramePr>
            <p:nvPr/>
          </p:nvGraphicFramePr>
          <p:xfrm>
            <a:off x="1689" y="884"/>
            <a:ext cx="228" cy="374"/>
          </p:xfrm>
          <a:graphic>
            <a:graphicData uri="http://schemas.openxmlformats.org/presentationml/2006/ole">
              <mc:AlternateContent xmlns:mc="http://schemas.openxmlformats.org/markup-compatibility/2006">
                <mc:Choice xmlns:v="urn:schemas-microsoft-com:vml" Requires="v">
                  <p:oleObj name="公式" r:id="rId8" imgW="165100" imgH="228600" progId="Equation.3">
                    <p:embed/>
                  </p:oleObj>
                </mc:Choice>
                <mc:Fallback>
                  <p:oleObj name="公式" r:id="rId8" imgW="165100" imgH="228600" progId="Equation.3">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9" y="884"/>
                          <a:ext cx="228" cy="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12" name="Object 19"/>
            <p:cNvGraphicFramePr>
              <a:graphicFrameLocks noChangeAspect="1"/>
            </p:cNvGraphicFramePr>
            <p:nvPr/>
          </p:nvGraphicFramePr>
          <p:xfrm>
            <a:off x="2986" y="850"/>
            <a:ext cx="215" cy="442"/>
          </p:xfrm>
          <a:graphic>
            <a:graphicData uri="http://schemas.openxmlformats.org/presentationml/2006/ole">
              <mc:AlternateContent xmlns:mc="http://schemas.openxmlformats.org/markup-compatibility/2006">
                <mc:Choice xmlns:v="urn:schemas-microsoft-com:vml" Requires="v">
                  <p:oleObj name="公式" r:id="rId10" imgW="152400" imgH="241300" progId="Equation.3">
                    <p:embed/>
                  </p:oleObj>
                </mc:Choice>
                <mc:Fallback>
                  <p:oleObj name="公式" r:id="rId10" imgW="152400" imgH="241300" progId="Equation.3">
                    <p:embed/>
                    <p:pic>
                      <p:nvPicPr>
                        <p:cNvPr id="0"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6" y="850"/>
                          <a:ext cx="215"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13" name="Object 20"/>
            <p:cNvGraphicFramePr>
              <a:graphicFrameLocks noChangeAspect="1"/>
            </p:cNvGraphicFramePr>
            <p:nvPr/>
          </p:nvGraphicFramePr>
          <p:xfrm>
            <a:off x="1211" y="1355"/>
            <a:ext cx="382" cy="381"/>
          </p:xfrm>
          <a:graphic>
            <a:graphicData uri="http://schemas.openxmlformats.org/presentationml/2006/ole">
              <mc:AlternateContent xmlns:mc="http://schemas.openxmlformats.org/markup-compatibility/2006">
                <mc:Choice xmlns:v="urn:schemas-microsoft-com:vml" Requires="v">
                  <p:oleObj name="公式" r:id="rId12" imgW="292100" imgH="215900" progId="Equation.3">
                    <p:embed/>
                  </p:oleObj>
                </mc:Choice>
                <mc:Fallback>
                  <p:oleObj name="公式" r:id="rId12" imgW="292100" imgH="215900" progId="Equation.3">
                    <p:embed/>
                    <p:pic>
                      <p:nvPicPr>
                        <p:cNvPr id="0"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1" y="1355"/>
                          <a:ext cx="382"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14" name="Object 22"/>
            <p:cNvGraphicFramePr>
              <a:graphicFrameLocks noChangeAspect="1"/>
            </p:cNvGraphicFramePr>
            <p:nvPr/>
          </p:nvGraphicFramePr>
          <p:xfrm>
            <a:off x="3152" y="1451"/>
            <a:ext cx="293" cy="322"/>
          </p:xfrm>
          <a:graphic>
            <a:graphicData uri="http://schemas.openxmlformats.org/presentationml/2006/ole">
              <mc:AlternateContent xmlns:mc="http://schemas.openxmlformats.org/markup-compatibility/2006">
                <mc:Choice xmlns:v="urn:schemas-microsoft-com:vml" Requires="v">
                  <p:oleObj name="公式" r:id="rId14" imgW="152400" imgH="190500" progId="Equation.3">
                    <p:embed/>
                  </p:oleObj>
                </mc:Choice>
                <mc:Fallback>
                  <p:oleObj name="公式" r:id="rId14" imgW="152400" imgH="190500" progId="Equation.3">
                    <p:embed/>
                    <p:pic>
                      <p:nvPicPr>
                        <p:cNvPr id="0"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52" y="1451"/>
                          <a:ext cx="293" cy="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useBgFill="1">
          <p:nvSpPr>
            <p:cNvPr id="76815" name="Oval 23"/>
            <p:cNvSpPr>
              <a:spLocks noChangeArrowheads="1"/>
            </p:cNvSpPr>
            <p:nvPr/>
          </p:nvSpPr>
          <p:spPr bwMode="auto">
            <a:xfrm>
              <a:off x="420" y="1402"/>
              <a:ext cx="349" cy="332"/>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24"/>
            <p:cNvSpPr>
              <a:spLocks noChangeShapeType="1"/>
            </p:cNvSpPr>
            <p:nvPr/>
          </p:nvSpPr>
          <p:spPr bwMode="auto">
            <a:xfrm flipV="1">
              <a:off x="420" y="1572"/>
              <a:ext cx="349" cy="1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Line 25"/>
            <p:cNvSpPr>
              <a:spLocks noChangeShapeType="1"/>
            </p:cNvSpPr>
            <p:nvPr/>
          </p:nvSpPr>
          <p:spPr bwMode="auto">
            <a:xfrm flipV="1">
              <a:off x="601" y="828"/>
              <a:ext cx="0" cy="58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26"/>
            <p:cNvSpPr>
              <a:spLocks noChangeShapeType="1"/>
            </p:cNvSpPr>
            <p:nvPr/>
          </p:nvSpPr>
          <p:spPr bwMode="auto">
            <a:xfrm>
              <a:off x="589" y="1731"/>
              <a:ext cx="0" cy="51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27"/>
            <p:cNvSpPr>
              <a:spLocks noChangeShapeType="1"/>
            </p:cNvSpPr>
            <p:nvPr/>
          </p:nvSpPr>
          <p:spPr bwMode="auto">
            <a:xfrm>
              <a:off x="1261" y="840"/>
              <a:ext cx="91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28"/>
            <p:cNvSpPr>
              <a:spLocks noChangeShapeType="1"/>
            </p:cNvSpPr>
            <p:nvPr/>
          </p:nvSpPr>
          <p:spPr bwMode="auto">
            <a:xfrm>
              <a:off x="589" y="2232"/>
              <a:ext cx="232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29"/>
            <p:cNvSpPr>
              <a:spLocks noChangeShapeType="1"/>
            </p:cNvSpPr>
            <p:nvPr/>
          </p:nvSpPr>
          <p:spPr bwMode="auto">
            <a:xfrm>
              <a:off x="2177" y="840"/>
              <a:ext cx="0" cy="139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76822" name="Rectangle 30"/>
            <p:cNvSpPr>
              <a:spLocks noChangeArrowheads="1"/>
            </p:cNvSpPr>
            <p:nvPr/>
          </p:nvSpPr>
          <p:spPr bwMode="auto">
            <a:xfrm>
              <a:off x="2110" y="1426"/>
              <a:ext cx="133" cy="293"/>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31"/>
            <p:cNvSpPr>
              <a:spLocks noChangeShapeType="1"/>
            </p:cNvSpPr>
            <p:nvPr/>
          </p:nvSpPr>
          <p:spPr bwMode="auto">
            <a:xfrm>
              <a:off x="828" y="1380"/>
              <a:ext cx="0" cy="48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76824" name="Group 32"/>
            <p:cNvGrpSpPr/>
            <p:nvPr/>
          </p:nvGrpSpPr>
          <p:grpSpPr bwMode="auto">
            <a:xfrm>
              <a:off x="1596" y="1335"/>
              <a:ext cx="109" cy="408"/>
              <a:chOff x="433" y="3084"/>
              <a:chExt cx="95" cy="612"/>
            </a:xfrm>
          </p:grpSpPr>
          <p:sp>
            <p:nvSpPr>
              <p:cNvPr id="76847" name="AutoShape 33"/>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48" name="AutoShape 34"/>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49" name="AutoShape 35"/>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76825" name="Line 36"/>
            <p:cNvSpPr>
              <a:spLocks noChangeShapeType="1"/>
            </p:cNvSpPr>
            <p:nvPr/>
          </p:nvSpPr>
          <p:spPr bwMode="auto">
            <a:xfrm>
              <a:off x="1620" y="1740"/>
              <a:ext cx="0" cy="48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26" name="Line 37"/>
            <p:cNvSpPr>
              <a:spLocks noChangeShapeType="1"/>
            </p:cNvSpPr>
            <p:nvPr/>
          </p:nvSpPr>
          <p:spPr bwMode="auto">
            <a:xfrm flipH="1">
              <a:off x="588" y="840"/>
              <a:ext cx="396"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6827" name="Rectangle 38"/>
            <p:cNvSpPr>
              <a:spLocks noChangeArrowheads="1"/>
            </p:cNvSpPr>
            <p:nvPr/>
          </p:nvSpPr>
          <p:spPr bwMode="auto">
            <a:xfrm rot="-5400000">
              <a:off x="1030" y="682"/>
              <a:ext cx="145" cy="329"/>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8" name="Line 39"/>
            <p:cNvSpPr>
              <a:spLocks noChangeShapeType="1"/>
            </p:cNvSpPr>
            <p:nvPr/>
          </p:nvSpPr>
          <p:spPr bwMode="auto">
            <a:xfrm rot="-5400000">
              <a:off x="2308" y="689"/>
              <a:ext cx="0" cy="29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29" name="Line 40"/>
            <p:cNvSpPr>
              <a:spLocks noChangeShapeType="1"/>
            </p:cNvSpPr>
            <p:nvPr/>
          </p:nvSpPr>
          <p:spPr bwMode="auto">
            <a:xfrm rot="-5400000">
              <a:off x="2716" y="653"/>
              <a:ext cx="0" cy="36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30" name="Line 41"/>
            <p:cNvSpPr>
              <a:spLocks noChangeShapeType="1"/>
            </p:cNvSpPr>
            <p:nvPr/>
          </p:nvSpPr>
          <p:spPr bwMode="auto">
            <a:xfrm rot="-5400000">
              <a:off x="2313" y="838"/>
              <a:ext cx="28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31" name="Line 42"/>
            <p:cNvSpPr>
              <a:spLocks noChangeShapeType="1"/>
            </p:cNvSpPr>
            <p:nvPr/>
          </p:nvSpPr>
          <p:spPr bwMode="auto">
            <a:xfrm rot="-5400000">
              <a:off x="2388" y="838"/>
              <a:ext cx="28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6832" name="Oval 43"/>
            <p:cNvSpPr>
              <a:spLocks noChangeArrowheads="1"/>
            </p:cNvSpPr>
            <p:nvPr/>
          </p:nvSpPr>
          <p:spPr bwMode="auto">
            <a:xfrm>
              <a:off x="2724" y="1438"/>
              <a:ext cx="349" cy="332"/>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3" name="Line 44"/>
            <p:cNvSpPr>
              <a:spLocks noChangeShapeType="1"/>
            </p:cNvSpPr>
            <p:nvPr/>
          </p:nvSpPr>
          <p:spPr bwMode="auto">
            <a:xfrm>
              <a:off x="2904" y="828"/>
              <a:ext cx="0" cy="1416"/>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34" name="Oval 45"/>
            <p:cNvSpPr>
              <a:spLocks noChangeArrowheads="1"/>
            </p:cNvSpPr>
            <p:nvPr/>
          </p:nvSpPr>
          <p:spPr bwMode="auto">
            <a:xfrm flipV="1">
              <a:off x="1598" y="794"/>
              <a:ext cx="47" cy="7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35" name="Oval 46"/>
            <p:cNvSpPr>
              <a:spLocks noChangeArrowheads="1"/>
            </p:cNvSpPr>
            <p:nvPr/>
          </p:nvSpPr>
          <p:spPr bwMode="auto">
            <a:xfrm flipV="1">
              <a:off x="2150" y="806"/>
              <a:ext cx="47" cy="7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36" name="Oval 47"/>
            <p:cNvSpPr>
              <a:spLocks noChangeArrowheads="1"/>
            </p:cNvSpPr>
            <p:nvPr/>
          </p:nvSpPr>
          <p:spPr bwMode="auto">
            <a:xfrm flipV="1">
              <a:off x="2138" y="2186"/>
              <a:ext cx="47" cy="7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37" name="Oval 48"/>
            <p:cNvSpPr>
              <a:spLocks noChangeArrowheads="1"/>
            </p:cNvSpPr>
            <p:nvPr/>
          </p:nvSpPr>
          <p:spPr bwMode="auto">
            <a:xfrm flipV="1">
              <a:off x="1598" y="2198"/>
              <a:ext cx="47" cy="7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38" name="Line 49"/>
            <p:cNvSpPr>
              <a:spLocks noChangeShapeType="1"/>
            </p:cNvSpPr>
            <p:nvPr/>
          </p:nvSpPr>
          <p:spPr bwMode="auto">
            <a:xfrm>
              <a:off x="3168" y="1356"/>
              <a:ext cx="0" cy="552"/>
            </a:xfrm>
            <a:prstGeom prst="line">
              <a:avLst/>
            </a:prstGeom>
            <a:noFill/>
            <a:ln w="381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39" name="Line 50"/>
            <p:cNvSpPr>
              <a:spLocks noChangeShapeType="1"/>
            </p:cNvSpPr>
            <p:nvPr/>
          </p:nvSpPr>
          <p:spPr bwMode="auto">
            <a:xfrm>
              <a:off x="1620" y="828"/>
              <a:ext cx="0" cy="516"/>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40" name="Line 51"/>
            <p:cNvSpPr>
              <a:spLocks noChangeShapeType="1"/>
            </p:cNvSpPr>
            <p:nvPr/>
          </p:nvSpPr>
          <p:spPr bwMode="auto">
            <a:xfrm>
              <a:off x="2172" y="948"/>
              <a:ext cx="0" cy="288"/>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41" name="Line 52"/>
            <p:cNvSpPr>
              <a:spLocks noChangeShapeType="1"/>
            </p:cNvSpPr>
            <p:nvPr/>
          </p:nvSpPr>
          <p:spPr bwMode="auto">
            <a:xfrm>
              <a:off x="2904" y="912"/>
              <a:ext cx="0" cy="324"/>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76842" name="Object 53"/>
            <p:cNvGraphicFramePr>
              <a:graphicFrameLocks noChangeAspect="1"/>
            </p:cNvGraphicFramePr>
            <p:nvPr/>
          </p:nvGraphicFramePr>
          <p:xfrm>
            <a:off x="2178" y="941"/>
            <a:ext cx="393" cy="429"/>
          </p:xfrm>
          <a:graphic>
            <a:graphicData uri="http://schemas.openxmlformats.org/presentationml/2006/ole">
              <mc:AlternateContent xmlns:mc="http://schemas.openxmlformats.org/markup-compatibility/2006">
                <mc:Choice xmlns:v="urn:schemas-microsoft-com:vml" Requires="v">
                  <p:oleObj name="Equation" r:id="rId16" imgW="215900" imgH="254000" progId="Equation.3">
                    <p:embed/>
                  </p:oleObj>
                </mc:Choice>
                <mc:Fallback>
                  <p:oleObj name="Equation" r:id="rId16" imgW="215900" imgH="254000" progId="Equation.3">
                    <p:embed/>
                    <p:pic>
                      <p:nvPicPr>
                        <p:cNvPr id="0" name="Object 5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78" y="941"/>
                          <a:ext cx="393" cy="4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43" name="Object 54"/>
            <p:cNvGraphicFramePr>
              <a:graphicFrameLocks noChangeAspect="1"/>
            </p:cNvGraphicFramePr>
            <p:nvPr/>
          </p:nvGraphicFramePr>
          <p:xfrm>
            <a:off x="943" y="890"/>
            <a:ext cx="339" cy="369"/>
          </p:xfrm>
          <a:graphic>
            <a:graphicData uri="http://schemas.openxmlformats.org/presentationml/2006/ole">
              <mc:AlternateContent xmlns:mc="http://schemas.openxmlformats.org/markup-compatibility/2006">
                <mc:Choice xmlns:v="urn:schemas-microsoft-com:vml" Requires="v">
                  <p:oleObj name="公式" r:id="rId18" imgW="177800" imgH="215900" progId="Equation.3">
                    <p:embed/>
                  </p:oleObj>
                </mc:Choice>
                <mc:Fallback>
                  <p:oleObj name="公式" r:id="rId18" imgW="177800" imgH="215900" progId="Equation.3">
                    <p:embed/>
                    <p:pic>
                      <p:nvPicPr>
                        <p:cNvPr id="0" name="Object 5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43" y="890"/>
                          <a:ext cx="339" cy="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44" name="Object 55"/>
            <p:cNvGraphicFramePr>
              <a:graphicFrameLocks noChangeAspect="1"/>
            </p:cNvGraphicFramePr>
            <p:nvPr/>
          </p:nvGraphicFramePr>
          <p:xfrm>
            <a:off x="2255" y="1416"/>
            <a:ext cx="296" cy="362"/>
          </p:xfrm>
          <a:graphic>
            <a:graphicData uri="http://schemas.openxmlformats.org/presentationml/2006/ole">
              <mc:AlternateContent xmlns:mc="http://schemas.openxmlformats.org/markup-compatibility/2006">
                <mc:Choice xmlns:v="urn:schemas-microsoft-com:vml" Requires="v">
                  <p:oleObj name="公式" r:id="rId20" imgW="190500" imgH="215900" progId="Equation.3">
                    <p:embed/>
                  </p:oleObj>
                </mc:Choice>
                <mc:Fallback>
                  <p:oleObj name="公式" r:id="rId20" imgW="190500" imgH="215900" progId="Equation.3">
                    <p:embed/>
                    <p:pic>
                      <p:nvPicPr>
                        <p:cNvPr id="0" name="Object 5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55" y="1416"/>
                          <a:ext cx="296"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45" name="Line 56"/>
            <p:cNvSpPr>
              <a:spLocks noChangeShapeType="1"/>
            </p:cNvSpPr>
            <p:nvPr/>
          </p:nvSpPr>
          <p:spPr bwMode="auto">
            <a:xfrm>
              <a:off x="1616" y="960"/>
              <a:ext cx="0" cy="252"/>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6846" name="Object 57"/>
            <p:cNvGraphicFramePr>
              <a:graphicFrameLocks noChangeAspect="1"/>
            </p:cNvGraphicFramePr>
            <p:nvPr/>
          </p:nvGraphicFramePr>
          <p:xfrm>
            <a:off x="2560" y="471"/>
            <a:ext cx="531" cy="404"/>
          </p:xfrm>
          <a:graphic>
            <a:graphicData uri="http://schemas.openxmlformats.org/presentationml/2006/ole">
              <mc:AlternateContent xmlns:mc="http://schemas.openxmlformats.org/markup-compatibility/2006">
                <mc:Choice xmlns:v="urn:schemas-microsoft-com:vml" Requires="v">
                  <p:oleObj name="公式" r:id="rId22" imgW="406400" imgH="228600" progId="Equation.3">
                    <p:embed/>
                  </p:oleObj>
                </mc:Choice>
                <mc:Fallback>
                  <p:oleObj name="公式" r:id="rId22" imgW="406400" imgH="228600" progId="Equation.3">
                    <p:embed/>
                    <p:pic>
                      <p:nvPicPr>
                        <p:cNvPr id="0" name="Object 5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0" y="471"/>
                          <a:ext cx="531"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85058"/>
                                        </p:tgtEl>
                                        <p:attrNameLst>
                                          <p:attrName>style.visibility</p:attrName>
                                        </p:attrNameLst>
                                      </p:cBhvr>
                                      <p:to>
                                        <p:strVal val="visible"/>
                                      </p:to>
                                    </p:set>
                                    <p:animEffect transition="in" filter="wipe(left)">
                                      <p:cBhvr>
                                        <p:cTn id="7" dur="500"/>
                                        <p:tgtEl>
                                          <p:spTgt spid="685058"/>
                                        </p:tgtEl>
                                      </p:cBhvr>
                                    </p:animEffect>
                                  </p:childTnLst>
                                </p:cTn>
                              </p:par>
                            </p:childTnLst>
                          </p:cTn>
                        </p:par>
                        <p:par>
                          <p:cTn id="8" fill="hold">
                            <p:stCondLst>
                              <p:cond delay="500"/>
                            </p:stCondLst>
                            <p:childTnLst>
                              <p:par>
                                <p:cTn id="9" presetID="4" presetClass="entr" presetSubtype="32" fill="hold" nodeType="afterEffect">
                                  <p:stCondLst>
                                    <p:cond delay="0"/>
                                  </p:stCondLst>
                                  <p:childTnLst>
                                    <p:set>
                                      <p:cBhvr>
                                        <p:cTn id="10" dur="1" fill="hold">
                                          <p:stCondLst>
                                            <p:cond delay="0"/>
                                          </p:stCondLst>
                                        </p:cTn>
                                        <p:tgtEl>
                                          <p:spTgt spid="685114"/>
                                        </p:tgtEl>
                                        <p:attrNameLst>
                                          <p:attrName>style.visibility</p:attrName>
                                        </p:attrNameLst>
                                      </p:cBhvr>
                                      <p:to>
                                        <p:strVal val="visible"/>
                                      </p:to>
                                    </p:set>
                                    <p:animEffect transition="in" filter="box(out)">
                                      <p:cBhvr>
                                        <p:cTn id="11" dur="1000"/>
                                        <p:tgtEl>
                                          <p:spTgt spid="685114"/>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nodeType="clickEffect">
                                  <p:stCondLst>
                                    <p:cond delay="0"/>
                                  </p:stCondLst>
                                  <p:childTnLst>
                                    <p:set>
                                      <p:cBhvr>
                                        <p:cTn id="15" dur="1" fill="hold">
                                          <p:stCondLst>
                                            <p:cond delay="0"/>
                                          </p:stCondLst>
                                        </p:cTn>
                                        <p:tgtEl>
                                          <p:spTgt spid="685061"/>
                                        </p:tgtEl>
                                        <p:attrNameLst>
                                          <p:attrName>style.visibility</p:attrName>
                                        </p:attrNameLst>
                                      </p:cBhvr>
                                      <p:to>
                                        <p:strVal val="visible"/>
                                      </p:to>
                                    </p:set>
                                    <p:animEffect transition="in" filter="box(out)">
                                      <p:cBhvr>
                                        <p:cTn id="16" dur="500"/>
                                        <p:tgtEl>
                                          <p:spTgt spid="685061"/>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nodeType="clickEffect">
                                  <p:stCondLst>
                                    <p:cond delay="0"/>
                                  </p:stCondLst>
                                  <p:childTnLst>
                                    <p:set>
                                      <p:cBhvr>
                                        <p:cTn id="20" dur="1" fill="hold">
                                          <p:stCondLst>
                                            <p:cond delay="0"/>
                                          </p:stCondLst>
                                        </p:cTn>
                                        <p:tgtEl>
                                          <p:spTgt spid="685064"/>
                                        </p:tgtEl>
                                        <p:attrNameLst>
                                          <p:attrName>style.visibility</p:attrName>
                                        </p:attrNameLst>
                                      </p:cBhvr>
                                      <p:to>
                                        <p:strVal val="visible"/>
                                      </p:to>
                                    </p:set>
                                    <p:animEffect transition="in" filter="box(out)">
                                      <p:cBhvr>
                                        <p:cTn id="21" dur="500"/>
                                        <p:tgtEl>
                                          <p:spTgt spid="685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7937B53E-6E92-4D68-848A-1B9E16ECCCFE}" type="slidenum">
              <a:rPr lang="en-US" altLang="zh-CN" i="0" u="none" smtClean="0">
                <a:latin typeface="Times New Roman" panose="02020603050405020304" pitchFamily="18" charset="0"/>
              </a:rPr>
              <a:t>96</a:t>
            </a:fld>
            <a:endParaRPr lang="en-US" altLang="zh-CN" i="0" u="none">
              <a:latin typeface="Times New Roman" panose="02020603050405020304" pitchFamily="18" charset="0"/>
            </a:endParaRPr>
          </a:p>
        </p:txBody>
      </p:sp>
      <p:graphicFrame>
        <p:nvGraphicFramePr>
          <p:cNvPr id="686082" name="Object 2"/>
          <p:cNvGraphicFramePr>
            <a:graphicFrameLocks noChangeAspect="1"/>
          </p:cNvGraphicFramePr>
          <p:nvPr/>
        </p:nvGraphicFramePr>
        <p:xfrm>
          <a:off x="3903663" y="3289300"/>
          <a:ext cx="3049587" cy="1265238"/>
        </p:xfrm>
        <a:graphic>
          <a:graphicData uri="http://schemas.openxmlformats.org/presentationml/2006/ole">
            <mc:AlternateContent xmlns:mc="http://schemas.openxmlformats.org/markup-compatibility/2006">
              <mc:Choice xmlns:v="urn:schemas-microsoft-com:vml" Requires="v">
                <p:oleObj name="公式" r:id="rId2" imgW="1016000" imgH="457200" progId="Equation.3">
                  <p:embed/>
                </p:oleObj>
              </mc:Choice>
              <mc:Fallback>
                <p:oleObj name="公式" r:id="rId2" imgW="1016000" imgH="4572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3663" y="3289300"/>
                        <a:ext cx="3049587" cy="1265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083" name="Text Box 3"/>
          <p:cNvSpPr txBox="1">
            <a:spLocks noChangeAspect="1" noChangeArrowheads="1"/>
          </p:cNvSpPr>
          <p:nvPr/>
        </p:nvSpPr>
        <p:spPr bwMode="auto">
          <a:xfrm>
            <a:off x="314325" y="3478213"/>
            <a:ext cx="34480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i="0" u="none">
                <a:solidFill>
                  <a:srgbClr val="0000FF"/>
                </a:solidFill>
                <a:latin typeface="Times New Roman" panose="02020603050405020304" pitchFamily="18" charset="0"/>
                <a:ea typeface="楷体_GB2312" pitchFamily="49" charset="-122"/>
              </a:rPr>
              <a:t>由节点电位</a:t>
            </a:r>
          </a:p>
          <a:p>
            <a:pPr eaLnBrk="1" hangingPunct="1"/>
            <a:r>
              <a:rPr kumimoji="1" lang="zh-CN" altLang="en-US" sz="3200" b="1" i="0" u="none">
                <a:solidFill>
                  <a:srgbClr val="0000FF"/>
                </a:solidFill>
                <a:latin typeface="Times New Roman" panose="02020603050405020304" pitchFamily="18" charset="0"/>
                <a:ea typeface="楷体_GB2312" pitchFamily="49" charset="-122"/>
              </a:rPr>
              <a:t>求出各支路电流</a:t>
            </a:r>
            <a:r>
              <a:rPr kumimoji="1" lang="zh-CN" altLang="en-US" sz="3200" b="1" i="0" u="none">
                <a:solidFill>
                  <a:srgbClr val="0000FF"/>
                </a:solidFill>
                <a:latin typeface="Times New Roman" panose="02020603050405020304" pitchFamily="18" charset="0"/>
              </a:rPr>
              <a:t>：</a:t>
            </a:r>
          </a:p>
        </p:txBody>
      </p:sp>
      <p:graphicFrame>
        <p:nvGraphicFramePr>
          <p:cNvPr id="686130" name="Object 50"/>
          <p:cNvGraphicFramePr>
            <a:graphicFrameLocks noChangeAspect="1"/>
          </p:cNvGraphicFramePr>
          <p:nvPr/>
        </p:nvGraphicFramePr>
        <p:xfrm>
          <a:off x="892175" y="4784725"/>
          <a:ext cx="7018338" cy="1265238"/>
        </p:xfrm>
        <a:graphic>
          <a:graphicData uri="http://schemas.openxmlformats.org/presentationml/2006/ole">
            <mc:AlternateContent xmlns:mc="http://schemas.openxmlformats.org/markup-compatibility/2006">
              <mc:Choice xmlns:v="urn:schemas-microsoft-com:vml" Requires="v">
                <p:oleObj name="公式" r:id="rId4" imgW="2311400" imgH="457200" progId="Equation.3">
                  <p:embed/>
                </p:oleObj>
              </mc:Choice>
              <mc:Fallback>
                <p:oleObj name="公式" r:id="rId4" imgW="2311400" imgH="457200" progId="Equation.3">
                  <p:embed/>
                  <p:pic>
                    <p:nvPicPr>
                      <p:cNvPr id="0"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175" y="4784725"/>
                        <a:ext cx="7018338" cy="1265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86132" name="Group 52"/>
          <p:cNvGrpSpPr/>
          <p:nvPr/>
        </p:nvGrpSpPr>
        <p:grpSpPr bwMode="auto">
          <a:xfrm>
            <a:off x="1835150" y="404813"/>
            <a:ext cx="4802188" cy="3024187"/>
            <a:chOff x="1156" y="210"/>
            <a:chExt cx="3025" cy="1905"/>
          </a:xfrm>
        </p:grpSpPr>
        <p:sp>
          <p:nvSpPr>
            <p:cNvPr id="77831" name="Text Box 5"/>
            <p:cNvSpPr txBox="1">
              <a:spLocks noChangeArrowheads="1"/>
            </p:cNvSpPr>
            <p:nvPr/>
          </p:nvSpPr>
          <p:spPr bwMode="auto">
            <a:xfrm>
              <a:off x="2289" y="243"/>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i="0" u="none">
                  <a:solidFill>
                    <a:srgbClr val="FF0000"/>
                  </a:solidFill>
                  <a:latin typeface="Times New Roman" panose="02020603050405020304" pitchFamily="18" charset="0"/>
                </a:rPr>
                <a:t>A</a:t>
              </a:r>
            </a:p>
          </p:txBody>
        </p:sp>
        <p:sp>
          <p:nvSpPr>
            <p:cNvPr id="77832" name="Line 7"/>
            <p:cNvSpPr>
              <a:spLocks noChangeShapeType="1"/>
            </p:cNvSpPr>
            <p:nvPr/>
          </p:nvSpPr>
          <p:spPr bwMode="auto">
            <a:xfrm>
              <a:off x="2356" y="1947"/>
              <a:ext cx="0" cy="168"/>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sp>
          <p:nvSpPr>
            <p:cNvPr id="77833" name="Line 8"/>
            <p:cNvSpPr>
              <a:spLocks noChangeShapeType="1"/>
            </p:cNvSpPr>
            <p:nvPr/>
          </p:nvSpPr>
          <p:spPr bwMode="auto">
            <a:xfrm>
              <a:off x="2260" y="2103"/>
              <a:ext cx="204"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bIns="0" anchor="ctr"/>
            <a:lstStyle/>
            <a:p>
              <a:endParaRPr lang="zh-CN" altLang="en-US"/>
            </a:p>
          </p:txBody>
        </p:sp>
        <p:graphicFrame>
          <p:nvGraphicFramePr>
            <p:cNvPr id="77834" name="Object 10"/>
            <p:cNvGraphicFramePr>
              <a:graphicFrameLocks noChangeAspect="1"/>
            </p:cNvGraphicFramePr>
            <p:nvPr/>
          </p:nvGraphicFramePr>
          <p:xfrm>
            <a:off x="1574" y="1089"/>
            <a:ext cx="254" cy="455"/>
          </p:xfrm>
          <a:graphic>
            <a:graphicData uri="http://schemas.openxmlformats.org/presentationml/2006/ole">
              <mc:AlternateContent xmlns:mc="http://schemas.openxmlformats.org/markup-compatibility/2006">
                <mc:Choice xmlns:v="urn:schemas-microsoft-com:vml" Requires="v">
                  <p:oleObj name="公式" r:id="rId6" imgW="165100" imgH="241300" progId="Equation.3">
                    <p:embed/>
                  </p:oleObj>
                </mc:Choice>
                <mc:Fallback>
                  <p:oleObj name="公式" r:id="rId6" imgW="165100" imgH="2413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4" y="1089"/>
                          <a:ext cx="254" cy="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35" name="Object 11"/>
            <p:cNvGraphicFramePr>
              <a:graphicFrameLocks noChangeAspect="1"/>
            </p:cNvGraphicFramePr>
            <p:nvPr/>
          </p:nvGraphicFramePr>
          <p:xfrm>
            <a:off x="2408" y="599"/>
            <a:ext cx="263" cy="374"/>
          </p:xfrm>
          <a:graphic>
            <a:graphicData uri="http://schemas.openxmlformats.org/presentationml/2006/ole">
              <mc:AlternateContent xmlns:mc="http://schemas.openxmlformats.org/markup-compatibility/2006">
                <mc:Choice xmlns:v="urn:schemas-microsoft-com:vml" Requires="v">
                  <p:oleObj name="公式" r:id="rId8" imgW="190500" imgH="228600" progId="Equation.3">
                    <p:embed/>
                  </p:oleObj>
                </mc:Choice>
                <mc:Fallback>
                  <p:oleObj name="公式" r:id="rId8" imgW="190500" imgH="2286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8" y="599"/>
                          <a:ext cx="263" cy="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36" name="Object 12"/>
            <p:cNvGraphicFramePr>
              <a:graphicFrameLocks noChangeAspect="1"/>
            </p:cNvGraphicFramePr>
            <p:nvPr/>
          </p:nvGraphicFramePr>
          <p:xfrm>
            <a:off x="3713" y="565"/>
            <a:ext cx="233" cy="442"/>
          </p:xfrm>
          <a:graphic>
            <a:graphicData uri="http://schemas.openxmlformats.org/presentationml/2006/ole">
              <mc:AlternateContent xmlns:mc="http://schemas.openxmlformats.org/markup-compatibility/2006">
                <mc:Choice xmlns:v="urn:schemas-microsoft-com:vml" Requires="v">
                  <p:oleObj name="公式" r:id="rId10" imgW="165100" imgH="241300" progId="Equation.3">
                    <p:embed/>
                  </p:oleObj>
                </mc:Choice>
                <mc:Fallback>
                  <p:oleObj name="公式" r:id="rId10" imgW="165100" imgH="24130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13" y="565"/>
                          <a:ext cx="233"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37" name="Object 13"/>
            <p:cNvGraphicFramePr>
              <a:graphicFrameLocks noChangeAspect="1"/>
            </p:cNvGraphicFramePr>
            <p:nvPr/>
          </p:nvGraphicFramePr>
          <p:xfrm>
            <a:off x="1927" y="1071"/>
            <a:ext cx="382" cy="381"/>
          </p:xfrm>
          <a:graphic>
            <a:graphicData uri="http://schemas.openxmlformats.org/presentationml/2006/ole">
              <mc:AlternateContent xmlns:mc="http://schemas.openxmlformats.org/markup-compatibility/2006">
                <mc:Choice xmlns:v="urn:schemas-microsoft-com:vml" Requires="v">
                  <p:oleObj name="公式" r:id="rId12" imgW="292100" imgH="215900" progId="Equation.3">
                    <p:embed/>
                  </p:oleObj>
                </mc:Choice>
                <mc:Fallback>
                  <p:oleObj name="公式" r:id="rId12" imgW="292100" imgH="215900"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27" y="1071"/>
                          <a:ext cx="382"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38" name="Object 15"/>
            <p:cNvGraphicFramePr>
              <a:graphicFrameLocks noChangeAspect="1"/>
            </p:cNvGraphicFramePr>
            <p:nvPr/>
          </p:nvGraphicFramePr>
          <p:xfrm>
            <a:off x="3888" y="1166"/>
            <a:ext cx="293" cy="322"/>
          </p:xfrm>
          <a:graphic>
            <a:graphicData uri="http://schemas.openxmlformats.org/presentationml/2006/ole">
              <mc:AlternateContent xmlns:mc="http://schemas.openxmlformats.org/markup-compatibility/2006">
                <mc:Choice xmlns:v="urn:schemas-microsoft-com:vml" Requires="v">
                  <p:oleObj name="公式" r:id="rId14" imgW="152400" imgH="190500" progId="Equation.3">
                    <p:embed/>
                  </p:oleObj>
                </mc:Choice>
                <mc:Fallback>
                  <p:oleObj name="公式" r:id="rId14" imgW="152400" imgH="190500" progId="Equation.3">
                    <p:embed/>
                    <p:pic>
                      <p:nvPicPr>
                        <p:cNvPr id="0" name="Object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88" y="1166"/>
                          <a:ext cx="293" cy="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useBgFill="1">
          <p:nvSpPr>
            <p:cNvPr id="77839" name="Oval 16"/>
            <p:cNvSpPr>
              <a:spLocks noChangeArrowheads="1"/>
            </p:cNvSpPr>
            <p:nvPr/>
          </p:nvSpPr>
          <p:spPr bwMode="auto">
            <a:xfrm>
              <a:off x="1156" y="1117"/>
              <a:ext cx="349" cy="332"/>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Line 17"/>
            <p:cNvSpPr>
              <a:spLocks noChangeShapeType="1"/>
            </p:cNvSpPr>
            <p:nvPr/>
          </p:nvSpPr>
          <p:spPr bwMode="auto">
            <a:xfrm flipV="1">
              <a:off x="1156" y="1287"/>
              <a:ext cx="349" cy="1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Line 18"/>
            <p:cNvSpPr>
              <a:spLocks noChangeShapeType="1"/>
            </p:cNvSpPr>
            <p:nvPr/>
          </p:nvSpPr>
          <p:spPr bwMode="auto">
            <a:xfrm flipV="1">
              <a:off x="1337" y="543"/>
              <a:ext cx="0" cy="58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Line 19"/>
            <p:cNvSpPr>
              <a:spLocks noChangeShapeType="1"/>
            </p:cNvSpPr>
            <p:nvPr/>
          </p:nvSpPr>
          <p:spPr bwMode="auto">
            <a:xfrm>
              <a:off x="1325" y="1446"/>
              <a:ext cx="0" cy="51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3" name="Line 20"/>
            <p:cNvSpPr>
              <a:spLocks noChangeShapeType="1"/>
            </p:cNvSpPr>
            <p:nvPr/>
          </p:nvSpPr>
          <p:spPr bwMode="auto">
            <a:xfrm>
              <a:off x="1997" y="555"/>
              <a:ext cx="91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Line 21"/>
            <p:cNvSpPr>
              <a:spLocks noChangeShapeType="1"/>
            </p:cNvSpPr>
            <p:nvPr/>
          </p:nvSpPr>
          <p:spPr bwMode="auto">
            <a:xfrm>
              <a:off x="1325" y="1947"/>
              <a:ext cx="232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5" name="Line 22"/>
            <p:cNvSpPr>
              <a:spLocks noChangeShapeType="1"/>
            </p:cNvSpPr>
            <p:nvPr/>
          </p:nvSpPr>
          <p:spPr bwMode="auto">
            <a:xfrm>
              <a:off x="2913" y="555"/>
              <a:ext cx="0" cy="139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77846" name="Rectangle 23"/>
            <p:cNvSpPr>
              <a:spLocks noChangeArrowheads="1"/>
            </p:cNvSpPr>
            <p:nvPr/>
          </p:nvSpPr>
          <p:spPr bwMode="auto">
            <a:xfrm>
              <a:off x="2846" y="1141"/>
              <a:ext cx="133" cy="293"/>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Line 24"/>
            <p:cNvSpPr>
              <a:spLocks noChangeShapeType="1"/>
            </p:cNvSpPr>
            <p:nvPr/>
          </p:nvSpPr>
          <p:spPr bwMode="auto">
            <a:xfrm>
              <a:off x="1564" y="1095"/>
              <a:ext cx="0" cy="48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77848" name="Group 25"/>
            <p:cNvGrpSpPr/>
            <p:nvPr/>
          </p:nvGrpSpPr>
          <p:grpSpPr bwMode="auto">
            <a:xfrm>
              <a:off x="2332" y="1050"/>
              <a:ext cx="109" cy="408"/>
              <a:chOff x="433" y="3084"/>
              <a:chExt cx="95" cy="612"/>
            </a:xfrm>
          </p:grpSpPr>
          <p:sp>
            <p:nvSpPr>
              <p:cNvPr id="77871" name="AutoShape 26"/>
              <p:cNvSpPr>
                <a:spLocks noChangeArrowheads="1"/>
              </p:cNvSpPr>
              <p:nvPr/>
            </p:nvSpPr>
            <p:spPr bwMode="auto">
              <a:xfrm flipH="1">
                <a:off x="433" y="3276"/>
                <a:ext cx="83" cy="204"/>
              </a:xfrm>
              <a:prstGeom prst="moon">
                <a:avLst>
                  <a:gd name="adj" fmla="val 0"/>
                </a:avLst>
              </a:prstGeom>
              <a:solidFill>
                <a:srgbClr val="FFFFFF"/>
              </a:solidFill>
              <a:ln w="3810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872" name="AutoShape 27"/>
              <p:cNvSpPr>
                <a:spLocks noChangeArrowheads="1"/>
              </p:cNvSpPr>
              <p:nvPr/>
            </p:nvSpPr>
            <p:spPr bwMode="auto">
              <a:xfrm flipH="1">
                <a:off x="445" y="3084"/>
                <a:ext cx="83" cy="204"/>
              </a:xfrm>
              <a:prstGeom prst="moon">
                <a:avLst>
                  <a:gd name="adj" fmla="val 0"/>
                </a:avLst>
              </a:prstGeom>
              <a:solidFill>
                <a:srgbClr val="FFFFFF"/>
              </a:solidFill>
              <a:ln w="3810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873" name="AutoShape 28"/>
              <p:cNvSpPr>
                <a:spLocks noChangeArrowheads="1"/>
              </p:cNvSpPr>
              <p:nvPr/>
            </p:nvSpPr>
            <p:spPr bwMode="auto">
              <a:xfrm flipH="1">
                <a:off x="433" y="3492"/>
                <a:ext cx="83" cy="204"/>
              </a:xfrm>
              <a:prstGeom prst="moon">
                <a:avLst>
                  <a:gd name="adj" fmla="val 0"/>
                </a:avLst>
              </a:prstGeom>
              <a:solidFill>
                <a:srgbClr val="FFFFFF"/>
              </a:solidFill>
              <a:ln w="3810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77849" name="Line 29"/>
            <p:cNvSpPr>
              <a:spLocks noChangeShapeType="1"/>
            </p:cNvSpPr>
            <p:nvPr/>
          </p:nvSpPr>
          <p:spPr bwMode="auto">
            <a:xfrm>
              <a:off x="2356" y="1455"/>
              <a:ext cx="0" cy="48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850" name="Line 30"/>
            <p:cNvSpPr>
              <a:spLocks noChangeShapeType="1"/>
            </p:cNvSpPr>
            <p:nvPr/>
          </p:nvSpPr>
          <p:spPr bwMode="auto">
            <a:xfrm flipH="1">
              <a:off x="1324" y="555"/>
              <a:ext cx="396"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7851" name="Rectangle 31"/>
            <p:cNvSpPr>
              <a:spLocks noChangeArrowheads="1"/>
            </p:cNvSpPr>
            <p:nvPr/>
          </p:nvSpPr>
          <p:spPr bwMode="auto">
            <a:xfrm rot="-5400000">
              <a:off x="1766" y="397"/>
              <a:ext cx="145" cy="329"/>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52" name="Line 32"/>
            <p:cNvSpPr>
              <a:spLocks noChangeShapeType="1"/>
            </p:cNvSpPr>
            <p:nvPr/>
          </p:nvSpPr>
          <p:spPr bwMode="auto">
            <a:xfrm rot="-5400000">
              <a:off x="3044" y="404"/>
              <a:ext cx="0" cy="29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853" name="Line 33"/>
            <p:cNvSpPr>
              <a:spLocks noChangeShapeType="1"/>
            </p:cNvSpPr>
            <p:nvPr/>
          </p:nvSpPr>
          <p:spPr bwMode="auto">
            <a:xfrm rot="-5400000">
              <a:off x="3452" y="368"/>
              <a:ext cx="0" cy="36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854" name="Line 34"/>
            <p:cNvSpPr>
              <a:spLocks noChangeShapeType="1"/>
            </p:cNvSpPr>
            <p:nvPr/>
          </p:nvSpPr>
          <p:spPr bwMode="auto">
            <a:xfrm rot="-5400000">
              <a:off x="3049" y="553"/>
              <a:ext cx="28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855" name="Line 35"/>
            <p:cNvSpPr>
              <a:spLocks noChangeShapeType="1"/>
            </p:cNvSpPr>
            <p:nvPr/>
          </p:nvSpPr>
          <p:spPr bwMode="auto">
            <a:xfrm rot="-5400000">
              <a:off x="3124" y="553"/>
              <a:ext cx="28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7856" name="Oval 36"/>
            <p:cNvSpPr>
              <a:spLocks noChangeArrowheads="1"/>
            </p:cNvSpPr>
            <p:nvPr/>
          </p:nvSpPr>
          <p:spPr bwMode="auto">
            <a:xfrm>
              <a:off x="3460" y="1153"/>
              <a:ext cx="349" cy="332"/>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57" name="Line 37"/>
            <p:cNvSpPr>
              <a:spLocks noChangeShapeType="1"/>
            </p:cNvSpPr>
            <p:nvPr/>
          </p:nvSpPr>
          <p:spPr bwMode="auto">
            <a:xfrm>
              <a:off x="3640" y="543"/>
              <a:ext cx="0" cy="1416"/>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858" name="Oval 38"/>
            <p:cNvSpPr>
              <a:spLocks noChangeArrowheads="1"/>
            </p:cNvSpPr>
            <p:nvPr/>
          </p:nvSpPr>
          <p:spPr bwMode="auto">
            <a:xfrm flipV="1">
              <a:off x="2334" y="509"/>
              <a:ext cx="47" cy="7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859" name="Oval 39"/>
            <p:cNvSpPr>
              <a:spLocks noChangeArrowheads="1"/>
            </p:cNvSpPr>
            <p:nvPr/>
          </p:nvSpPr>
          <p:spPr bwMode="auto">
            <a:xfrm flipV="1">
              <a:off x="2886" y="521"/>
              <a:ext cx="47" cy="7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860" name="Oval 40"/>
            <p:cNvSpPr>
              <a:spLocks noChangeArrowheads="1"/>
            </p:cNvSpPr>
            <p:nvPr/>
          </p:nvSpPr>
          <p:spPr bwMode="auto">
            <a:xfrm flipV="1">
              <a:off x="2874" y="1901"/>
              <a:ext cx="47" cy="7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861" name="Oval 41"/>
            <p:cNvSpPr>
              <a:spLocks noChangeArrowheads="1"/>
            </p:cNvSpPr>
            <p:nvPr/>
          </p:nvSpPr>
          <p:spPr bwMode="auto">
            <a:xfrm flipV="1">
              <a:off x="2334" y="1913"/>
              <a:ext cx="47" cy="71"/>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862" name="Line 42"/>
            <p:cNvSpPr>
              <a:spLocks noChangeShapeType="1"/>
            </p:cNvSpPr>
            <p:nvPr/>
          </p:nvSpPr>
          <p:spPr bwMode="auto">
            <a:xfrm>
              <a:off x="3904" y="1071"/>
              <a:ext cx="0" cy="552"/>
            </a:xfrm>
            <a:prstGeom prst="line">
              <a:avLst/>
            </a:prstGeom>
            <a:noFill/>
            <a:ln w="381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863" name="Line 43"/>
            <p:cNvSpPr>
              <a:spLocks noChangeShapeType="1"/>
            </p:cNvSpPr>
            <p:nvPr/>
          </p:nvSpPr>
          <p:spPr bwMode="auto">
            <a:xfrm>
              <a:off x="2356" y="543"/>
              <a:ext cx="0" cy="516"/>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864" name="Line 44"/>
            <p:cNvSpPr>
              <a:spLocks noChangeShapeType="1"/>
            </p:cNvSpPr>
            <p:nvPr/>
          </p:nvSpPr>
          <p:spPr bwMode="auto">
            <a:xfrm>
              <a:off x="2908" y="663"/>
              <a:ext cx="0" cy="288"/>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865" name="Line 45"/>
            <p:cNvSpPr>
              <a:spLocks noChangeShapeType="1"/>
            </p:cNvSpPr>
            <p:nvPr/>
          </p:nvSpPr>
          <p:spPr bwMode="auto">
            <a:xfrm>
              <a:off x="3640" y="627"/>
              <a:ext cx="0" cy="324"/>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77866" name="Object 46"/>
            <p:cNvGraphicFramePr>
              <a:graphicFrameLocks noChangeAspect="1"/>
            </p:cNvGraphicFramePr>
            <p:nvPr/>
          </p:nvGraphicFramePr>
          <p:xfrm>
            <a:off x="2902" y="656"/>
            <a:ext cx="417" cy="429"/>
          </p:xfrm>
          <a:graphic>
            <a:graphicData uri="http://schemas.openxmlformats.org/presentationml/2006/ole">
              <mc:AlternateContent xmlns:mc="http://schemas.openxmlformats.org/markup-compatibility/2006">
                <mc:Choice xmlns:v="urn:schemas-microsoft-com:vml" Requires="v">
                  <p:oleObj name="公式" r:id="rId16" imgW="228600" imgH="254000" progId="Equation.3">
                    <p:embed/>
                  </p:oleObj>
                </mc:Choice>
                <mc:Fallback>
                  <p:oleObj name="公式" r:id="rId16" imgW="228600" imgH="254000" progId="Equation.3">
                    <p:embed/>
                    <p:pic>
                      <p:nvPicPr>
                        <p:cNvPr id="0" name="Object 4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02" y="656"/>
                          <a:ext cx="417" cy="4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67" name="Object 47"/>
            <p:cNvGraphicFramePr>
              <a:graphicFrameLocks noChangeAspect="1"/>
            </p:cNvGraphicFramePr>
            <p:nvPr/>
          </p:nvGraphicFramePr>
          <p:xfrm>
            <a:off x="1679" y="605"/>
            <a:ext cx="339" cy="369"/>
          </p:xfrm>
          <a:graphic>
            <a:graphicData uri="http://schemas.openxmlformats.org/presentationml/2006/ole">
              <mc:AlternateContent xmlns:mc="http://schemas.openxmlformats.org/markup-compatibility/2006">
                <mc:Choice xmlns:v="urn:schemas-microsoft-com:vml" Requires="v">
                  <p:oleObj name="公式" r:id="rId18" imgW="177800" imgH="215900" progId="Equation.3">
                    <p:embed/>
                  </p:oleObj>
                </mc:Choice>
                <mc:Fallback>
                  <p:oleObj name="公式" r:id="rId18" imgW="177800" imgH="215900" progId="Equation.3">
                    <p:embed/>
                    <p:pic>
                      <p:nvPicPr>
                        <p:cNvPr id="0" name="Object 4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79" y="605"/>
                          <a:ext cx="339" cy="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68" name="Object 48"/>
            <p:cNvGraphicFramePr>
              <a:graphicFrameLocks noChangeAspect="1"/>
            </p:cNvGraphicFramePr>
            <p:nvPr/>
          </p:nvGraphicFramePr>
          <p:xfrm>
            <a:off x="2991" y="1131"/>
            <a:ext cx="296" cy="362"/>
          </p:xfrm>
          <a:graphic>
            <a:graphicData uri="http://schemas.openxmlformats.org/presentationml/2006/ole">
              <mc:AlternateContent xmlns:mc="http://schemas.openxmlformats.org/markup-compatibility/2006">
                <mc:Choice xmlns:v="urn:schemas-microsoft-com:vml" Requires="v">
                  <p:oleObj name="公式" r:id="rId20" imgW="190500" imgH="215900" progId="Equation.3">
                    <p:embed/>
                  </p:oleObj>
                </mc:Choice>
                <mc:Fallback>
                  <p:oleObj name="公式" r:id="rId20" imgW="190500" imgH="215900" progId="Equation.3">
                    <p:embed/>
                    <p:pic>
                      <p:nvPicPr>
                        <p:cNvPr id="0" name="Object 4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91" y="1131"/>
                          <a:ext cx="296"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869" name="Line 49"/>
            <p:cNvSpPr>
              <a:spLocks noChangeShapeType="1"/>
            </p:cNvSpPr>
            <p:nvPr/>
          </p:nvSpPr>
          <p:spPr bwMode="auto">
            <a:xfrm>
              <a:off x="2352" y="675"/>
              <a:ext cx="0" cy="252"/>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7870" name="Object 51"/>
            <p:cNvGraphicFramePr>
              <a:graphicFrameLocks noChangeAspect="1"/>
            </p:cNvGraphicFramePr>
            <p:nvPr/>
          </p:nvGraphicFramePr>
          <p:xfrm>
            <a:off x="3288" y="210"/>
            <a:ext cx="531" cy="403"/>
          </p:xfrm>
          <a:graphic>
            <a:graphicData uri="http://schemas.openxmlformats.org/presentationml/2006/ole">
              <mc:AlternateContent xmlns:mc="http://schemas.openxmlformats.org/markup-compatibility/2006">
                <mc:Choice xmlns:v="urn:schemas-microsoft-com:vml" Requires="v">
                  <p:oleObj name="公式" r:id="rId22" imgW="406400" imgH="228600" progId="Equation.3">
                    <p:embed/>
                  </p:oleObj>
                </mc:Choice>
                <mc:Fallback>
                  <p:oleObj name="公式" r:id="rId22" imgW="406400" imgH="228600" progId="Equation.3">
                    <p:embed/>
                    <p:pic>
                      <p:nvPicPr>
                        <p:cNvPr id="0" name="Object 5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88" y="210"/>
                          <a:ext cx="531" cy="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86132"/>
                                        </p:tgtEl>
                                        <p:attrNameLst>
                                          <p:attrName>style.visibility</p:attrName>
                                        </p:attrNameLst>
                                      </p:cBhvr>
                                      <p:to>
                                        <p:strVal val="visible"/>
                                      </p:to>
                                    </p:set>
                                    <p:animEffect transition="in" filter="wipe(left)">
                                      <p:cBhvr>
                                        <p:cTn id="7" dur="500"/>
                                        <p:tgtEl>
                                          <p:spTgt spid="6861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86083"/>
                                        </p:tgtEl>
                                        <p:attrNameLst>
                                          <p:attrName>style.visibility</p:attrName>
                                        </p:attrNameLst>
                                      </p:cBhvr>
                                      <p:to>
                                        <p:strVal val="visible"/>
                                      </p:to>
                                    </p:set>
                                    <p:animEffect transition="in" filter="wipe(left)">
                                      <p:cBhvr>
                                        <p:cTn id="12" dur="500"/>
                                        <p:tgtEl>
                                          <p:spTgt spid="6860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86082"/>
                                        </p:tgtEl>
                                        <p:attrNameLst>
                                          <p:attrName>style.visibility</p:attrName>
                                        </p:attrNameLst>
                                      </p:cBhvr>
                                      <p:to>
                                        <p:strVal val="visible"/>
                                      </p:to>
                                    </p:set>
                                    <p:animEffect transition="in" filter="wipe(left)">
                                      <p:cBhvr>
                                        <p:cTn id="17" dur="500"/>
                                        <p:tgtEl>
                                          <p:spTgt spid="68608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86130"/>
                                        </p:tgtEl>
                                        <p:attrNameLst>
                                          <p:attrName>style.visibility</p:attrName>
                                        </p:attrNameLst>
                                      </p:cBhvr>
                                      <p:to>
                                        <p:strVal val="visible"/>
                                      </p:to>
                                    </p:set>
                                    <p:animEffect transition="in" filter="wipe(left)">
                                      <p:cBhvr>
                                        <p:cTn id="22" dur="500"/>
                                        <p:tgtEl>
                                          <p:spTgt spid="686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3"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14E93022-F0D5-463A-9FD7-3A222A9A5EF5}" type="slidenum">
              <a:rPr lang="en-US" altLang="zh-CN" i="0" u="none" smtClean="0">
                <a:latin typeface="Times New Roman" panose="02020603050405020304" pitchFamily="18" charset="0"/>
              </a:rPr>
              <a:t>97</a:t>
            </a:fld>
            <a:endParaRPr lang="en-US" altLang="zh-CN" i="0" u="none">
              <a:latin typeface="Times New Roman" panose="02020603050405020304" pitchFamily="18" charset="0"/>
            </a:endParaRPr>
          </a:p>
        </p:txBody>
      </p:sp>
      <p:grpSp>
        <p:nvGrpSpPr>
          <p:cNvPr id="687106" name="Group 2"/>
          <p:cNvGrpSpPr/>
          <p:nvPr/>
        </p:nvGrpSpPr>
        <p:grpSpPr bwMode="auto">
          <a:xfrm>
            <a:off x="0" y="536575"/>
            <a:ext cx="3995738" cy="579438"/>
            <a:chOff x="210" y="39"/>
            <a:chExt cx="2310" cy="365"/>
          </a:xfrm>
        </p:grpSpPr>
        <p:sp>
          <p:nvSpPr>
            <p:cNvPr id="78974" name="Text Box 3"/>
            <p:cNvSpPr txBox="1">
              <a:spLocks noChangeArrowheads="1"/>
            </p:cNvSpPr>
            <p:nvPr/>
          </p:nvSpPr>
          <p:spPr bwMode="auto">
            <a:xfrm>
              <a:off x="210" y="72"/>
              <a:ext cx="9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i="0" u="none">
                  <a:solidFill>
                    <a:srgbClr val="FF0000"/>
                  </a:solidFill>
                  <a:latin typeface="Times New Roman" panose="02020603050405020304" pitchFamily="18" charset="0"/>
                </a:rPr>
                <a:t>解法二：</a:t>
              </a:r>
            </a:p>
          </p:txBody>
        </p:sp>
        <p:sp>
          <p:nvSpPr>
            <p:cNvPr id="78975" name="Text Box 4"/>
            <p:cNvSpPr txBox="1">
              <a:spLocks noChangeArrowheads="1"/>
            </p:cNvSpPr>
            <p:nvPr/>
          </p:nvSpPr>
          <p:spPr bwMode="auto">
            <a:xfrm>
              <a:off x="1114" y="39"/>
              <a:ext cx="1406"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3200" b="1" i="0" u="none">
                  <a:solidFill>
                    <a:srgbClr val="0000FF"/>
                  </a:solidFill>
                  <a:latin typeface="Times New Roman" panose="02020603050405020304" pitchFamily="18" charset="0"/>
                  <a:ea typeface="楷体_GB2312" pitchFamily="49" charset="-122"/>
                </a:rPr>
                <a:t>用叠加原理</a:t>
              </a:r>
            </a:p>
          </p:txBody>
        </p:sp>
      </p:grpSp>
      <p:sp>
        <p:nvSpPr>
          <p:cNvPr id="687109" name="Text Box 5"/>
          <p:cNvSpPr txBox="1">
            <a:spLocks noChangeArrowheads="1"/>
          </p:cNvSpPr>
          <p:nvPr/>
        </p:nvSpPr>
        <p:spPr bwMode="auto">
          <a:xfrm>
            <a:off x="6516688" y="2946400"/>
            <a:ext cx="49847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5400" b="1" i="0" u="none">
                <a:solidFill>
                  <a:srgbClr val="0000FF"/>
                </a:solidFill>
                <a:latin typeface="Times New Roman" panose="02020603050405020304" pitchFamily="18" charset="0"/>
              </a:rPr>
              <a:t>+</a:t>
            </a:r>
          </a:p>
        </p:txBody>
      </p:sp>
      <p:sp>
        <p:nvSpPr>
          <p:cNvPr id="687110" name="AutoShape 6"/>
          <p:cNvSpPr>
            <a:spLocks noChangeArrowheads="1"/>
          </p:cNvSpPr>
          <p:nvPr/>
        </p:nvSpPr>
        <p:spPr bwMode="auto">
          <a:xfrm rot="-1595057">
            <a:off x="4265613" y="1171575"/>
            <a:ext cx="819150" cy="255588"/>
          </a:xfrm>
          <a:prstGeom prst="rightArrow">
            <a:avLst>
              <a:gd name="adj1" fmla="val 30009"/>
              <a:gd name="adj2" fmla="val 145826"/>
            </a:avLst>
          </a:prstGeom>
          <a:solidFill>
            <a:schemeClr val="accent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87111" name="Object 7"/>
          <p:cNvGraphicFramePr>
            <a:graphicFrameLocks noChangeAspect="1"/>
          </p:cNvGraphicFramePr>
          <p:nvPr/>
        </p:nvGraphicFramePr>
        <p:xfrm>
          <a:off x="717550" y="3863975"/>
          <a:ext cx="3351213" cy="2374900"/>
        </p:xfrm>
        <a:graphic>
          <a:graphicData uri="http://schemas.openxmlformats.org/presentationml/2006/ole">
            <mc:AlternateContent xmlns:mc="http://schemas.openxmlformats.org/markup-compatibility/2006">
              <mc:Choice xmlns:v="urn:schemas-microsoft-com:vml" Requires="v">
                <p:oleObj name="公式" r:id="rId2" imgW="939165" imgH="761365" progId="Equation.3">
                  <p:embed/>
                </p:oleObj>
              </mc:Choice>
              <mc:Fallback>
                <p:oleObj name="公式" r:id="rId2" imgW="939165" imgH="761365"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50" y="3863975"/>
                        <a:ext cx="3351213" cy="237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7228" name="AutoShape 124"/>
          <p:cNvSpPr>
            <a:spLocks noChangeArrowheads="1"/>
          </p:cNvSpPr>
          <p:nvPr/>
        </p:nvSpPr>
        <p:spPr bwMode="auto">
          <a:xfrm rot="1595057" flipV="1">
            <a:off x="4265613" y="3495675"/>
            <a:ext cx="819150" cy="255588"/>
          </a:xfrm>
          <a:prstGeom prst="rightArrow">
            <a:avLst>
              <a:gd name="adj1" fmla="val 30009"/>
              <a:gd name="adj2" fmla="val 145826"/>
            </a:avLst>
          </a:prstGeom>
          <a:solidFill>
            <a:schemeClr val="accent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7229" name="Line 125"/>
          <p:cNvSpPr>
            <a:spLocks noChangeShapeType="1"/>
          </p:cNvSpPr>
          <p:nvPr/>
        </p:nvSpPr>
        <p:spPr bwMode="auto">
          <a:xfrm>
            <a:off x="342900" y="3860800"/>
            <a:ext cx="4000500" cy="0"/>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7230" name="Line 126"/>
          <p:cNvSpPr>
            <a:spLocks noChangeShapeType="1"/>
          </p:cNvSpPr>
          <p:nvPr/>
        </p:nvSpPr>
        <p:spPr bwMode="auto">
          <a:xfrm>
            <a:off x="4324350" y="3917950"/>
            <a:ext cx="0" cy="2381250"/>
          </a:xfrm>
          <a:prstGeom prst="line">
            <a:avLst/>
          </a:prstGeom>
          <a:noFill/>
          <a:ln w="25400">
            <a:solidFill>
              <a:srgbClr val="339966"/>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87234" name="Group 130"/>
          <p:cNvGrpSpPr/>
          <p:nvPr/>
        </p:nvGrpSpPr>
        <p:grpSpPr bwMode="auto">
          <a:xfrm>
            <a:off x="171450" y="1052513"/>
            <a:ext cx="4516438" cy="2579687"/>
            <a:chOff x="108" y="663"/>
            <a:chExt cx="2845" cy="1625"/>
          </a:xfrm>
        </p:grpSpPr>
        <p:graphicFrame>
          <p:nvGraphicFramePr>
            <p:cNvPr id="78934" name="Object 9"/>
            <p:cNvGraphicFramePr>
              <a:graphicFrameLocks noChangeAspect="1"/>
            </p:cNvGraphicFramePr>
            <p:nvPr/>
          </p:nvGraphicFramePr>
          <p:xfrm>
            <a:off x="511" y="1482"/>
            <a:ext cx="220" cy="410"/>
          </p:xfrm>
          <a:graphic>
            <a:graphicData uri="http://schemas.openxmlformats.org/presentationml/2006/ole">
              <mc:AlternateContent xmlns:mc="http://schemas.openxmlformats.org/markup-compatibility/2006">
                <mc:Choice xmlns:v="urn:schemas-microsoft-com:vml" Requires="v">
                  <p:oleObj name="公式" r:id="rId4" imgW="152400" imgH="241300" progId="Equation.3">
                    <p:embed/>
                  </p:oleObj>
                </mc:Choice>
                <mc:Fallback>
                  <p:oleObj name="公式" r:id="rId4" imgW="152400" imgH="2413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 y="1482"/>
                          <a:ext cx="220" cy="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935" name="Object 10"/>
            <p:cNvGraphicFramePr>
              <a:graphicFrameLocks noChangeAspect="1"/>
            </p:cNvGraphicFramePr>
            <p:nvPr/>
          </p:nvGraphicFramePr>
          <p:xfrm>
            <a:off x="1301" y="1040"/>
            <a:ext cx="215" cy="337"/>
          </p:xfrm>
          <a:graphic>
            <a:graphicData uri="http://schemas.openxmlformats.org/presentationml/2006/ole">
              <mc:AlternateContent xmlns:mc="http://schemas.openxmlformats.org/markup-compatibility/2006">
                <mc:Choice xmlns:v="urn:schemas-microsoft-com:vml" Requires="v">
                  <p:oleObj name="公式" r:id="rId6" imgW="165100" imgH="228600" progId="Equation.3">
                    <p:embed/>
                  </p:oleObj>
                </mc:Choice>
                <mc:Fallback>
                  <p:oleObj name="公式" r:id="rId6" imgW="165100" imgH="2286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1" y="1040"/>
                          <a:ext cx="215" cy="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936" name="Object 11"/>
            <p:cNvGraphicFramePr>
              <a:graphicFrameLocks noChangeAspect="1"/>
            </p:cNvGraphicFramePr>
            <p:nvPr/>
          </p:nvGraphicFramePr>
          <p:xfrm>
            <a:off x="2521" y="1010"/>
            <a:ext cx="203" cy="398"/>
          </p:xfrm>
          <a:graphic>
            <a:graphicData uri="http://schemas.openxmlformats.org/presentationml/2006/ole">
              <mc:AlternateContent xmlns:mc="http://schemas.openxmlformats.org/markup-compatibility/2006">
                <mc:Choice xmlns:v="urn:schemas-microsoft-com:vml" Requires="v">
                  <p:oleObj name="公式" r:id="rId8" imgW="152400" imgH="241300" progId="Equation.3">
                    <p:embed/>
                  </p:oleObj>
                </mc:Choice>
                <mc:Fallback>
                  <p:oleObj name="公式" r:id="rId8" imgW="152400" imgH="2413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1" y="1010"/>
                          <a:ext cx="203" cy="3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937" name="Object 12"/>
            <p:cNvGraphicFramePr>
              <a:graphicFrameLocks noChangeAspect="1"/>
            </p:cNvGraphicFramePr>
            <p:nvPr/>
          </p:nvGraphicFramePr>
          <p:xfrm>
            <a:off x="852" y="1465"/>
            <a:ext cx="359" cy="343"/>
          </p:xfrm>
          <a:graphic>
            <a:graphicData uri="http://schemas.openxmlformats.org/presentationml/2006/ole">
              <mc:AlternateContent xmlns:mc="http://schemas.openxmlformats.org/markup-compatibility/2006">
                <mc:Choice xmlns:v="urn:schemas-microsoft-com:vml" Requires="v">
                  <p:oleObj name="公式" r:id="rId10" imgW="292100" imgH="215900" progId="Equation.3">
                    <p:embed/>
                  </p:oleObj>
                </mc:Choice>
                <mc:Fallback>
                  <p:oleObj name="公式" r:id="rId10" imgW="292100" imgH="21590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2" y="1465"/>
                          <a:ext cx="359" cy="3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938" name="Object 14"/>
            <p:cNvGraphicFramePr>
              <a:graphicFrameLocks noChangeAspect="1"/>
            </p:cNvGraphicFramePr>
            <p:nvPr/>
          </p:nvGraphicFramePr>
          <p:xfrm>
            <a:off x="2677" y="1551"/>
            <a:ext cx="276" cy="290"/>
          </p:xfrm>
          <a:graphic>
            <a:graphicData uri="http://schemas.openxmlformats.org/presentationml/2006/ole">
              <mc:AlternateContent xmlns:mc="http://schemas.openxmlformats.org/markup-compatibility/2006">
                <mc:Choice xmlns:v="urn:schemas-microsoft-com:vml" Requires="v">
                  <p:oleObj name="公式" r:id="rId12" imgW="152400" imgH="190500" progId="Equation.3">
                    <p:embed/>
                  </p:oleObj>
                </mc:Choice>
                <mc:Fallback>
                  <p:oleObj name="公式" r:id="rId12" imgW="152400" imgH="190500" progId="Equation.3">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77" y="1551"/>
                          <a:ext cx="276"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useBgFill="1">
          <p:nvSpPr>
            <p:cNvPr id="78939" name="Oval 15"/>
            <p:cNvSpPr>
              <a:spLocks noChangeArrowheads="1"/>
            </p:cNvSpPr>
            <p:nvPr/>
          </p:nvSpPr>
          <p:spPr bwMode="auto">
            <a:xfrm>
              <a:off x="108" y="1507"/>
              <a:ext cx="328" cy="299"/>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40" name="Line 16"/>
            <p:cNvSpPr>
              <a:spLocks noChangeShapeType="1"/>
            </p:cNvSpPr>
            <p:nvPr/>
          </p:nvSpPr>
          <p:spPr bwMode="auto">
            <a:xfrm flipV="1">
              <a:off x="108" y="1660"/>
              <a:ext cx="328" cy="1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41" name="Line 17"/>
            <p:cNvSpPr>
              <a:spLocks noChangeShapeType="1"/>
            </p:cNvSpPr>
            <p:nvPr/>
          </p:nvSpPr>
          <p:spPr bwMode="auto">
            <a:xfrm flipV="1">
              <a:off x="278" y="990"/>
              <a:ext cx="0" cy="52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42" name="Line 18"/>
            <p:cNvSpPr>
              <a:spLocks noChangeShapeType="1"/>
            </p:cNvSpPr>
            <p:nvPr/>
          </p:nvSpPr>
          <p:spPr bwMode="auto">
            <a:xfrm>
              <a:off x="267" y="1803"/>
              <a:ext cx="0" cy="4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43" name="Line 19"/>
            <p:cNvSpPr>
              <a:spLocks noChangeShapeType="1"/>
            </p:cNvSpPr>
            <p:nvPr/>
          </p:nvSpPr>
          <p:spPr bwMode="auto">
            <a:xfrm>
              <a:off x="899" y="1001"/>
              <a:ext cx="86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44" name="Line 20"/>
            <p:cNvSpPr>
              <a:spLocks noChangeShapeType="1"/>
            </p:cNvSpPr>
            <p:nvPr/>
          </p:nvSpPr>
          <p:spPr bwMode="auto">
            <a:xfrm>
              <a:off x="267" y="2255"/>
              <a:ext cx="218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45" name="Line 21"/>
            <p:cNvSpPr>
              <a:spLocks noChangeShapeType="1"/>
            </p:cNvSpPr>
            <p:nvPr/>
          </p:nvSpPr>
          <p:spPr bwMode="auto">
            <a:xfrm>
              <a:off x="1760" y="1001"/>
              <a:ext cx="0" cy="125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78946" name="Rectangle 22"/>
            <p:cNvSpPr>
              <a:spLocks noChangeArrowheads="1"/>
            </p:cNvSpPr>
            <p:nvPr/>
          </p:nvSpPr>
          <p:spPr bwMode="auto">
            <a:xfrm>
              <a:off x="1697" y="1529"/>
              <a:ext cx="126" cy="263"/>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47" name="Line 23"/>
            <p:cNvSpPr>
              <a:spLocks noChangeShapeType="1"/>
            </p:cNvSpPr>
            <p:nvPr/>
          </p:nvSpPr>
          <p:spPr bwMode="auto">
            <a:xfrm>
              <a:off x="492" y="1487"/>
              <a:ext cx="0" cy="433"/>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78948" name="Group 24"/>
            <p:cNvGrpSpPr/>
            <p:nvPr/>
          </p:nvGrpSpPr>
          <p:grpSpPr bwMode="auto">
            <a:xfrm>
              <a:off x="1214" y="1447"/>
              <a:ext cx="103" cy="367"/>
              <a:chOff x="433" y="3084"/>
              <a:chExt cx="95" cy="612"/>
            </a:xfrm>
          </p:grpSpPr>
          <p:sp>
            <p:nvSpPr>
              <p:cNvPr id="78971" name="AutoShape 25"/>
              <p:cNvSpPr>
                <a:spLocks noChangeArrowheads="1"/>
              </p:cNvSpPr>
              <p:nvPr/>
            </p:nvSpPr>
            <p:spPr bwMode="auto">
              <a:xfrm flipH="1">
                <a:off x="433" y="3276"/>
                <a:ext cx="83" cy="204"/>
              </a:xfrm>
              <a:prstGeom prst="moon">
                <a:avLst>
                  <a:gd name="adj" fmla="val 0"/>
                </a:avLst>
              </a:prstGeom>
              <a:solidFill>
                <a:srgbClr val="FFFFFF"/>
              </a:solidFill>
              <a:ln w="3810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72" name="AutoShape 26"/>
              <p:cNvSpPr>
                <a:spLocks noChangeArrowheads="1"/>
              </p:cNvSpPr>
              <p:nvPr/>
            </p:nvSpPr>
            <p:spPr bwMode="auto">
              <a:xfrm flipH="1">
                <a:off x="445" y="3084"/>
                <a:ext cx="83" cy="204"/>
              </a:xfrm>
              <a:prstGeom prst="moon">
                <a:avLst>
                  <a:gd name="adj" fmla="val 0"/>
                </a:avLst>
              </a:prstGeom>
              <a:solidFill>
                <a:srgbClr val="FFFFFF"/>
              </a:solidFill>
              <a:ln w="3810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73" name="AutoShape 27"/>
              <p:cNvSpPr>
                <a:spLocks noChangeArrowheads="1"/>
              </p:cNvSpPr>
              <p:nvPr/>
            </p:nvSpPr>
            <p:spPr bwMode="auto">
              <a:xfrm flipH="1">
                <a:off x="433" y="3492"/>
                <a:ext cx="83" cy="204"/>
              </a:xfrm>
              <a:prstGeom prst="moon">
                <a:avLst>
                  <a:gd name="adj" fmla="val 0"/>
                </a:avLst>
              </a:prstGeom>
              <a:solidFill>
                <a:srgbClr val="FFFFFF"/>
              </a:solidFill>
              <a:ln w="3810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78949" name="Line 28"/>
            <p:cNvSpPr>
              <a:spLocks noChangeShapeType="1"/>
            </p:cNvSpPr>
            <p:nvPr/>
          </p:nvSpPr>
          <p:spPr bwMode="auto">
            <a:xfrm>
              <a:off x="1237" y="1811"/>
              <a:ext cx="0" cy="433"/>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50" name="Line 29"/>
            <p:cNvSpPr>
              <a:spLocks noChangeShapeType="1"/>
            </p:cNvSpPr>
            <p:nvPr/>
          </p:nvSpPr>
          <p:spPr bwMode="auto">
            <a:xfrm flipH="1">
              <a:off x="266" y="1001"/>
              <a:ext cx="372"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8951" name="Rectangle 30"/>
            <p:cNvSpPr>
              <a:spLocks noChangeArrowheads="1"/>
            </p:cNvSpPr>
            <p:nvPr/>
          </p:nvSpPr>
          <p:spPr bwMode="auto">
            <a:xfrm rot="-5400000">
              <a:off x="684" y="852"/>
              <a:ext cx="131" cy="310"/>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2" name="Line 31"/>
            <p:cNvSpPr>
              <a:spLocks noChangeShapeType="1"/>
            </p:cNvSpPr>
            <p:nvPr/>
          </p:nvSpPr>
          <p:spPr bwMode="auto">
            <a:xfrm rot="-5400000">
              <a:off x="1884" y="859"/>
              <a:ext cx="0" cy="27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53" name="Line 32"/>
            <p:cNvSpPr>
              <a:spLocks noChangeShapeType="1"/>
            </p:cNvSpPr>
            <p:nvPr/>
          </p:nvSpPr>
          <p:spPr bwMode="auto">
            <a:xfrm rot="-5400000">
              <a:off x="2267" y="825"/>
              <a:ext cx="0" cy="34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54" name="Line 33"/>
            <p:cNvSpPr>
              <a:spLocks noChangeShapeType="1"/>
            </p:cNvSpPr>
            <p:nvPr/>
          </p:nvSpPr>
          <p:spPr bwMode="auto">
            <a:xfrm rot="-5400000">
              <a:off x="1894" y="999"/>
              <a:ext cx="25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55" name="Line 34"/>
            <p:cNvSpPr>
              <a:spLocks noChangeShapeType="1"/>
            </p:cNvSpPr>
            <p:nvPr/>
          </p:nvSpPr>
          <p:spPr bwMode="auto">
            <a:xfrm rot="-5400000">
              <a:off x="1964" y="999"/>
              <a:ext cx="25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8956" name="Oval 35"/>
            <p:cNvSpPr>
              <a:spLocks noChangeArrowheads="1"/>
            </p:cNvSpPr>
            <p:nvPr/>
          </p:nvSpPr>
          <p:spPr bwMode="auto">
            <a:xfrm>
              <a:off x="2275" y="1539"/>
              <a:ext cx="328" cy="299"/>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57" name="Line 36"/>
            <p:cNvSpPr>
              <a:spLocks noChangeShapeType="1"/>
            </p:cNvSpPr>
            <p:nvPr/>
          </p:nvSpPr>
          <p:spPr bwMode="auto">
            <a:xfrm>
              <a:off x="2444" y="990"/>
              <a:ext cx="0" cy="1275"/>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58" name="Oval 37"/>
            <p:cNvSpPr>
              <a:spLocks noChangeArrowheads="1"/>
            </p:cNvSpPr>
            <p:nvPr/>
          </p:nvSpPr>
          <p:spPr bwMode="auto">
            <a:xfrm flipV="1">
              <a:off x="1216" y="959"/>
              <a:ext cx="44" cy="64"/>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59" name="Oval 38"/>
            <p:cNvSpPr>
              <a:spLocks noChangeArrowheads="1"/>
            </p:cNvSpPr>
            <p:nvPr/>
          </p:nvSpPr>
          <p:spPr bwMode="auto">
            <a:xfrm flipV="1">
              <a:off x="1735" y="970"/>
              <a:ext cx="44" cy="64"/>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60" name="Oval 39"/>
            <p:cNvSpPr>
              <a:spLocks noChangeArrowheads="1"/>
            </p:cNvSpPr>
            <p:nvPr/>
          </p:nvSpPr>
          <p:spPr bwMode="auto">
            <a:xfrm flipV="1">
              <a:off x="1724" y="2213"/>
              <a:ext cx="44" cy="64"/>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61" name="Oval 40"/>
            <p:cNvSpPr>
              <a:spLocks noChangeArrowheads="1"/>
            </p:cNvSpPr>
            <p:nvPr/>
          </p:nvSpPr>
          <p:spPr bwMode="auto">
            <a:xfrm flipV="1">
              <a:off x="1216" y="2224"/>
              <a:ext cx="44" cy="64"/>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62" name="Line 41"/>
            <p:cNvSpPr>
              <a:spLocks noChangeShapeType="1"/>
            </p:cNvSpPr>
            <p:nvPr/>
          </p:nvSpPr>
          <p:spPr bwMode="auto">
            <a:xfrm>
              <a:off x="2692" y="1465"/>
              <a:ext cx="0" cy="498"/>
            </a:xfrm>
            <a:prstGeom prst="line">
              <a:avLst/>
            </a:prstGeom>
            <a:noFill/>
            <a:ln w="381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63" name="Line 42"/>
            <p:cNvSpPr>
              <a:spLocks noChangeShapeType="1"/>
            </p:cNvSpPr>
            <p:nvPr/>
          </p:nvSpPr>
          <p:spPr bwMode="auto">
            <a:xfrm>
              <a:off x="1237" y="990"/>
              <a:ext cx="0" cy="465"/>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64" name="Line 43"/>
            <p:cNvSpPr>
              <a:spLocks noChangeShapeType="1"/>
            </p:cNvSpPr>
            <p:nvPr/>
          </p:nvSpPr>
          <p:spPr bwMode="auto">
            <a:xfrm>
              <a:off x="1756" y="1098"/>
              <a:ext cx="0" cy="259"/>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65" name="Line 44"/>
            <p:cNvSpPr>
              <a:spLocks noChangeShapeType="1"/>
            </p:cNvSpPr>
            <p:nvPr/>
          </p:nvSpPr>
          <p:spPr bwMode="auto">
            <a:xfrm>
              <a:off x="2444" y="1065"/>
              <a:ext cx="0" cy="292"/>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78966" name="Object 45"/>
            <p:cNvGraphicFramePr>
              <a:graphicFrameLocks noChangeAspect="1"/>
            </p:cNvGraphicFramePr>
            <p:nvPr/>
          </p:nvGraphicFramePr>
          <p:xfrm>
            <a:off x="1761" y="1092"/>
            <a:ext cx="370" cy="386"/>
          </p:xfrm>
          <a:graphic>
            <a:graphicData uri="http://schemas.openxmlformats.org/presentationml/2006/ole">
              <mc:AlternateContent xmlns:mc="http://schemas.openxmlformats.org/markup-compatibility/2006">
                <mc:Choice xmlns:v="urn:schemas-microsoft-com:vml" Requires="v">
                  <p:oleObj name="Equation" r:id="rId14" imgW="215900" imgH="254000" progId="Equation.3">
                    <p:embed/>
                  </p:oleObj>
                </mc:Choice>
                <mc:Fallback>
                  <p:oleObj name="Equation" r:id="rId14" imgW="215900" imgH="254000" progId="Equation.3">
                    <p:embed/>
                    <p:pic>
                      <p:nvPicPr>
                        <p:cNvPr id="0" name="Object 4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61" y="1092"/>
                          <a:ext cx="37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967" name="Object 46"/>
            <p:cNvGraphicFramePr>
              <a:graphicFrameLocks noChangeAspect="1"/>
            </p:cNvGraphicFramePr>
            <p:nvPr/>
          </p:nvGraphicFramePr>
          <p:xfrm>
            <a:off x="600" y="1046"/>
            <a:ext cx="319" cy="332"/>
          </p:xfrm>
          <a:graphic>
            <a:graphicData uri="http://schemas.openxmlformats.org/presentationml/2006/ole">
              <mc:AlternateContent xmlns:mc="http://schemas.openxmlformats.org/markup-compatibility/2006">
                <mc:Choice xmlns:v="urn:schemas-microsoft-com:vml" Requires="v">
                  <p:oleObj name="公式" r:id="rId16" imgW="177800" imgH="215900" progId="Equation.3">
                    <p:embed/>
                  </p:oleObj>
                </mc:Choice>
                <mc:Fallback>
                  <p:oleObj name="公式" r:id="rId16" imgW="177800" imgH="215900" progId="Equation.3">
                    <p:embed/>
                    <p:pic>
                      <p:nvPicPr>
                        <p:cNvPr id="0" name="Object 4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0" y="1046"/>
                          <a:ext cx="319"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968" name="Object 47"/>
            <p:cNvGraphicFramePr>
              <a:graphicFrameLocks noChangeAspect="1"/>
            </p:cNvGraphicFramePr>
            <p:nvPr/>
          </p:nvGraphicFramePr>
          <p:xfrm>
            <a:off x="1834" y="1519"/>
            <a:ext cx="278" cy="327"/>
          </p:xfrm>
          <a:graphic>
            <a:graphicData uri="http://schemas.openxmlformats.org/presentationml/2006/ole">
              <mc:AlternateContent xmlns:mc="http://schemas.openxmlformats.org/markup-compatibility/2006">
                <mc:Choice xmlns:v="urn:schemas-microsoft-com:vml" Requires="v">
                  <p:oleObj name="公式" r:id="rId18" imgW="190500" imgH="215900" progId="Equation.3">
                    <p:embed/>
                  </p:oleObj>
                </mc:Choice>
                <mc:Fallback>
                  <p:oleObj name="公式" r:id="rId18" imgW="190500" imgH="215900" progId="Equation.3">
                    <p:embed/>
                    <p:pic>
                      <p:nvPicPr>
                        <p:cNvPr id="0" name="Object 4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34" y="1519"/>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969" name="Line 48"/>
            <p:cNvSpPr>
              <a:spLocks noChangeShapeType="1"/>
            </p:cNvSpPr>
            <p:nvPr/>
          </p:nvSpPr>
          <p:spPr bwMode="auto">
            <a:xfrm>
              <a:off x="1233" y="1109"/>
              <a:ext cx="0" cy="227"/>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8970" name="Object 127"/>
            <p:cNvGraphicFramePr>
              <a:graphicFrameLocks noChangeAspect="1"/>
            </p:cNvGraphicFramePr>
            <p:nvPr/>
          </p:nvGraphicFramePr>
          <p:xfrm>
            <a:off x="2064" y="663"/>
            <a:ext cx="500" cy="363"/>
          </p:xfrm>
          <a:graphic>
            <a:graphicData uri="http://schemas.openxmlformats.org/presentationml/2006/ole">
              <mc:AlternateContent xmlns:mc="http://schemas.openxmlformats.org/markup-compatibility/2006">
                <mc:Choice xmlns:v="urn:schemas-microsoft-com:vml" Requires="v">
                  <p:oleObj name="公式" r:id="rId20" imgW="406400" imgH="228600" progId="Equation.3">
                    <p:embed/>
                  </p:oleObj>
                </mc:Choice>
                <mc:Fallback>
                  <p:oleObj name="公式" r:id="rId20" imgW="406400" imgH="228600" progId="Equation.3">
                    <p:embed/>
                    <p:pic>
                      <p:nvPicPr>
                        <p:cNvPr id="0" name="Object 12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64" y="663"/>
                          <a:ext cx="500"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87237" name="Group 133"/>
          <p:cNvGrpSpPr/>
          <p:nvPr/>
        </p:nvGrpSpPr>
        <p:grpSpPr bwMode="auto">
          <a:xfrm>
            <a:off x="5073650" y="3325813"/>
            <a:ext cx="4013200" cy="2573337"/>
            <a:chOff x="3196" y="2095"/>
            <a:chExt cx="2528" cy="1621"/>
          </a:xfrm>
        </p:grpSpPr>
        <p:graphicFrame>
          <p:nvGraphicFramePr>
            <p:cNvPr id="78898" name="Object 88"/>
            <p:cNvGraphicFramePr>
              <a:graphicFrameLocks noChangeAspect="1"/>
            </p:cNvGraphicFramePr>
            <p:nvPr/>
          </p:nvGraphicFramePr>
          <p:xfrm>
            <a:off x="5375" y="2504"/>
            <a:ext cx="349" cy="402"/>
          </p:xfrm>
          <a:graphic>
            <a:graphicData uri="http://schemas.openxmlformats.org/presentationml/2006/ole">
              <mc:AlternateContent xmlns:mc="http://schemas.openxmlformats.org/markup-compatibility/2006">
                <mc:Choice xmlns:v="urn:schemas-microsoft-com:vml" Requires="v">
                  <p:oleObj name="公式" r:id="rId22" imgW="177800" imgH="241300" progId="Equation.3">
                    <p:embed/>
                  </p:oleObj>
                </mc:Choice>
                <mc:Fallback>
                  <p:oleObj name="公式" r:id="rId22" imgW="177800" imgH="241300" progId="Equation.3">
                    <p:embed/>
                    <p:pic>
                      <p:nvPicPr>
                        <p:cNvPr id="0" name="Object 8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75" y="2504"/>
                          <a:ext cx="349" cy="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99" name="Object 89"/>
            <p:cNvGraphicFramePr>
              <a:graphicFrameLocks noChangeAspect="1"/>
            </p:cNvGraphicFramePr>
            <p:nvPr/>
          </p:nvGraphicFramePr>
          <p:xfrm>
            <a:off x="4022" y="2531"/>
            <a:ext cx="307" cy="315"/>
          </p:xfrm>
          <a:graphic>
            <a:graphicData uri="http://schemas.openxmlformats.org/presentationml/2006/ole">
              <mc:AlternateContent xmlns:mc="http://schemas.openxmlformats.org/markup-compatibility/2006">
                <mc:Choice xmlns:v="urn:schemas-microsoft-com:vml" Requires="v">
                  <p:oleObj name="公式" r:id="rId24" imgW="4572000" imgH="5486400" progId="Equation.3">
                    <p:embed/>
                  </p:oleObj>
                </mc:Choice>
                <mc:Fallback>
                  <p:oleObj name="公式" r:id="rId24" imgW="4572000" imgH="5486400" progId="Equation.3">
                    <p:embed/>
                    <p:pic>
                      <p:nvPicPr>
                        <p:cNvPr id="0" name="Object 89"/>
                        <p:cNvPicPr>
                          <a:picLocks noChangeAspect="1" noChangeArrowheads="1"/>
                        </p:cNvPicPr>
                        <p:nvPr/>
                      </p:nvPicPr>
                      <p:blipFill>
                        <a:blip r:embed="rId25"/>
                        <a:srcRect/>
                        <a:stretch>
                          <a:fillRect/>
                        </a:stretch>
                      </p:blipFill>
                      <p:spPr bwMode="auto">
                        <a:xfrm>
                          <a:off x="4022" y="2531"/>
                          <a:ext cx="307" cy="315"/>
                        </a:xfrm>
                        <a:prstGeom prst="rect">
                          <a:avLst/>
                        </a:prstGeom>
                        <a:noFill/>
                        <a:ln>
                          <a:noFill/>
                        </a:ln>
                        <a:effectLst/>
                      </p:spPr>
                    </p:pic>
                  </p:oleObj>
                </mc:Fallback>
              </mc:AlternateContent>
            </a:graphicData>
          </a:graphic>
        </p:graphicFrame>
        <p:graphicFrame>
          <p:nvGraphicFramePr>
            <p:cNvPr id="78900" name="Object 90"/>
            <p:cNvGraphicFramePr>
              <a:graphicFrameLocks noChangeAspect="1"/>
            </p:cNvGraphicFramePr>
            <p:nvPr/>
          </p:nvGraphicFramePr>
          <p:xfrm>
            <a:off x="4556" y="2516"/>
            <a:ext cx="391" cy="442"/>
          </p:xfrm>
          <a:graphic>
            <a:graphicData uri="http://schemas.openxmlformats.org/presentationml/2006/ole">
              <mc:AlternateContent xmlns:mc="http://schemas.openxmlformats.org/markup-compatibility/2006">
                <mc:Choice xmlns:v="urn:schemas-microsoft-com:vml" Requires="v">
                  <p:oleObj name="Equation" r:id="rId26" imgW="215900" imgH="254000" progId="Equation.3">
                    <p:embed/>
                  </p:oleObj>
                </mc:Choice>
                <mc:Fallback>
                  <p:oleObj name="Equation" r:id="rId26" imgW="215900" imgH="254000" progId="Equation.3">
                    <p:embed/>
                    <p:pic>
                      <p:nvPicPr>
                        <p:cNvPr id="0" name="Object 9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556" y="2516"/>
                          <a:ext cx="391"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901" name="Object 91"/>
            <p:cNvGraphicFramePr>
              <a:graphicFrameLocks noChangeAspect="1"/>
            </p:cNvGraphicFramePr>
            <p:nvPr/>
          </p:nvGraphicFramePr>
          <p:xfrm>
            <a:off x="3535" y="2905"/>
            <a:ext cx="393" cy="343"/>
          </p:xfrm>
          <a:graphic>
            <a:graphicData uri="http://schemas.openxmlformats.org/presentationml/2006/ole">
              <mc:AlternateContent xmlns:mc="http://schemas.openxmlformats.org/markup-compatibility/2006">
                <mc:Choice xmlns:v="urn:schemas-microsoft-com:vml" Requires="v">
                  <p:oleObj name="公式" r:id="rId28" imgW="292100" imgH="215900" progId="Equation.3">
                    <p:embed/>
                  </p:oleObj>
                </mc:Choice>
                <mc:Fallback>
                  <p:oleObj name="公式" r:id="rId28" imgW="292100" imgH="215900" progId="Equation.3">
                    <p:embed/>
                    <p:pic>
                      <p:nvPicPr>
                        <p:cNvPr id="0" name="Object 9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35" y="2905"/>
                          <a:ext cx="393" cy="3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902" name="Object 93"/>
            <p:cNvGraphicFramePr>
              <a:graphicFrameLocks noChangeAspect="1"/>
            </p:cNvGraphicFramePr>
            <p:nvPr/>
          </p:nvGraphicFramePr>
          <p:xfrm>
            <a:off x="5478" y="2955"/>
            <a:ext cx="223" cy="290"/>
          </p:xfrm>
          <a:graphic>
            <a:graphicData uri="http://schemas.openxmlformats.org/presentationml/2006/ole">
              <mc:AlternateContent xmlns:mc="http://schemas.openxmlformats.org/markup-compatibility/2006">
                <mc:Choice xmlns:v="urn:schemas-microsoft-com:vml" Requires="v">
                  <p:oleObj name="公式" r:id="rId29" imgW="152400" imgH="190500" progId="Equation.3">
                    <p:embed/>
                  </p:oleObj>
                </mc:Choice>
                <mc:Fallback>
                  <p:oleObj name="公式" r:id="rId29" imgW="152400" imgH="190500" progId="Equation.3">
                    <p:embed/>
                    <p:pic>
                      <p:nvPicPr>
                        <p:cNvPr id="0" name="Object 9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78" y="2955"/>
                          <a:ext cx="223"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903" name="Line 94"/>
            <p:cNvSpPr>
              <a:spLocks noChangeShapeType="1"/>
            </p:cNvSpPr>
            <p:nvPr/>
          </p:nvSpPr>
          <p:spPr bwMode="auto">
            <a:xfrm flipV="1">
              <a:off x="3209" y="2430"/>
              <a:ext cx="0" cy="52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04" name="Line 95"/>
            <p:cNvSpPr>
              <a:spLocks noChangeShapeType="1"/>
            </p:cNvSpPr>
            <p:nvPr/>
          </p:nvSpPr>
          <p:spPr bwMode="auto">
            <a:xfrm>
              <a:off x="3210" y="3243"/>
              <a:ext cx="0" cy="4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05" name="Line 96"/>
            <p:cNvSpPr>
              <a:spLocks noChangeShapeType="1"/>
            </p:cNvSpPr>
            <p:nvPr/>
          </p:nvSpPr>
          <p:spPr bwMode="auto">
            <a:xfrm>
              <a:off x="3586" y="2441"/>
              <a:ext cx="943"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06" name="Line 97"/>
            <p:cNvSpPr>
              <a:spLocks noChangeShapeType="1"/>
            </p:cNvSpPr>
            <p:nvPr/>
          </p:nvSpPr>
          <p:spPr bwMode="auto">
            <a:xfrm>
              <a:off x="3223" y="3683"/>
              <a:ext cx="2065"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07" name="Line 98"/>
            <p:cNvSpPr>
              <a:spLocks noChangeShapeType="1"/>
            </p:cNvSpPr>
            <p:nvPr/>
          </p:nvSpPr>
          <p:spPr bwMode="auto">
            <a:xfrm>
              <a:off x="4528" y="2429"/>
              <a:ext cx="0" cy="125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78908" name="Rectangle 99"/>
            <p:cNvSpPr>
              <a:spLocks noChangeArrowheads="1"/>
            </p:cNvSpPr>
            <p:nvPr/>
          </p:nvSpPr>
          <p:spPr bwMode="auto">
            <a:xfrm>
              <a:off x="4459" y="2969"/>
              <a:ext cx="138" cy="263"/>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8909" name="Group 100"/>
            <p:cNvGrpSpPr/>
            <p:nvPr/>
          </p:nvGrpSpPr>
          <p:grpSpPr bwMode="auto">
            <a:xfrm>
              <a:off x="3931" y="2887"/>
              <a:ext cx="112" cy="367"/>
              <a:chOff x="433" y="3084"/>
              <a:chExt cx="95" cy="612"/>
            </a:xfrm>
          </p:grpSpPr>
          <p:sp>
            <p:nvSpPr>
              <p:cNvPr id="78931" name="AutoShape 101"/>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32" name="AutoShape 102"/>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33" name="AutoShape 103"/>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78910" name="Line 104"/>
            <p:cNvSpPr>
              <a:spLocks noChangeShapeType="1"/>
            </p:cNvSpPr>
            <p:nvPr/>
          </p:nvSpPr>
          <p:spPr bwMode="auto">
            <a:xfrm>
              <a:off x="3956" y="3251"/>
              <a:ext cx="0" cy="433"/>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11" name="Line 105"/>
            <p:cNvSpPr>
              <a:spLocks noChangeShapeType="1"/>
            </p:cNvSpPr>
            <p:nvPr/>
          </p:nvSpPr>
          <p:spPr bwMode="auto">
            <a:xfrm flipH="1">
              <a:off x="3196" y="2441"/>
              <a:ext cx="407"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8912" name="Rectangle 106"/>
            <p:cNvSpPr>
              <a:spLocks noChangeArrowheads="1"/>
            </p:cNvSpPr>
            <p:nvPr/>
          </p:nvSpPr>
          <p:spPr bwMode="auto">
            <a:xfrm rot="-5400000">
              <a:off x="3542" y="2277"/>
              <a:ext cx="131" cy="339"/>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13" name="Line 107"/>
            <p:cNvSpPr>
              <a:spLocks noChangeShapeType="1"/>
            </p:cNvSpPr>
            <p:nvPr/>
          </p:nvSpPr>
          <p:spPr bwMode="auto">
            <a:xfrm rot="-5400000">
              <a:off x="4663" y="2286"/>
              <a:ext cx="0" cy="30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14" name="Line 108"/>
            <p:cNvSpPr>
              <a:spLocks noChangeShapeType="1"/>
            </p:cNvSpPr>
            <p:nvPr/>
          </p:nvSpPr>
          <p:spPr bwMode="auto">
            <a:xfrm rot="-5400000">
              <a:off x="5082" y="2249"/>
              <a:ext cx="0" cy="37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15" name="Line 109"/>
            <p:cNvSpPr>
              <a:spLocks noChangeShapeType="1"/>
            </p:cNvSpPr>
            <p:nvPr/>
          </p:nvSpPr>
          <p:spPr bwMode="auto">
            <a:xfrm rot="-5400000">
              <a:off x="4686" y="2439"/>
              <a:ext cx="25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16" name="Line 110"/>
            <p:cNvSpPr>
              <a:spLocks noChangeShapeType="1"/>
            </p:cNvSpPr>
            <p:nvPr/>
          </p:nvSpPr>
          <p:spPr bwMode="auto">
            <a:xfrm rot="-5400000">
              <a:off x="4763" y="2439"/>
              <a:ext cx="25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8917" name="Oval 111"/>
            <p:cNvSpPr>
              <a:spLocks noChangeArrowheads="1"/>
            </p:cNvSpPr>
            <p:nvPr/>
          </p:nvSpPr>
          <p:spPr bwMode="auto">
            <a:xfrm>
              <a:off x="5091" y="2979"/>
              <a:ext cx="359" cy="299"/>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18" name="Line 112"/>
            <p:cNvSpPr>
              <a:spLocks noChangeShapeType="1"/>
            </p:cNvSpPr>
            <p:nvPr/>
          </p:nvSpPr>
          <p:spPr bwMode="auto">
            <a:xfrm>
              <a:off x="5276" y="2430"/>
              <a:ext cx="0" cy="1275"/>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19" name="Oval 113"/>
            <p:cNvSpPr>
              <a:spLocks noChangeArrowheads="1"/>
            </p:cNvSpPr>
            <p:nvPr/>
          </p:nvSpPr>
          <p:spPr bwMode="auto">
            <a:xfrm flipV="1">
              <a:off x="3933" y="2399"/>
              <a:ext cx="48" cy="64"/>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20" name="Oval 114"/>
            <p:cNvSpPr>
              <a:spLocks noChangeArrowheads="1"/>
            </p:cNvSpPr>
            <p:nvPr/>
          </p:nvSpPr>
          <p:spPr bwMode="auto">
            <a:xfrm flipV="1">
              <a:off x="4500" y="2410"/>
              <a:ext cx="49" cy="64"/>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21" name="Oval 115"/>
            <p:cNvSpPr>
              <a:spLocks noChangeArrowheads="1"/>
            </p:cNvSpPr>
            <p:nvPr/>
          </p:nvSpPr>
          <p:spPr bwMode="auto">
            <a:xfrm flipV="1">
              <a:off x="4515" y="3641"/>
              <a:ext cx="48" cy="64"/>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22" name="Oval 116"/>
            <p:cNvSpPr>
              <a:spLocks noChangeArrowheads="1"/>
            </p:cNvSpPr>
            <p:nvPr/>
          </p:nvSpPr>
          <p:spPr bwMode="auto">
            <a:xfrm flipV="1">
              <a:off x="3933" y="3652"/>
              <a:ext cx="48" cy="64"/>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23" name="Line 117"/>
            <p:cNvSpPr>
              <a:spLocks noChangeShapeType="1"/>
            </p:cNvSpPr>
            <p:nvPr/>
          </p:nvSpPr>
          <p:spPr bwMode="auto">
            <a:xfrm flipH="1">
              <a:off x="5508" y="2905"/>
              <a:ext cx="0" cy="402"/>
            </a:xfrm>
            <a:prstGeom prst="line">
              <a:avLst/>
            </a:prstGeom>
            <a:noFill/>
            <a:ln w="381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24" name="Line 118"/>
            <p:cNvSpPr>
              <a:spLocks noChangeShapeType="1"/>
            </p:cNvSpPr>
            <p:nvPr/>
          </p:nvSpPr>
          <p:spPr bwMode="auto">
            <a:xfrm>
              <a:off x="3956" y="2430"/>
              <a:ext cx="0" cy="465"/>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25" name="Line 119"/>
            <p:cNvSpPr>
              <a:spLocks noChangeShapeType="1"/>
            </p:cNvSpPr>
            <p:nvPr/>
          </p:nvSpPr>
          <p:spPr bwMode="auto">
            <a:xfrm>
              <a:off x="4537" y="2538"/>
              <a:ext cx="0" cy="259"/>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926" name="Line 120"/>
            <p:cNvSpPr>
              <a:spLocks noChangeShapeType="1"/>
            </p:cNvSpPr>
            <p:nvPr/>
          </p:nvSpPr>
          <p:spPr bwMode="auto">
            <a:xfrm>
              <a:off x="5276" y="2505"/>
              <a:ext cx="0" cy="292"/>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78927" name="Object 121"/>
            <p:cNvGraphicFramePr>
              <a:graphicFrameLocks noChangeAspect="1"/>
            </p:cNvGraphicFramePr>
            <p:nvPr/>
          </p:nvGraphicFramePr>
          <p:xfrm>
            <a:off x="3443" y="2486"/>
            <a:ext cx="349" cy="332"/>
          </p:xfrm>
          <a:graphic>
            <a:graphicData uri="http://schemas.openxmlformats.org/presentationml/2006/ole">
              <mc:AlternateContent xmlns:mc="http://schemas.openxmlformats.org/markup-compatibility/2006">
                <mc:Choice xmlns:v="urn:schemas-microsoft-com:vml" Requires="v">
                  <p:oleObj name="公式" r:id="rId30" imgW="177800" imgH="215900" progId="Equation.3">
                    <p:embed/>
                  </p:oleObj>
                </mc:Choice>
                <mc:Fallback>
                  <p:oleObj name="公式" r:id="rId30" imgW="177800" imgH="215900" progId="Equation.3">
                    <p:embed/>
                    <p:pic>
                      <p:nvPicPr>
                        <p:cNvPr id="0" name="Object 1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43" y="2486"/>
                          <a:ext cx="349"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928" name="Object 122"/>
            <p:cNvGraphicFramePr>
              <a:graphicFrameLocks noChangeAspect="1"/>
            </p:cNvGraphicFramePr>
            <p:nvPr/>
          </p:nvGraphicFramePr>
          <p:xfrm>
            <a:off x="4609" y="2959"/>
            <a:ext cx="304" cy="327"/>
          </p:xfrm>
          <a:graphic>
            <a:graphicData uri="http://schemas.openxmlformats.org/presentationml/2006/ole">
              <mc:AlternateContent xmlns:mc="http://schemas.openxmlformats.org/markup-compatibility/2006">
                <mc:Choice xmlns:v="urn:schemas-microsoft-com:vml" Requires="v">
                  <p:oleObj name="公式" r:id="rId31" imgW="190500" imgH="215900" progId="Equation.3">
                    <p:embed/>
                  </p:oleObj>
                </mc:Choice>
                <mc:Fallback>
                  <p:oleObj name="公式" r:id="rId31" imgW="190500" imgH="215900" progId="Equation.3">
                    <p:embed/>
                    <p:pic>
                      <p:nvPicPr>
                        <p:cNvPr id="0" name="Object 1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09" y="2959"/>
                          <a:ext cx="30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929" name="Line 123"/>
            <p:cNvSpPr>
              <a:spLocks noChangeShapeType="1"/>
            </p:cNvSpPr>
            <p:nvPr/>
          </p:nvSpPr>
          <p:spPr bwMode="auto">
            <a:xfrm>
              <a:off x="3952" y="2549"/>
              <a:ext cx="0" cy="227"/>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8930" name="Object 129"/>
            <p:cNvGraphicFramePr>
              <a:graphicFrameLocks noChangeAspect="1"/>
            </p:cNvGraphicFramePr>
            <p:nvPr/>
          </p:nvGraphicFramePr>
          <p:xfrm>
            <a:off x="4928" y="2095"/>
            <a:ext cx="500" cy="363"/>
          </p:xfrm>
          <a:graphic>
            <a:graphicData uri="http://schemas.openxmlformats.org/presentationml/2006/ole">
              <mc:AlternateContent xmlns:mc="http://schemas.openxmlformats.org/markup-compatibility/2006">
                <mc:Choice xmlns:v="urn:schemas-microsoft-com:vml" Requires="v">
                  <p:oleObj name="公式" r:id="rId32" imgW="406400" imgH="228600" progId="Equation.3">
                    <p:embed/>
                  </p:oleObj>
                </mc:Choice>
                <mc:Fallback>
                  <p:oleObj name="公式" r:id="rId32" imgW="406400" imgH="228600" progId="Equation.3">
                    <p:embed/>
                    <p:pic>
                      <p:nvPicPr>
                        <p:cNvPr id="0" name="Object 12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928" y="2095"/>
                          <a:ext cx="500"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87236" name="Group 132"/>
          <p:cNvGrpSpPr/>
          <p:nvPr/>
        </p:nvGrpSpPr>
        <p:grpSpPr bwMode="auto">
          <a:xfrm>
            <a:off x="4932363" y="369888"/>
            <a:ext cx="3867150" cy="2554287"/>
            <a:chOff x="3107" y="97"/>
            <a:chExt cx="2436" cy="1609"/>
          </a:xfrm>
        </p:grpSpPr>
        <p:graphicFrame>
          <p:nvGraphicFramePr>
            <p:cNvPr id="78861" name="Object 50"/>
            <p:cNvGraphicFramePr>
              <a:graphicFrameLocks noChangeAspect="1"/>
            </p:cNvGraphicFramePr>
            <p:nvPr/>
          </p:nvGraphicFramePr>
          <p:xfrm>
            <a:off x="4300" y="516"/>
            <a:ext cx="284" cy="327"/>
          </p:xfrm>
          <a:graphic>
            <a:graphicData uri="http://schemas.openxmlformats.org/presentationml/2006/ole">
              <mc:AlternateContent xmlns:mc="http://schemas.openxmlformats.org/markup-compatibility/2006">
                <mc:Choice xmlns:v="urn:schemas-microsoft-com:vml" Requires="v">
                  <p:oleObj name="公式" r:id="rId34" imgW="4267200" imgH="5486400" progId="Equation.3">
                    <p:embed/>
                  </p:oleObj>
                </mc:Choice>
                <mc:Fallback>
                  <p:oleObj name="公式" r:id="rId34" imgW="4267200" imgH="5486400" progId="Equation.3">
                    <p:embed/>
                    <p:pic>
                      <p:nvPicPr>
                        <p:cNvPr id="0" name="Object 50"/>
                        <p:cNvPicPr>
                          <a:picLocks noChangeAspect="1" noChangeArrowheads="1"/>
                        </p:cNvPicPr>
                        <p:nvPr/>
                      </p:nvPicPr>
                      <p:blipFill>
                        <a:blip r:embed="rId35"/>
                        <a:srcRect/>
                        <a:stretch>
                          <a:fillRect/>
                        </a:stretch>
                      </p:blipFill>
                      <p:spPr bwMode="auto">
                        <a:xfrm>
                          <a:off x="4300" y="516"/>
                          <a:ext cx="284" cy="327"/>
                        </a:xfrm>
                        <a:prstGeom prst="rect">
                          <a:avLst/>
                        </a:prstGeom>
                        <a:noFill/>
                        <a:ln>
                          <a:noFill/>
                        </a:ln>
                        <a:effectLst/>
                      </p:spPr>
                    </p:pic>
                  </p:oleObj>
                </mc:Fallback>
              </mc:AlternateContent>
            </a:graphicData>
          </a:graphic>
        </p:graphicFrame>
        <p:graphicFrame>
          <p:nvGraphicFramePr>
            <p:cNvPr id="78862" name="Object 51"/>
            <p:cNvGraphicFramePr>
              <a:graphicFrameLocks noChangeAspect="1"/>
            </p:cNvGraphicFramePr>
            <p:nvPr/>
          </p:nvGraphicFramePr>
          <p:xfrm>
            <a:off x="4814" y="522"/>
            <a:ext cx="328" cy="404"/>
          </p:xfrm>
          <a:graphic>
            <a:graphicData uri="http://schemas.openxmlformats.org/presentationml/2006/ole">
              <mc:AlternateContent xmlns:mc="http://schemas.openxmlformats.org/markup-compatibility/2006">
                <mc:Choice xmlns:v="urn:schemas-microsoft-com:vml" Requires="v">
                  <p:oleObj name="Equation" r:id="rId36" imgW="215900" imgH="254000" progId="Equation.3">
                    <p:embed/>
                  </p:oleObj>
                </mc:Choice>
                <mc:Fallback>
                  <p:oleObj name="Equation" r:id="rId36" imgW="215900" imgH="254000" progId="Equation.3">
                    <p:embed/>
                    <p:pic>
                      <p:nvPicPr>
                        <p:cNvPr id="0" name="Object 51"/>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814" y="522"/>
                          <a:ext cx="32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63" name="Object 52"/>
            <p:cNvGraphicFramePr>
              <a:graphicFrameLocks noChangeAspect="1"/>
            </p:cNvGraphicFramePr>
            <p:nvPr/>
          </p:nvGraphicFramePr>
          <p:xfrm>
            <a:off x="3510" y="911"/>
            <a:ext cx="220" cy="410"/>
          </p:xfrm>
          <a:graphic>
            <a:graphicData uri="http://schemas.openxmlformats.org/presentationml/2006/ole">
              <mc:AlternateContent xmlns:mc="http://schemas.openxmlformats.org/markup-compatibility/2006">
                <mc:Choice xmlns:v="urn:schemas-microsoft-com:vml" Requires="v">
                  <p:oleObj name="公式" r:id="rId38" imgW="152400" imgH="241300" progId="Equation.3">
                    <p:embed/>
                  </p:oleObj>
                </mc:Choice>
                <mc:Fallback>
                  <p:oleObj name="公式" r:id="rId38" imgW="152400" imgH="241300" progId="Equation.3">
                    <p:embed/>
                    <p:pic>
                      <p:nvPicPr>
                        <p:cNvPr id="0" name="Object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0" y="911"/>
                          <a:ext cx="220" cy="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64" name="Object 53"/>
            <p:cNvGraphicFramePr>
              <a:graphicFrameLocks noChangeAspect="1"/>
            </p:cNvGraphicFramePr>
            <p:nvPr/>
          </p:nvGraphicFramePr>
          <p:xfrm>
            <a:off x="5340" y="628"/>
            <a:ext cx="203" cy="398"/>
          </p:xfrm>
          <a:graphic>
            <a:graphicData uri="http://schemas.openxmlformats.org/presentationml/2006/ole">
              <mc:AlternateContent xmlns:mc="http://schemas.openxmlformats.org/markup-compatibility/2006">
                <mc:Choice xmlns:v="urn:schemas-microsoft-com:vml" Requires="v">
                  <p:oleObj name="Equation" r:id="rId39" imgW="152400" imgH="241300" progId="Equation.3">
                    <p:embed/>
                  </p:oleObj>
                </mc:Choice>
                <mc:Fallback>
                  <p:oleObj name="Equation" r:id="rId39" imgW="152400" imgH="241300" progId="Equation.3">
                    <p:embed/>
                    <p:pic>
                      <p:nvPicPr>
                        <p:cNvPr id="0" name="Object 53"/>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340" y="628"/>
                          <a:ext cx="203" cy="3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65" name="Object 54"/>
            <p:cNvGraphicFramePr>
              <a:graphicFrameLocks noChangeAspect="1"/>
            </p:cNvGraphicFramePr>
            <p:nvPr/>
          </p:nvGraphicFramePr>
          <p:xfrm>
            <a:off x="3851" y="894"/>
            <a:ext cx="359" cy="343"/>
          </p:xfrm>
          <a:graphic>
            <a:graphicData uri="http://schemas.openxmlformats.org/presentationml/2006/ole">
              <mc:AlternateContent xmlns:mc="http://schemas.openxmlformats.org/markup-compatibility/2006">
                <mc:Choice xmlns:v="urn:schemas-microsoft-com:vml" Requires="v">
                  <p:oleObj name="公式" r:id="rId41" imgW="292100" imgH="215900" progId="Equation.3">
                    <p:embed/>
                  </p:oleObj>
                </mc:Choice>
                <mc:Fallback>
                  <p:oleObj name="公式" r:id="rId41" imgW="292100" imgH="215900" progId="Equation.3">
                    <p:embed/>
                    <p:pic>
                      <p:nvPicPr>
                        <p:cNvPr id="0" name="Object 5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1" y="894"/>
                          <a:ext cx="359" cy="3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useBgFill="1">
          <p:nvSpPr>
            <p:cNvPr id="78866" name="Oval 56"/>
            <p:cNvSpPr>
              <a:spLocks noChangeArrowheads="1"/>
            </p:cNvSpPr>
            <p:nvPr/>
          </p:nvSpPr>
          <p:spPr bwMode="auto">
            <a:xfrm>
              <a:off x="3107" y="936"/>
              <a:ext cx="328" cy="299"/>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67" name="Line 57"/>
            <p:cNvSpPr>
              <a:spLocks noChangeShapeType="1"/>
            </p:cNvSpPr>
            <p:nvPr/>
          </p:nvSpPr>
          <p:spPr bwMode="auto">
            <a:xfrm flipV="1">
              <a:off x="3107" y="1089"/>
              <a:ext cx="328" cy="1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68" name="Line 58"/>
            <p:cNvSpPr>
              <a:spLocks noChangeShapeType="1"/>
            </p:cNvSpPr>
            <p:nvPr/>
          </p:nvSpPr>
          <p:spPr bwMode="auto">
            <a:xfrm flipV="1">
              <a:off x="3277" y="419"/>
              <a:ext cx="0" cy="52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69" name="Line 59"/>
            <p:cNvSpPr>
              <a:spLocks noChangeShapeType="1"/>
            </p:cNvSpPr>
            <p:nvPr/>
          </p:nvSpPr>
          <p:spPr bwMode="auto">
            <a:xfrm>
              <a:off x="3266" y="1232"/>
              <a:ext cx="0" cy="4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70" name="Line 60"/>
            <p:cNvSpPr>
              <a:spLocks noChangeShapeType="1"/>
            </p:cNvSpPr>
            <p:nvPr/>
          </p:nvSpPr>
          <p:spPr bwMode="auto">
            <a:xfrm>
              <a:off x="3898" y="430"/>
              <a:ext cx="86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71" name="Line 61"/>
            <p:cNvSpPr>
              <a:spLocks noChangeShapeType="1"/>
            </p:cNvSpPr>
            <p:nvPr/>
          </p:nvSpPr>
          <p:spPr bwMode="auto">
            <a:xfrm flipV="1">
              <a:off x="3266" y="1672"/>
              <a:ext cx="2020" cy="1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72" name="Line 62"/>
            <p:cNvSpPr>
              <a:spLocks noChangeShapeType="1"/>
            </p:cNvSpPr>
            <p:nvPr/>
          </p:nvSpPr>
          <p:spPr bwMode="auto">
            <a:xfrm>
              <a:off x="4759" y="430"/>
              <a:ext cx="0" cy="125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78873" name="Rectangle 63"/>
            <p:cNvSpPr>
              <a:spLocks noChangeArrowheads="1"/>
            </p:cNvSpPr>
            <p:nvPr/>
          </p:nvSpPr>
          <p:spPr bwMode="auto">
            <a:xfrm>
              <a:off x="4696" y="958"/>
              <a:ext cx="126" cy="263"/>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74" name="Line 64"/>
            <p:cNvSpPr>
              <a:spLocks noChangeShapeType="1"/>
            </p:cNvSpPr>
            <p:nvPr/>
          </p:nvSpPr>
          <p:spPr bwMode="auto">
            <a:xfrm>
              <a:off x="3491" y="916"/>
              <a:ext cx="0" cy="433"/>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78875" name="Group 65"/>
            <p:cNvGrpSpPr/>
            <p:nvPr/>
          </p:nvGrpSpPr>
          <p:grpSpPr bwMode="auto">
            <a:xfrm>
              <a:off x="4213" y="876"/>
              <a:ext cx="103" cy="367"/>
              <a:chOff x="433" y="3084"/>
              <a:chExt cx="95" cy="612"/>
            </a:xfrm>
          </p:grpSpPr>
          <p:sp>
            <p:nvSpPr>
              <p:cNvPr id="78895" name="AutoShape 66"/>
              <p:cNvSpPr>
                <a:spLocks noChangeArrowheads="1"/>
              </p:cNvSpPr>
              <p:nvPr/>
            </p:nvSpPr>
            <p:spPr bwMode="auto">
              <a:xfrm flipH="1">
                <a:off x="433" y="3276"/>
                <a:ext cx="83" cy="204"/>
              </a:xfrm>
              <a:prstGeom prst="moon">
                <a:avLst>
                  <a:gd name="adj" fmla="val 0"/>
                </a:avLst>
              </a:prstGeom>
              <a:solidFill>
                <a:srgbClr val="FFFFFF"/>
              </a:solidFill>
              <a:ln w="3810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896" name="AutoShape 67"/>
              <p:cNvSpPr>
                <a:spLocks noChangeArrowheads="1"/>
              </p:cNvSpPr>
              <p:nvPr/>
            </p:nvSpPr>
            <p:spPr bwMode="auto">
              <a:xfrm flipH="1">
                <a:off x="445" y="3084"/>
                <a:ext cx="83" cy="204"/>
              </a:xfrm>
              <a:prstGeom prst="moon">
                <a:avLst>
                  <a:gd name="adj" fmla="val 0"/>
                </a:avLst>
              </a:prstGeom>
              <a:solidFill>
                <a:srgbClr val="FFFFFF"/>
              </a:solidFill>
              <a:ln w="3810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897" name="AutoShape 68"/>
              <p:cNvSpPr>
                <a:spLocks noChangeArrowheads="1"/>
              </p:cNvSpPr>
              <p:nvPr/>
            </p:nvSpPr>
            <p:spPr bwMode="auto">
              <a:xfrm flipH="1">
                <a:off x="433" y="3492"/>
                <a:ext cx="83" cy="204"/>
              </a:xfrm>
              <a:prstGeom prst="moon">
                <a:avLst>
                  <a:gd name="adj" fmla="val 0"/>
                </a:avLst>
              </a:prstGeom>
              <a:solidFill>
                <a:srgbClr val="FFFFFF"/>
              </a:solidFill>
              <a:ln w="3810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78876" name="Line 69"/>
            <p:cNvSpPr>
              <a:spLocks noChangeShapeType="1"/>
            </p:cNvSpPr>
            <p:nvPr/>
          </p:nvSpPr>
          <p:spPr bwMode="auto">
            <a:xfrm>
              <a:off x="4236" y="1240"/>
              <a:ext cx="0" cy="433"/>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877" name="Line 70"/>
            <p:cNvSpPr>
              <a:spLocks noChangeShapeType="1"/>
            </p:cNvSpPr>
            <p:nvPr/>
          </p:nvSpPr>
          <p:spPr bwMode="auto">
            <a:xfrm flipH="1">
              <a:off x="3265" y="430"/>
              <a:ext cx="372"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8878" name="Rectangle 71"/>
            <p:cNvSpPr>
              <a:spLocks noChangeArrowheads="1"/>
            </p:cNvSpPr>
            <p:nvPr/>
          </p:nvSpPr>
          <p:spPr bwMode="auto">
            <a:xfrm rot="-5400000">
              <a:off x="3683" y="281"/>
              <a:ext cx="131" cy="310"/>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79" name="Line 72"/>
            <p:cNvSpPr>
              <a:spLocks noChangeShapeType="1"/>
            </p:cNvSpPr>
            <p:nvPr/>
          </p:nvSpPr>
          <p:spPr bwMode="auto">
            <a:xfrm rot="-5400000">
              <a:off x="4883" y="288"/>
              <a:ext cx="0" cy="27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880" name="Line 73"/>
            <p:cNvSpPr>
              <a:spLocks noChangeShapeType="1"/>
            </p:cNvSpPr>
            <p:nvPr/>
          </p:nvSpPr>
          <p:spPr bwMode="auto">
            <a:xfrm rot="5400000" flipV="1">
              <a:off x="5182" y="326"/>
              <a:ext cx="12" cy="19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881" name="Line 74"/>
            <p:cNvSpPr>
              <a:spLocks noChangeShapeType="1"/>
            </p:cNvSpPr>
            <p:nvPr/>
          </p:nvSpPr>
          <p:spPr bwMode="auto">
            <a:xfrm rot="-5400000">
              <a:off x="4893" y="428"/>
              <a:ext cx="25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882" name="Line 75"/>
            <p:cNvSpPr>
              <a:spLocks noChangeShapeType="1"/>
            </p:cNvSpPr>
            <p:nvPr/>
          </p:nvSpPr>
          <p:spPr bwMode="auto">
            <a:xfrm rot="-5400000">
              <a:off x="4963" y="428"/>
              <a:ext cx="25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883" name="Line 76"/>
            <p:cNvSpPr>
              <a:spLocks noChangeShapeType="1"/>
            </p:cNvSpPr>
            <p:nvPr/>
          </p:nvSpPr>
          <p:spPr bwMode="auto">
            <a:xfrm>
              <a:off x="5287" y="419"/>
              <a:ext cx="0" cy="1275"/>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884" name="Oval 77"/>
            <p:cNvSpPr>
              <a:spLocks noChangeArrowheads="1"/>
            </p:cNvSpPr>
            <p:nvPr/>
          </p:nvSpPr>
          <p:spPr bwMode="auto">
            <a:xfrm flipV="1">
              <a:off x="4215" y="388"/>
              <a:ext cx="44" cy="64"/>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885" name="Oval 78"/>
            <p:cNvSpPr>
              <a:spLocks noChangeArrowheads="1"/>
            </p:cNvSpPr>
            <p:nvPr/>
          </p:nvSpPr>
          <p:spPr bwMode="auto">
            <a:xfrm flipV="1">
              <a:off x="4734" y="399"/>
              <a:ext cx="44" cy="64"/>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886" name="Oval 79"/>
            <p:cNvSpPr>
              <a:spLocks noChangeArrowheads="1"/>
            </p:cNvSpPr>
            <p:nvPr/>
          </p:nvSpPr>
          <p:spPr bwMode="auto">
            <a:xfrm flipV="1">
              <a:off x="4747" y="1642"/>
              <a:ext cx="44" cy="64"/>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887" name="Oval 80"/>
            <p:cNvSpPr>
              <a:spLocks noChangeArrowheads="1"/>
            </p:cNvSpPr>
            <p:nvPr/>
          </p:nvSpPr>
          <p:spPr bwMode="auto">
            <a:xfrm flipV="1">
              <a:off x="4215" y="1641"/>
              <a:ext cx="44" cy="64"/>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888" name="Line 81"/>
            <p:cNvSpPr>
              <a:spLocks noChangeShapeType="1"/>
            </p:cNvSpPr>
            <p:nvPr/>
          </p:nvSpPr>
          <p:spPr bwMode="auto">
            <a:xfrm>
              <a:off x="4236" y="419"/>
              <a:ext cx="0" cy="465"/>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889" name="Line 82"/>
            <p:cNvSpPr>
              <a:spLocks noChangeShapeType="1"/>
            </p:cNvSpPr>
            <p:nvPr/>
          </p:nvSpPr>
          <p:spPr bwMode="auto">
            <a:xfrm>
              <a:off x="4767" y="527"/>
              <a:ext cx="0" cy="259"/>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890" name="Line 83"/>
            <p:cNvSpPr>
              <a:spLocks noChangeShapeType="1"/>
            </p:cNvSpPr>
            <p:nvPr/>
          </p:nvSpPr>
          <p:spPr bwMode="auto">
            <a:xfrm>
              <a:off x="5287" y="643"/>
              <a:ext cx="0" cy="292"/>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78891" name="Object 84"/>
            <p:cNvGraphicFramePr>
              <a:graphicFrameLocks noChangeAspect="1"/>
            </p:cNvGraphicFramePr>
            <p:nvPr/>
          </p:nvGraphicFramePr>
          <p:xfrm>
            <a:off x="3599" y="475"/>
            <a:ext cx="319" cy="332"/>
          </p:xfrm>
          <a:graphic>
            <a:graphicData uri="http://schemas.openxmlformats.org/presentationml/2006/ole">
              <mc:AlternateContent xmlns:mc="http://schemas.openxmlformats.org/markup-compatibility/2006">
                <mc:Choice xmlns:v="urn:schemas-microsoft-com:vml" Requires="v">
                  <p:oleObj name="公式" r:id="rId42" imgW="177800" imgH="215900" progId="Equation.3">
                    <p:embed/>
                  </p:oleObj>
                </mc:Choice>
                <mc:Fallback>
                  <p:oleObj name="公式" r:id="rId42" imgW="177800" imgH="215900" progId="Equation.3">
                    <p:embed/>
                    <p:pic>
                      <p:nvPicPr>
                        <p:cNvPr id="0" name="Object 8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99" y="475"/>
                          <a:ext cx="319"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92" name="Object 85"/>
            <p:cNvGraphicFramePr>
              <a:graphicFrameLocks noChangeAspect="1"/>
            </p:cNvGraphicFramePr>
            <p:nvPr/>
          </p:nvGraphicFramePr>
          <p:xfrm>
            <a:off x="4833" y="948"/>
            <a:ext cx="278" cy="327"/>
          </p:xfrm>
          <a:graphic>
            <a:graphicData uri="http://schemas.openxmlformats.org/presentationml/2006/ole">
              <mc:AlternateContent xmlns:mc="http://schemas.openxmlformats.org/markup-compatibility/2006">
                <mc:Choice xmlns:v="urn:schemas-microsoft-com:vml" Requires="v">
                  <p:oleObj name="公式" r:id="rId43" imgW="190500" imgH="215900" progId="Equation.3">
                    <p:embed/>
                  </p:oleObj>
                </mc:Choice>
                <mc:Fallback>
                  <p:oleObj name="公式" r:id="rId43" imgW="190500" imgH="215900" progId="Equation.3">
                    <p:embed/>
                    <p:pic>
                      <p:nvPicPr>
                        <p:cNvPr id="0" name="Object 8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33" y="948"/>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93" name="Line 86"/>
            <p:cNvSpPr>
              <a:spLocks noChangeShapeType="1"/>
            </p:cNvSpPr>
            <p:nvPr/>
          </p:nvSpPr>
          <p:spPr bwMode="auto">
            <a:xfrm>
              <a:off x="4232" y="538"/>
              <a:ext cx="0" cy="227"/>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8894" name="Object 131"/>
            <p:cNvGraphicFramePr>
              <a:graphicFrameLocks noChangeAspect="1"/>
            </p:cNvGraphicFramePr>
            <p:nvPr/>
          </p:nvGraphicFramePr>
          <p:xfrm>
            <a:off x="5012" y="97"/>
            <a:ext cx="500" cy="363"/>
          </p:xfrm>
          <a:graphic>
            <a:graphicData uri="http://schemas.openxmlformats.org/presentationml/2006/ole">
              <mc:AlternateContent xmlns:mc="http://schemas.openxmlformats.org/markup-compatibility/2006">
                <mc:Choice xmlns:v="urn:schemas-microsoft-com:vml" Requires="v">
                  <p:oleObj name="公式" r:id="rId44" imgW="406400" imgH="228600" progId="Equation.3">
                    <p:embed/>
                  </p:oleObj>
                </mc:Choice>
                <mc:Fallback>
                  <p:oleObj name="公式" r:id="rId44" imgW="406400" imgH="228600" progId="Equation.3">
                    <p:embed/>
                    <p:pic>
                      <p:nvPicPr>
                        <p:cNvPr id="0" name="Object 13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012" y="97"/>
                          <a:ext cx="500"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87106"/>
                                        </p:tgtEl>
                                        <p:attrNameLst>
                                          <p:attrName>style.visibility</p:attrName>
                                        </p:attrNameLst>
                                      </p:cBhvr>
                                      <p:to>
                                        <p:strVal val="visible"/>
                                      </p:to>
                                    </p:set>
                                    <p:animEffect transition="in" filter="wipe(left)">
                                      <p:cBhvr>
                                        <p:cTn id="7" dur="500"/>
                                        <p:tgtEl>
                                          <p:spTgt spid="6871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87234"/>
                                        </p:tgtEl>
                                        <p:attrNameLst>
                                          <p:attrName>style.visibility</p:attrName>
                                        </p:attrNameLst>
                                      </p:cBhvr>
                                      <p:to>
                                        <p:strVal val="visible"/>
                                      </p:to>
                                    </p:set>
                                    <p:animEffect transition="in" filter="wipe(left)">
                                      <p:cBhvr>
                                        <p:cTn id="12" dur="500"/>
                                        <p:tgtEl>
                                          <p:spTgt spid="6872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87110"/>
                                        </p:tgtEl>
                                        <p:attrNameLst>
                                          <p:attrName>style.visibility</p:attrName>
                                        </p:attrNameLst>
                                      </p:cBhvr>
                                      <p:to>
                                        <p:strVal val="visible"/>
                                      </p:to>
                                    </p:set>
                                    <p:animEffect transition="in" filter="wipe(left)">
                                      <p:cBhvr>
                                        <p:cTn id="17" dur="500"/>
                                        <p:tgtEl>
                                          <p:spTgt spid="6871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87236"/>
                                        </p:tgtEl>
                                        <p:attrNameLst>
                                          <p:attrName>style.visibility</p:attrName>
                                        </p:attrNameLst>
                                      </p:cBhvr>
                                      <p:to>
                                        <p:strVal val="visible"/>
                                      </p:to>
                                    </p:set>
                                    <p:animEffect transition="in" filter="wipe(left)">
                                      <p:cBhvr>
                                        <p:cTn id="22" dur="500"/>
                                        <p:tgtEl>
                                          <p:spTgt spid="6872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87228"/>
                                        </p:tgtEl>
                                        <p:attrNameLst>
                                          <p:attrName>style.visibility</p:attrName>
                                        </p:attrNameLst>
                                      </p:cBhvr>
                                      <p:to>
                                        <p:strVal val="visible"/>
                                      </p:to>
                                    </p:set>
                                    <p:animEffect transition="in" filter="wipe(left)">
                                      <p:cBhvr>
                                        <p:cTn id="27" dur="500"/>
                                        <p:tgtEl>
                                          <p:spTgt spid="6872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87237"/>
                                        </p:tgtEl>
                                        <p:attrNameLst>
                                          <p:attrName>style.visibility</p:attrName>
                                        </p:attrNameLst>
                                      </p:cBhvr>
                                      <p:to>
                                        <p:strVal val="visible"/>
                                      </p:to>
                                    </p:set>
                                    <p:animEffect transition="in" filter="wipe(left)">
                                      <p:cBhvr>
                                        <p:cTn id="32" dur="500"/>
                                        <p:tgtEl>
                                          <p:spTgt spid="68723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687109">
                                            <p:txEl>
                                              <p:pRg st="0" end="0"/>
                                            </p:txEl>
                                          </p:spTgt>
                                        </p:tgtEl>
                                        <p:attrNameLst>
                                          <p:attrName>style.visibility</p:attrName>
                                        </p:attrNameLst>
                                      </p:cBhvr>
                                      <p:to>
                                        <p:strVal val="visible"/>
                                      </p:to>
                                    </p:se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687229"/>
                                        </p:tgtEl>
                                        <p:attrNameLst>
                                          <p:attrName>style.visibility</p:attrName>
                                        </p:attrNameLst>
                                      </p:cBhvr>
                                      <p:to>
                                        <p:strVal val="visible"/>
                                      </p:to>
                                    </p:set>
                                    <p:animEffect transition="in" filter="wipe(left)">
                                      <p:cBhvr>
                                        <p:cTn id="40" dur="500"/>
                                        <p:tgtEl>
                                          <p:spTgt spid="687229"/>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687230"/>
                                        </p:tgtEl>
                                        <p:attrNameLst>
                                          <p:attrName>style.visibility</p:attrName>
                                        </p:attrNameLst>
                                      </p:cBhvr>
                                      <p:to>
                                        <p:strVal val="visible"/>
                                      </p:to>
                                    </p:set>
                                    <p:animEffect transition="in" filter="wipe(up)">
                                      <p:cBhvr>
                                        <p:cTn id="44" dur="500"/>
                                        <p:tgtEl>
                                          <p:spTgt spid="687230"/>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687111"/>
                                        </p:tgtEl>
                                        <p:attrNameLst>
                                          <p:attrName>style.visibility</p:attrName>
                                        </p:attrNameLst>
                                      </p:cBhvr>
                                      <p:to>
                                        <p:strVal val="visible"/>
                                      </p:to>
                                    </p:set>
                                    <p:animEffect transition="in" filter="blinds(horizontal)">
                                      <p:cBhvr>
                                        <p:cTn id="49" dur="500"/>
                                        <p:tgtEl>
                                          <p:spTgt spid="687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109" grpId="0" build="p" autoUpdateAnimBg="0"/>
      <p:bldP spid="687110" grpId="0" animBg="1"/>
      <p:bldP spid="687228" grpId="0" animBg="1"/>
      <p:bldP spid="687229" grpId="0" animBg="1"/>
      <p:bldP spid="68723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400D3B88-7097-4F68-A6C4-E6BBD86F4A56}" type="slidenum">
              <a:rPr lang="en-US" altLang="zh-CN" i="0" u="none" smtClean="0">
                <a:latin typeface="Times New Roman" panose="02020603050405020304" pitchFamily="18" charset="0"/>
              </a:rPr>
              <a:t>98</a:t>
            </a:fld>
            <a:endParaRPr lang="en-US" altLang="zh-CN" i="0" u="none">
              <a:latin typeface="Times New Roman" panose="02020603050405020304" pitchFamily="18" charset="0"/>
            </a:endParaRPr>
          </a:p>
        </p:txBody>
      </p:sp>
      <p:sp>
        <p:nvSpPr>
          <p:cNvPr id="688130" name="Rectangle 2"/>
          <p:cNvSpPr>
            <a:spLocks noChangeArrowheads="1"/>
          </p:cNvSpPr>
          <p:nvPr/>
        </p:nvSpPr>
        <p:spPr bwMode="auto">
          <a:xfrm>
            <a:off x="6237288" y="969963"/>
            <a:ext cx="1152525" cy="2457450"/>
          </a:xfrm>
          <a:prstGeom prst="rect">
            <a:avLst/>
          </a:prstGeom>
          <a:solidFill>
            <a:srgbClr val="CCFFFF"/>
          </a:solidFill>
          <a:ln w="28575">
            <a:solidFill>
              <a:srgbClr val="000000"/>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hangingPunct="0">
              <a:spcBef>
                <a:spcPct val="50000"/>
              </a:spcBef>
            </a:pPr>
            <a:endParaRPr kumimoji="1" lang="zh-CN" altLang="zh-CN" sz="2800" b="1" i="0" u="none">
              <a:latin typeface="Times New Roman" panose="02020603050405020304" pitchFamily="18" charset="0"/>
            </a:endParaRPr>
          </a:p>
        </p:txBody>
      </p:sp>
      <p:sp>
        <p:nvSpPr>
          <p:cNvPr id="688131" name="Rectangle 3"/>
          <p:cNvSpPr>
            <a:spLocks noChangeArrowheads="1"/>
          </p:cNvSpPr>
          <p:nvPr/>
        </p:nvSpPr>
        <p:spPr bwMode="auto">
          <a:xfrm>
            <a:off x="344488" y="1114425"/>
            <a:ext cx="3124200" cy="2457450"/>
          </a:xfrm>
          <a:prstGeom prst="rect">
            <a:avLst/>
          </a:prstGeom>
          <a:solidFill>
            <a:srgbClr val="CCFFFF"/>
          </a:solidFill>
          <a:ln w="28575">
            <a:solidFill>
              <a:srgbClr val="000000"/>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hangingPunct="0">
              <a:spcBef>
                <a:spcPct val="50000"/>
              </a:spcBef>
            </a:pPr>
            <a:endParaRPr kumimoji="1" lang="zh-CN" altLang="zh-CN" sz="2800" b="1" i="0" u="none">
              <a:latin typeface="Times New Roman" panose="02020603050405020304" pitchFamily="18" charset="0"/>
            </a:endParaRPr>
          </a:p>
        </p:txBody>
      </p:sp>
      <p:grpSp>
        <p:nvGrpSpPr>
          <p:cNvPr id="688132" name="Group 4"/>
          <p:cNvGrpSpPr/>
          <p:nvPr/>
        </p:nvGrpSpPr>
        <p:grpSpPr bwMode="auto">
          <a:xfrm>
            <a:off x="250825" y="417513"/>
            <a:ext cx="4465638" cy="584200"/>
            <a:chOff x="210" y="108"/>
            <a:chExt cx="2447" cy="368"/>
          </a:xfrm>
        </p:grpSpPr>
        <p:sp>
          <p:nvSpPr>
            <p:cNvPr id="79958" name="Text Box 5"/>
            <p:cNvSpPr txBox="1">
              <a:spLocks noChangeArrowheads="1"/>
            </p:cNvSpPr>
            <p:nvPr/>
          </p:nvSpPr>
          <p:spPr bwMode="auto">
            <a:xfrm>
              <a:off x="210" y="108"/>
              <a:ext cx="88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i="0" u="none">
                  <a:solidFill>
                    <a:srgbClr val="FF0000"/>
                  </a:solidFill>
                  <a:latin typeface="Times New Roman" panose="02020603050405020304" pitchFamily="18" charset="0"/>
                </a:rPr>
                <a:t>解法三：</a:t>
              </a:r>
            </a:p>
          </p:txBody>
        </p:sp>
        <p:sp>
          <p:nvSpPr>
            <p:cNvPr id="79959" name="Text Box 6"/>
            <p:cNvSpPr txBox="1">
              <a:spLocks noChangeArrowheads="1"/>
            </p:cNvSpPr>
            <p:nvPr/>
          </p:nvSpPr>
          <p:spPr bwMode="auto">
            <a:xfrm>
              <a:off x="993" y="111"/>
              <a:ext cx="166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3200" b="1" i="0" u="none">
                  <a:solidFill>
                    <a:srgbClr val="0000FF"/>
                  </a:solidFill>
                  <a:latin typeface="Times New Roman" panose="02020603050405020304" pitchFamily="18" charset="0"/>
                  <a:ea typeface="楷体_GB2312" pitchFamily="49" charset="-122"/>
                </a:rPr>
                <a:t>用戴维南定理</a:t>
              </a:r>
            </a:p>
          </p:txBody>
        </p:sp>
      </p:grpSp>
      <p:grpSp>
        <p:nvGrpSpPr>
          <p:cNvPr id="688180" name="Group 52"/>
          <p:cNvGrpSpPr/>
          <p:nvPr/>
        </p:nvGrpSpPr>
        <p:grpSpPr bwMode="auto">
          <a:xfrm>
            <a:off x="228600" y="3665538"/>
            <a:ext cx="5964238" cy="700087"/>
            <a:chOff x="144" y="2259"/>
            <a:chExt cx="3757" cy="441"/>
          </a:xfrm>
        </p:grpSpPr>
        <p:graphicFrame>
          <p:nvGraphicFramePr>
            <p:cNvPr id="79956" name="Object 53"/>
            <p:cNvGraphicFramePr>
              <a:graphicFrameLocks noChangeAspect="1"/>
            </p:cNvGraphicFramePr>
            <p:nvPr/>
          </p:nvGraphicFramePr>
          <p:xfrm>
            <a:off x="1960" y="2259"/>
            <a:ext cx="1941" cy="441"/>
          </p:xfrm>
          <a:graphic>
            <a:graphicData uri="http://schemas.openxmlformats.org/presentationml/2006/ole">
              <mc:AlternateContent xmlns:mc="http://schemas.openxmlformats.org/markup-compatibility/2006">
                <mc:Choice xmlns:v="urn:schemas-microsoft-com:vml" Requires="v">
                  <p:oleObj name="公式" r:id="rId2" imgW="1206500" imgH="241300" progId="Equation.3">
                    <p:embed/>
                  </p:oleObj>
                </mc:Choice>
                <mc:Fallback>
                  <p:oleObj name="公式" r:id="rId2" imgW="1206500" imgH="241300" progId="Equation.3">
                    <p:embed/>
                    <p:pic>
                      <p:nvPicPr>
                        <p:cNvPr id="0" name="Object 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 y="2259"/>
                          <a:ext cx="1941" cy="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957" name="Text Box 54"/>
            <p:cNvSpPr txBox="1">
              <a:spLocks noChangeArrowheads="1"/>
            </p:cNvSpPr>
            <p:nvPr/>
          </p:nvSpPr>
          <p:spPr bwMode="auto">
            <a:xfrm>
              <a:off x="144" y="2304"/>
              <a:ext cx="21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chemeClr val="accent2"/>
                  </a:solidFill>
                  <a:latin typeface="楷体_GB2312" pitchFamily="49" charset="-122"/>
                  <a:ea typeface="楷体_GB2312" pitchFamily="49" charset="-122"/>
                </a:rPr>
                <a:t>开路求电压</a:t>
              </a:r>
              <a:r>
                <a:rPr kumimoji="1" lang="zh-CN" altLang="en-US" sz="2800" b="1" i="0" u="none">
                  <a:solidFill>
                    <a:schemeClr val="accent2"/>
                  </a:solidFill>
                  <a:latin typeface="Times New Roman" panose="02020603050405020304" pitchFamily="18" charset="0"/>
                </a:rPr>
                <a:t>（</a:t>
              </a:r>
              <a:r>
                <a:rPr kumimoji="1" lang="en-US" altLang="zh-CN" sz="2800" b="1" u="none">
                  <a:solidFill>
                    <a:schemeClr val="accent2"/>
                  </a:solidFill>
                  <a:latin typeface="Times New Roman" panose="02020603050405020304" pitchFamily="18" charset="0"/>
                </a:rPr>
                <a:t>U</a:t>
              </a:r>
              <a:r>
                <a:rPr kumimoji="1" lang="en-US" altLang="zh-CN" sz="2800" b="1" i="0" u="none" baseline="-25000">
                  <a:solidFill>
                    <a:schemeClr val="accent2"/>
                  </a:solidFill>
                  <a:latin typeface="Times New Roman" panose="02020603050405020304" pitchFamily="18" charset="0"/>
                </a:rPr>
                <a:t>o</a:t>
              </a:r>
              <a:r>
                <a:rPr kumimoji="1" lang="zh-CN" altLang="en-US" sz="2800" b="1" i="0" u="none">
                  <a:solidFill>
                    <a:schemeClr val="accent2"/>
                  </a:solidFill>
                  <a:latin typeface="Times New Roman" panose="02020603050405020304" pitchFamily="18" charset="0"/>
                </a:rPr>
                <a:t>）</a:t>
              </a:r>
              <a:endParaRPr kumimoji="1" lang="zh-CN" altLang="en-US" sz="2800" b="1" i="0" u="none">
                <a:solidFill>
                  <a:schemeClr val="accent2"/>
                </a:solidFill>
                <a:latin typeface="宋体" panose="02010600030101010101" pitchFamily="2" charset="-122"/>
              </a:endParaRPr>
            </a:p>
          </p:txBody>
        </p:sp>
      </p:grpSp>
      <p:grpSp>
        <p:nvGrpSpPr>
          <p:cNvPr id="688183" name="Group 55"/>
          <p:cNvGrpSpPr/>
          <p:nvPr/>
        </p:nvGrpSpPr>
        <p:grpSpPr bwMode="auto">
          <a:xfrm>
            <a:off x="323850" y="4437063"/>
            <a:ext cx="5446713" cy="679450"/>
            <a:chOff x="192" y="2845"/>
            <a:chExt cx="3431" cy="428"/>
          </a:xfrm>
        </p:grpSpPr>
        <p:graphicFrame>
          <p:nvGraphicFramePr>
            <p:cNvPr id="79954" name="Object 56"/>
            <p:cNvGraphicFramePr>
              <a:graphicFrameLocks noChangeAspect="1"/>
            </p:cNvGraphicFramePr>
            <p:nvPr/>
          </p:nvGraphicFramePr>
          <p:xfrm>
            <a:off x="1957" y="2845"/>
            <a:ext cx="1666" cy="428"/>
          </p:xfrm>
          <a:graphic>
            <a:graphicData uri="http://schemas.openxmlformats.org/presentationml/2006/ole">
              <mc:AlternateContent xmlns:mc="http://schemas.openxmlformats.org/markup-compatibility/2006">
                <mc:Choice xmlns:v="urn:schemas-microsoft-com:vml" Requires="v">
                  <p:oleObj name="公式" r:id="rId4" imgW="927100" imgH="228600" progId="Equation.3">
                    <p:embed/>
                  </p:oleObj>
                </mc:Choice>
                <mc:Fallback>
                  <p:oleObj name="公式" r:id="rId4" imgW="927100" imgH="228600" progId="Equation.3">
                    <p:embed/>
                    <p:pic>
                      <p:nvPicPr>
                        <p:cNvPr id="0" name="Object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7" y="2845"/>
                          <a:ext cx="1666" cy="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955" name="Text Box 57"/>
            <p:cNvSpPr txBox="1">
              <a:spLocks noChangeArrowheads="1"/>
            </p:cNvSpPr>
            <p:nvPr/>
          </p:nvSpPr>
          <p:spPr bwMode="auto">
            <a:xfrm>
              <a:off x="192" y="2856"/>
              <a:ext cx="19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800" b="1" i="0" u="none">
                  <a:solidFill>
                    <a:schemeClr val="accent2"/>
                  </a:solidFill>
                  <a:latin typeface="楷体_GB2312" pitchFamily="49" charset="-122"/>
                  <a:ea typeface="楷体_GB2312" pitchFamily="49" charset="-122"/>
                </a:rPr>
                <a:t>去源求内阻</a:t>
              </a:r>
              <a:r>
                <a:rPr kumimoji="1" lang="zh-CN" altLang="en-US" sz="2800" b="1" i="0" u="none">
                  <a:solidFill>
                    <a:schemeClr val="accent2"/>
                  </a:solidFill>
                  <a:latin typeface="Times New Roman" panose="02020603050405020304" pitchFamily="18" charset="0"/>
                </a:rPr>
                <a:t>（</a:t>
              </a:r>
              <a:r>
                <a:rPr kumimoji="1" lang="en-US" altLang="zh-CN" sz="2800" b="1" u="none">
                  <a:solidFill>
                    <a:schemeClr val="accent2"/>
                  </a:solidFill>
                  <a:latin typeface="Times New Roman" panose="02020603050405020304" pitchFamily="18" charset="0"/>
                </a:rPr>
                <a:t>Z</a:t>
              </a:r>
              <a:r>
                <a:rPr kumimoji="1" lang="en-US" altLang="zh-CN" sz="2800" b="1" i="0" u="none" baseline="-25000">
                  <a:solidFill>
                    <a:schemeClr val="accent2"/>
                  </a:solidFill>
                  <a:latin typeface="Times New Roman" panose="02020603050405020304" pitchFamily="18" charset="0"/>
                </a:rPr>
                <a:t>o</a:t>
              </a:r>
              <a:r>
                <a:rPr kumimoji="1" lang="zh-CN" altLang="en-US" sz="2800" b="1" i="0" u="none">
                  <a:solidFill>
                    <a:schemeClr val="accent2"/>
                  </a:solidFill>
                  <a:latin typeface="Times New Roman" panose="02020603050405020304" pitchFamily="18" charset="0"/>
                </a:rPr>
                <a:t>）</a:t>
              </a:r>
              <a:endParaRPr kumimoji="1" lang="zh-CN" altLang="en-US" sz="2800" b="1" i="0" u="none">
                <a:solidFill>
                  <a:schemeClr val="accent2"/>
                </a:solidFill>
                <a:latin typeface="宋体" panose="02010600030101010101" pitchFamily="2" charset="-122"/>
              </a:endParaRPr>
            </a:p>
          </p:txBody>
        </p:sp>
      </p:grpSp>
      <p:graphicFrame>
        <p:nvGraphicFramePr>
          <p:cNvPr id="688186" name="Object 58"/>
          <p:cNvGraphicFramePr>
            <a:graphicFrameLocks noChangeAspect="1"/>
          </p:cNvGraphicFramePr>
          <p:nvPr/>
        </p:nvGraphicFramePr>
        <p:xfrm>
          <a:off x="6099175" y="4149725"/>
          <a:ext cx="2679700" cy="1216025"/>
        </p:xfrm>
        <a:graphic>
          <a:graphicData uri="http://schemas.openxmlformats.org/presentationml/2006/ole">
            <mc:AlternateContent xmlns:mc="http://schemas.openxmlformats.org/markup-compatibility/2006">
              <mc:Choice xmlns:v="urn:schemas-microsoft-com:vml" Requires="v">
                <p:oleObj name="公式" r:id="rId6" imgW="939800" imgH="457200" progId="Equation.3">
                  <p:embed/>
                </p:oleObj>
              </mc:Choice>
              <mc:Fallback>
                <p:oleObj name="公式" r:id="rId6" imgW="939800" imgH="457200" progId="Equation.3">
                  <p:embed/>
                  <p:pic>
                    <p:nvPicPr>
                      <p:cNvPr id="0" name="Object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9175" y="4149725"/>
                        <a:ext cx="2679700" cy="1216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8187" name="Object 59"/>
          <p:cNvGraphicFramePr>
            <a:graphicFrameLocks noChangeAspect="1"/>
          </p:cNvGraphicFramePr>
          <p:nvPr/>
        </p:nvGraphicFramePr>
        <p:xfrm>
          <a:off x="341313" y="5516563"/>
          <a:ext cx="2298700" cy="671512"/>
        </p:xfrm>
        <a:graphic>
          <a:graphicData uri="http://schemas.openxmlformats.org/presentationml/2006/ole">
            <mc:AlternateContent xmlns:mc="http://schemas.openxmlformats.org/markup-compatibility/2006">
              <mc:Choice xmlns:v="urn:schemas-microsoft-com:vml" Requires="v">
                <p:oleObj name="公式" r:id="rId8" imgW="1054100" imgH="241300" progId="Equation.3">
                  <p:embed/>
                </p:oleObj>
              </mc:Choice>
              <mc:Fallback>
                <p:oleObj name="公式" r:id="rId8" imgW="1054100" imgH="241300" progId="Equation.3">
                  <p:embed/>
                  <p:pic>
                    <p:nvPicPr>
                      <p:cNvPr id="0" name="Object 5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313" y="5516563"/>
                        <a:ext cx="2298700" cy="671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8188" name="Object 60"/>
          <p:cNvGraphicFramePr>
            <a:graphicFrameLocks noChangeAspect="1"/>
          </p:cNvGraphicFramePr>
          <p:nvPr/>
        </p:nvGraphicFramePr>
        <p:xfrm>
          <a:off x="5902325" y="5300663"/>
          <a:ext cx="1936750" cy="1219200"/>
        </p:xfrm>
        <a:graphic>
          <a:graphicData uri="http://schemas.openxmlformats.org/presentationml/2006/ole">
            <mc:AlternateContent xmlns:mc="http://schemas.openxmlformats.org/markup-compatibility/2006">
              <mc:Choice xmlns:v="urn:schemas-microsoft-com:vml" Requires="v">
                <p:oleObj name="公式" r:id="rId10" imgW="647700" imgH="457200" progId="Equation.3">
                  <p:embed/>
                </p:oleObj>
              </mc:Choice>
              <mc:Fallback>
                <p:oleObj name="公式" r:id="rId10" imgW="647700" imgH="457200" progId="Equation.3">
                  <p:embed/>
                  <p:pic>
                    <p:nvPicPr>
                      <p:cNvPr id="0" name="Object 6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02325" y="5300663"/>
                        <a:ext cx="193675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8189" name="Object 61"/>
          <p:cNvGraphicFramePr>
            <a:graphicFrameLocks noChangeAspect="1"/>
          </p:cNvGraphicFramePr>
          <p:nvPr/>
        </p:nvGraphicFramePr>
        <p:xfrm>
          <a:off x="3386138" y="5300663"/>
          <a:ext cx="1839912" cy="1225550"/>
        </p:xfrm>
        <a:graphic>
          <a:graphicData uri="http://schemas.openxmlformats.org/presentationml/2006/ole">
            <mc:AlternateContent xmlns:mc="http://schemas.openxmlformats.org/markup-compatibility/2006">
              <mc:Choice xmlns:v="urn:schemas-microsoft-com:vml" Requires="v">
                <p:oleObj name="公式" r:id="rId12" imgW="685800" imgH="457200" progId="Equation.3">
                  <p:embed/>
                </p:oleObj>
              </mc:Choice>
              <mc:Fallback>
                <p:oleObj name="公式" r:id="rId12" imgW="685800" imgH="457200" progId="Equation.3">
                  <p:embed/>
                  <p:pic>
                    <p:nvPicPr>
                      <p:cNvPr id="0" name="Object 6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86138" y="5300663"/>
                        <a:ext cx="1839912"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8214" name="AutoShape 86"/>
          <p:cNvSpPr>
            <a:spLocks noChangeArrowheads="1"/>
          </p:cNvSpPr>
          <p:nvPr/>
        </p:nvSpPr>
        <p:spPr bwMode="auto">
          <a:xfrm>
            <a:off x="5580063" y="1885950"/>
            <a:ext cx="647700" cy="215900"/>
          </a:xfrm>
          <a:prstGeom prst="rightArrow">
            <a:avLst>
              <a:gd name="adj1" fmla="val 50000"/>
              <a:gd name="adj2" fmla="val 75000"/>
            </a:avLst>
          </a:prstGeom>
          <a:solidFill>
            <a:schemeClr val="accent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688216" name="Group 88"/>
          <p:cNvGrpSpPr/>
          <p:nvPr/>
        </p:nvGrpSpPr>
        <p:grpSpPr bwMode="auto">
          <a:xfrm>
            <a:off x="395288" y="795338"/>
            <a:ext cx="5011737" cy="2994025"/>
            <a:chOff x="249" y="436"/>
            <a:chExt cx="3157" cy="1886"/>
          </a:xfrm>
        </p:grpSpPr>
        <p:graphicFrame>
          <p:nvGraphicFramePr>
            <p:cNvPr id="79910" name="Object 8"/>
            <p:cNvGraphicFramePr>
              <a:graphicFrameLocks noChangeAspect="1"/>
            </p:cNvGraphicFramePr>
            <p:nvPr/>
          </p:nvGraphicFramePr>
          <p:xfrm>
            <a:off x="652" y="1258"/>
            <a:ext cx="220" cy="410"/>
          </p:xfrm>
          <a:graphic>
            <a:graphicData uri="http://schemas.openxmlformats.org/presentationml/2006/ole">
              <mc:AlternateContent xmlns:mc="http://schemas.openxmlformats.org/markup-compatibility/2006">
                <mc:Choice xmlns:v="urn:schemas-microsoft-com:vml" Requires="v">
                  <p:oleObj name="公式" r:id="rId14" imgW="152400" imgH="241300" progId="Equation.3">
                    <p:embed/>
                  </p:oleObj>
                </mc:Choice>
                <mc:Fallback>
                  <p:oleObj name="公式" r:id="rId14" imgW="152400" imgH="241300" progId="Equation.3">
                    <p:embed/>
                    <p:pic>
                      <p:nvPicPr>
                        <p:cNvPr id="0"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2" y="1258"/>
                          <a:ext cx="220" cy="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911" name="Object 9"/>
            <p:cNvGraphicFramePr>
              <a:graphicFrameLocks noChangeAspect="1"/>
            </p:cNvGraphicFramePr>
            <p:nvPr/>
          </p:nvGraphicFramePr>
          <p:xfrm>
            <a:off x="1442" y="816"/>
            <a:ext cx="215" cy="337"/>
          </p:xfrm>
          <a:graphic>
            <a:graphicData uri="http://schemas.openxmlformats.org/presentationml/2006/ole">
              <mc:AlternateContent xmlns:mc="http://schemas.openxmlformats.org/markup-compatibility/2006">
                <mc:Choice xmlns:v="urn:schemas-microsoft-com:vml" Requires="v">
                  <p:oleObj name="公式" r:id="rId16" imgW="165100" imgH="228600" progId="Equation.3">
                    <p:embed/>
                  </p:oleObj>
                </mc:Choice>
                <mc:Fallback>
                  <p:oleObj name="公式" r:id="rId16" imgW="165100" imgH="228600" progId="Equation.3">
                    <p:embed/>
                    <p:pic>
                      <p:nvPicPr>
                        <p:cNvPr id="0"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42" y="816"/>
                          <a:ext cx="215" cy="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912" name="Object 10"/>
            <p:cNvGraphicFramePr>
              <a:graphicFrameLocks noChangeAspect="1"/>
            </p:cNvGraphicFramePr>
            <p:nvPr/>
          </p:nvGraphicFramePr>
          <p:xfrm>
            <a:off x="2974" y="786"/>
            <a:ext cx="203" cy="398"/>
          </p:xfrm>
          <a:graphic>
            <a:graphicData uri="http://schemas.openxmlformats.org/presentationml/2006/ole">
              <mc:AlternateContent xmlns:mc="http://schemas.openxmlformats.org/markup-compatibility/2006">
                <mc:Choice xmlns:v="urn:schemas-microsoft-com:vml" Requires="v">
                  <p:oleObj name="公式" r:id="rId18" imgW="152400" imgH="241300" progId="Equation.3">
                    <p:embed/>
                  </p:oleObj>
                </mc:Choice>
                <mc:Fallback>
                  <p:oleObj name="公式" r:id="rId18" imgW="152400" imgH="241300" progId="Equation.3">
                    <p:embed/>
                    <p:pic>
                      <p:nvPicPr>
                        <p:cNvPr id="0"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74" y="786"/>
                          <a:ext cx="203" cy="3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913" name="Object 11"/>
            <p:cNvGraphicFramePr>
              <a:graphicFrameLocks noChangeAspect="1"/>
            </p:cNvGraphicFramePr>
            <p:nvPr/>
          </p:nvGraphicFramePr>
          <p:xfrm>
            <a:off x="993" y="1241"/>
            <a:ext cx="359" cy="343"/>
          </p:xfrm>
          <a:graphic>
            <a:graphicData uri="http://schemas.openxmlformats.org/presentationml/2006/ole">
              <mc:AlternateContent xmlns:mc="http://schemas.openxmlformats.org/markup-compatibility/2006">
                <mc:Choice xmlns:v="urn:schemas-microsoft-com:vml" Requires="v">
                  <p:oleObj name="公式" r:id="rId20" imgW="292100" imgH="215900" progId="Equation.3">
                    <p:embed/>
                  </p:oleObj>
                </mc:Choice>
                <mc:Fallback>
                  <p:oleObj name="公式" r:id="rId20" imgW="292100" imgH="215900" progId="Equation.3">
                    <p:embed/>
                    <p:pic>
                      <p:nvPicPr>
                        <p:cNvPr id="0"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93" y="1241"/>
                          <a:ext cx="359" cy="3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914" name="Object 13"/>
            <p:cNvGraphicFramePr>
              <a:graphicFrameLocks noChangeAspect="1"/>
            </p:cNvGraphicFramePr>
            <p:nvPr/>
          </p:nvGraphicFramePr>
          <p:xfrm>
            <a:off x="3130" y="1327"/>
            <a:ext cx="276" cy="314"/>
          </p:xfrm>
          <a:graphic>
            <a:graphicData uri="http://schemas.openxmlformats.org/presentationml/2006/ole">
              <mc:AlternateContent xmlns:mc="http://schemas.openxmlformats.org/markup-compatibility/2006">
                <mc:Choice xmlns:v="urn:schemas-microsoft-com:vml" Requires="v">
                  <p:oleObj name="公式" r:id="rId22" imgW="152400" imgH="190500" progId="Equation.3">
                    <p:embed/>
                  </p:oleObj>
                </mc:Choice>
                <mc:Fallback>
                  <p:oleObj name="公式" r:id="rId22" imgW="152400" imgH="190500" progId="Equation.3">
                    <p:embed/>
                    <p:pic>
                      <p:nvPicPr>
                        <p:cNvPr id="0" name="Object 1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30" y="1327"/>
                          <a:ext cx="276"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useBgFill="1">
          <p:nvSpPr>
            <p:cNvPr id="79915" name="Oval 14"/>
            <p:cNvSpPr>
              <a:spLocks noChangeArrowheads="1"/>
            </p:cNvSpPr>
            <p:nvPr/>
          </p:nvSpPr>
          <p:spPr bwMode="auto">
            <a:xfrm>
              <a:off x="249" y="1283"/>
              <a:ext cx="328" cy="299"/>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16" name="Line 15"/>
            <p:cNvSpPr>
              <a:spLocks noChangeShapeType="1"/>
            </p:cNvSpPr>
            <p:nvPr/>
          </p:nvSpPr>
          <p:spPr bwMode="auto">
            <a:xfrm flipV="1">
              <a:off x="249" y="1436"/>
              <a:ext cx="328" cy="1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17" name="Line 16"/>
            <p:cNvSpPr>
              <a:spLocks noChangeShapeType="1"/>
            </p:cNvSpPr>
            <p:nvPr/>
          </p:nvSpPr>
          <p:spPr bwMode="auto">
            <a:xfrm flipV="1">
              <a:off x="419" y="766"/>
              <a:ext cx="0" cy="52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18" name="Line 17"/>
            <p:cNvSpPr>
              <a:spLocks noChangeShapeType="1"/>
            </p:cNvSpPr>
            <p:nvPr/>
          </p:nvSpPr>
          <p:spPr bwMode="auto">
            <a:xfrm>
              <a:off x="408" y="1579"/>
              <a:ext cx="0" cy="4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19" name="Line 18"/>
            <p:cNvSpPr>
              <a:spLocks noChangeShapeType="1"/>
            </p:cNvSpPr>
            <p:nvPr/>
          </p:nvSpPr>
          <p:spPr bwMode="auto">
            <a:xfrm>
              <a:off x="1040" y="777"/>
              <a:ext cx="86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20" name="Line 19"/>
            <p:cNvSpPr>
              <a:spLocks noChangeShapeType="1"/>
            </p:cNvSpPr>
            <p:nvPr/>
          </p:nvSpPr>
          <p:spPr bwMode="auto">
            <a:xfrm flipV="1">
              <a:off x="408" y="2019"/>
              <a:ext cx="2488" cy="1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21" name="Line 20"/>
            <p:cNvSpPr>
              <a:spLocks noChangeShapeType="1"/>
            </p:cNvSpPr>
            <p:nvPr/>
          </p:nvSpPr>
          <p:spPr bwMode="auto">
            <a:xfrm>
              <a:off x="1805" y="777"/>
              <a:ext cx="0" cy="125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79922" name="Rectangle 21"/>
            <p:cNvSpPr>
              <a:spLocks noChangeArrowheads="1"/>
            </p:cNvSpPr>
            <p:nvPr/>
          </p:nvSpPr>
          <p:spPr bwMode="auto">
            <a:xfrm>
              <a:off x="1742" y="1305"/>
              <a:ext cx="126" cy="263"/>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23" name="Line 22"/>
            <p:cNvSpPr>
              <a:spLocks noChangeShapeType="1"/>
            </p:cNvSpPr>
            <p:nvPr/>
          </p:nvSpPr>
          <p:spPr bwMode="auto">
            <a:xfrm>
              <a:off x="633" y="1263"/>
              <a:ext cx="0" cy="433"/>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79924" name="Group 23"/>
            <p:cNvGrpSpPr/>
            <p:nvPr/>
          </p:nvGrpSpPr>
          <p:grpSpPr bwMode="auto">
            <a:xfrm>
              <a:off x="1355" y="1223"/>
              <a:ext cx="103" cy="367"/>
              <a:chOff x="433" y="3084"/>
              <a:chExt cx="95" cy="612"/>
            </a:xfrm>
          </p:grpSpPr>
          <p:sp>
            <p:nvSpPr>
              <p:cNvPr id="79951" name="AutoShape 24"/>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952" name="AutoShape 25"/>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953" name="AutoShape 26"/>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79925" name="Line 27"/>
            <p:cNvSpPr>
              <a:spLocks noChangeShapeType="1"/>
            </p:cNvSpPr>
            <p:nvPr/>
          </p:nvSpPr>
          <p:spPr bwMode="auto">
            <a:xfrm>
              <a:off x="1378" y="1587"/>
              <a:ext cx="0" cy="433"/>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926" name="Line 28"/>
            <p:cNvSpPr>
              <a:spLocks noChangeShapeType="1"/>
            </p:cNvSpPr>
            <p:nvPr/>
          </p:nvSpPr>
          <p:spPr bwMode="auto">
            <a:xfrm flipH="1">
              <a:off x="407" y="777"/>
              <a:ext cx="372"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9927" name="Rectangle 29"/>
            <p:cNvSpPr>
              <a:spLocks noChangeArrowheads="1"/>
            </p:cNvSpPr>
            <p:nvPr/>
          </p:nvSpPr>
          <p:spPr bwMode="auto">
            <a:xfrm rot="-5400000">
              <a:off x="825" y="628"/>
              <a:ext cx="131" cy="310"/>
            </a:xfrm>
            <a:prstGeom prst="rect">
              <a:avLst/>
            </a:prstGeom>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28" name="Line 30"/>
            <p:cNvSpPr>
              <a:spLocks noChangeShapeType="1"/>
            </p:cNvSpPr>
            <p:nvPr/>
          </p:nvSpPr>
          <p:spPr bwMode="auto">
            <a:xfrm rot="-5400000">
              <a:off x="2181" y="491"/>
              <a:ext cx="12" cy="55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929" name="Line 31"/>
            <p:cNvSpPr>
              <a:spLocks noChangeShapeType="1"/>
            </p:cNvSpPr>
            <p:nvPr/>
          </p:nvSpPr>
          <p:spPr bwMode="auto">
            <a:xfrm rot="-5400000">
              <a:off x="2720" y="601"/>
              <a:ext cx="0" cy="34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930" name="Line 32"/>
            <p:cNvSpPr>
              <a:spLocks noChangeShapeType="1"/>
            </p:cNvSpPr>
            <p:nvPr/>
          </p:nvSpPr>
          <p:spPr bwMode="auto">
            <a:xfrm rot="-5400000">
              <a:off x="2347" y="775"/>
              <a:ext cx="25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931" name="Line 33"/>
            <p:cNvSpPr>
              <a:spLocks noChangeShapeType="1"/>
            </p:cNvSpPr>
            <p:nvPr/>
          </p:nvSpPr>
          <p:spPr bwMode="auto">
            <a:xfrm rot="-5400000">
              <a:off x="2417" y="775"/>
              <a:ext cx="25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9932" name="Oval 34"/>
            <p:cNvSpPr>
              <a:spLocks noChangeArrowheads="1"/>
            </p:cNvSpPr>
            <p:nvPr/>
          </p:nvSpPr>
          <p:spPr bwMode="auto">
            <a:xfrm>
              <a:off x="2728" y="1315"/>
              <a:ext cx="328" cy="299"/>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33" name="Line 35"/>
            <p:cNvSpPr>
              <a:spLocks noChangeShapeType="1"/>
            </p:cNvSpPr>
            <p:nvPr/>
          </p:nvSpPr>
          <p:spPr bwMode="auto">
            <a:xfrm>
              <a:off x="2897" y="766"/>
              <a:ext cx="0" cy="1275"/>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934" name="Oval 36"/>
            <p:cNvSpPr>
              <a:spLocks noChangeArrowheads="1"/>
            </p:cNvSpPr>
            <p:nvPr/>
          </p:nvSpPr>
          <p:spPr bwMode="auto">
            <a:xfrm flipV="1">
              <a:off x="1357" y="735"/>
              <a:ext cx="44" cy="64"/>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935" name="Oval 37"/>
            <p:cNvSpPr>
              <a:spLocks noChangeArrowheads="1"/>
            </p:cNvSpPr>
            <p:nvPr/>
          </p:nvSpPr>
          <p:spPr bwMode="auto">
            <a:xfrm flipV="1">
              <a:off x="1792" y="734"/>
              <a:ext cx="44" cy="64"/>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936" name="Oval 38"/>
            <p:cNvSpPr>
              <a:spLocks noChangeArrowheads="1"/>
            </p:cNvSpPr>
            <p:nvPr/>
          </p:nvSpPr>
          <p:spPr bwMode="auto">
            <a:xfrm flipV="1">
              <a:off x="1805" y="1989"/>
              <a:ext cx="44" cy="64"/>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937" name="Oval 39"/>
            <p:cNvSpPr>
              <a:spLocks noChangeArrowheads="1"/>
            </p:cNvSpPr>
            <p:nvPr/>
          </p:nvSpPr>
          <p:spPr bwMode="auto">
            <a:xfrm flipV="1">
              <a:off x="1357" y="2000"/>
              <a:ext cx="44" cy="64"/>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938" name="Line 40"/>
            <p:cNvSpPr>
              <a:spLocks noChangeShapeType="1"/>
            </p:cNvSpPr>
            <p:nvPr/>
          </p:nvSpPr>
          <p:spPr bwMode="auto">
            <a:xfrm>
              <a:off x="3145" y="1241"/>
              <a:ext cx="0" cy="498"/>
            </a:xfrm>
            <a:prstGeom prst="line">
              <a:avLst/>
            </a:prstGeom>
            <a:noFill/>
            <a:ln w="381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939" name="Line 41"/>
            <p:cNvSpPr>
              <a:spLocks noChangeShapeType="1"/>
            </p:cNvSpPr>
            <p:nvPr/>
          </p:nvSpPr>
          <p:spPr bwMode="auto">
            <a:xfrm>
              <a:off x="1378" y="766"/>
              <a:ext cx="0" cy="465"/>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940" name="Line 42"/>
            <p:cNvSpPr>
              <a:spLocks noChangeShapeType="1"/>
            </p:cNvSpPr>
            <p:nvPr/>
          </p:nvSpPr>
          <p:spPr bwMode="auto">
            <a:xfrm>
              <a:off x="1801" y="874"/>
              <a:ext cx="0" cy="259"/>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941" name="Line 43"/>
            <p:cNvSpPr>
              <a:spLocks noChangeShapeType="1"/>
            </p:cNvSpPr>
            <p:nvPr/>
          </p:nvSpPr>
          <p:spPr bwMode="auto">
            <a:xfrm>
              <a:off x="2897" y="841"/>
              <a:ext cx="0" cy="292"/>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79942" name="Object 44"/>
            <p:cNvGraphicFramePr>
              <a:graphicFrameLocks noChangeAspect="1"/>
            </p:cNvGraphicFramePr>
            <p:nvPr/>
          </p:nvGraphicFramePr>
          <p:xfrm>
            <a:off x="1806" y="868"/>
            <a:ext cx="370" cy="386"/>
          </p:xfrm>
          <a:graphic>
            <a:graphicData uri="http://schemas.openxmlformats.org/presentationml/2006/ole">
              <mc:AlternateContent xmlns:mc="http://schemas.openxmlformats.org/markup-compatibility/2006">
                <mc:Choice xmlns:v="urn:schemas-microsoft-com:vml" Requires="v">
                  <p:oleObj name="Equation" r:id="rId24" imgW="215900" imgH="254000" progId="Equation.3">
                    <p:embed/>
                  </p:oleObj>
                </mc:Choice>
                <mc:Fallback>
                  <p:oleObj name="Equation" r:id="rId24" imgW="215900" imgH="254000" progId="Equation.3">
                    <p:embed/>
                    <p:pic>
                      <p:nvPicPr>
                        <p:cNvPr id="0" name="Object 4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806" y="868"/>
                          <a:ext cx="370"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943" name="Object 45"/>
            <p:cNvGraphicFramePr>
              <a:graphicFrameLocks noChangeAspect="1"/>
            </p:cNvGraphicFramePr>
            <p:nvPr/>
          </p:nvGraphicFramePr>
          <p:xfrm>
            <a:off x="741" y="822"/>
            <a:ext cx="319" cy="332"/>
          </p:xfrm>
          <a:graphic>
            <a:graphicData uri="http://schemas.openxmlformats.org/presentationml/2006/ole">
              <mc:AlternateContent xmlns:mc="http://schemas.openxmlformats.org/markup-compatibility/2006">
                <mc:Choice xmlns:v="urn:schemas-microsoft-com:vml" Requires="v">
                  <p:oleObj name="公式" r:id="rId26" imgW="177800" imgH="215900" progId="Equation.3">
                    <p:embed/>
                  </p:oleObj>
                </mc:Choice>
                <mc:Fallback>
                  <p:oleObj name="公式" r:id="rId26" imgW="177800" imgH="215900" progId="Equation.3">
                    <p:embed/>
                    <p:pic>
                      <p:nvPicPr>
                        <p:cNvPr id="0" name="Object 4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41" y="822"/>
                          <a:ext cx="319"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944" name="Object 46"/>
            <p:cNvGraphicFramePr>
              <a:graphicFrameLocks noChangeAspect="1"/>
            </p:cNvGraphicFramePr>
            <p:nvPr/>
          </p:nvGraphicFramePr>
          <p:xfrm>
            <a:off x="1882" y="1298"/>
            <a:ext cx="278" cy="327"/>
          </p:xfrm>
          <a:graphic>
            <a:graphicData uri="http://schemas.openxmlformats.org/presentationml/2006/ole">
              <mc:AlternateContent xmlns:mc="http://schemas.openxmlformats.org/markup-compatibility/2006">
                <mc:Choice xmlns:v="urn:schemas-microsoft-com:vml" Requires="v">
                  <p:oleObj name="公式" r:id="rId28" imgW="190500" imgH="215900" progId="Equation.3">
                    <p:embed/>
                  </p:oleObj>
                </mc:Choice>
                <mc:Fallback>
                  <p:oleObj name="公式" r:id="rId28" imgW="190500" imgH="215900" progId="Equation.3">
                    <p:embed/>
                    <p:pic>
                      <p:nvPicPr>
                        <p:cNvPr id="0" name="Object 46"/>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882" y="1298"/>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945" name="Line 47"/>
            <p:cNvSpPr>
              <a:spLocks noChangeShapeType="1"/>
            </p:cNvSpPr>
            <p:nvPr/>
          </p:nvSpPr>
          <p:spPr bwMode="auto">
            <a:xfrm>
              <a:off x="1374" y="885"/>
              <a:ext cx="0" cy="227"/>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79946" name="Oval 48"/>
            <p:cNvSpPr>
              <a:spLocks noChangeArrowheads="1"/>
            </p:cNvSpPr>
            <p:nvPr/>
          </p:nvSpPr>
          <p:spPr bwMode="auto">
            <a:xfrm flipV="1">
              <a:off x="2233" y="740"/>
              <a:ext cx="68" cy="68"/>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9947" name="Oval 49"/>
            <p:cNvSpPr>
              <a:spLocks noChangeArrowheads="1"/>
            </p:cNvSpPr>
            <p:nvPr/>
          </p:nvSpPr>
          <p:spPr bwMode="auto">
            <a:xfrm flipV="1">
              <a:off x="2233" y="1988"/>
              <a:ext cx="68" cy="68"/>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948" name="Text Box 50"/>
            <p:cNvSpPr txBox="1">
              <a:spLocks noChangeArrowheads="1"/>
            </p:cNvSpPr>
            <p:nvPr/>
          </p:nvSpPr>
          <p:spPr bwMode="auto">
            <a:xfrm>
              <a:off x="2159" y="203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2400" b="1" i="0" u="none">
                  <a:solidFill>
                    <a:schemeClr val="accent2"/>
                  </a:solidFill>
                  <a:latin typeface="Times New Roman" panose="02020603050405020304" pitchFamily="18" charset="0"/>
                </a:rPr>
                <a:t>B</a:t>
              </a:r>
            </a:p>
          </p:txBody>
        </p:sp>
        <p:sp>
          <p:nvSpPr>
            <p:cNvPr id="79949" name="Text Box 51"/>
            <p:cNvSpPr txBox="1">
              <a:spLocks noChangeArrowheads="1"/>
            </p:cNvSpPr>
            <p:nvPr/>
          </p:nvSpPr>
          <p:spPr bwMode="auto">
            <a:xfrm>
              <a:off x="2171" y="46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2400" b="1" i="0" u="none">
                  <a:solidFill>
                    <a:schemeClr val="accent2"/>
                  </a:solidFill>
                  <a:latin typeface="Times New Roman" panose="02020603050405020304" pitchFamily="18" charset="0"/>
                </a:rPr>
                <a:t>A</a:t>
              </a:r>
            </a:p>
          </p:txBody>
        </p:sp>
        <p:graphicFrame>
          <p:nvGraphicFramePr>
            <p:cNvPr id="79950" name="Object 87"/>
            <p:cNvGraphicFramePr>
              <a:graphicFrameLocks noChangeAspect="1"/>
            </p:cNvGraphicFramePr>
            <p:nvPr/>
          </p:nvGraphicFramePr>
          <p:xfrm>
            <a:off x="2562" y="436"/>
            <a:ext cx="499" cy="363"/>
          </p:xfrm>
          <a:graphic>
            <a:graphicData uri="http://schemas.openxmlformats.org/presentationml/2006/ole">
              <mc:AlternateContent xmlns:mc="http://schemas.openxmlformats.org/markup-compatibility/2006">
                <mc:Choice xmlns:v="urn:schemas-microsoft-com:vml" Requires="v">
                  <p:oleObj name="公式" r:id="rId30" imgW="406400" imgH="228600" progId="Equation.3">
                    <p:embed/>
                  </p:oleObj>
                </mc:Choice>
                <mc:Fallback>
                  <p:oleObj name="公式" r:id="rId30" imgW="406400" imgH="228600" progId="Equation.3">
                    <p:embed/>
                    <p:pic>
                      <p:nvPicPr>
                        <p:cNvPr id="0" name="Object 87"/>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562" y="436"/>
                          <a:ext cx="499"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useBgFill="1">
        <p:nvSpPr>
          <p:cNvPr id="688213" name="Rectangle 85"/>
          <p:cNvSpPr>
            <a:spLocks noChangeArrowheads="1"/>
          </p:cNvSpPr>
          <p:nvPr/>
        </p:nvSpPr>
        <p:spPr bwMode="auto">
          <a:xfrm>
            <a:off x="3563938" y="908050"/>
            <a:ext cx="1866900" cy="25527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88221" name="Group 93"/>
          <p:cNvGrpSpPr/>
          <p:nvPr/>
        </p:nvGrpSpPr>
        <p:grpSpPr bwMode="auto">
          <a:xfrm>
            <a:off x="6267450" y="476250"/>
            <a:ext cx="2517775" cy="3241675"/>
            <a:chOff x="3948" y="300"/>
            <a:chExt cx="1586" cy="2042"/>
          </a:xfrm>
        </p:grpSpPr>
        <p:sp useBgFill="1">
          <p:nvSpPr>
            <p:cNvPr id="79888" name="Oval 63"/>
            <p:cNvSpPr>
              <a:spLocks noChangeArrowheads="1"/>
            </p:cNvSpPr>
            <p:nvPr/>
          </p:nvSpPr>
          <p:spPr bwMode="auto">
            <a:xfrm>
              <a:off x="3948" y="984"/>
              <a:ext cx="280" cy="272"/>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889" name="Line 64"/>
            <p:cNvSpPr>
              <a:spLocks noChangeShapeType="1"/>
            </p:cNvSpPr>
            <p:nvPr/>
          </p:nvSpPr>
          <p:spPr bwMode="auto">
            <a:xfrm>
              <a:off x="4102" y="673"/>
              <a:ext cx="0" cy="1404"/>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79890" name="Rectangle 65"/>
            <p:cNvSpPr>
              <a:spLocks noChangeArrowheads="1"/>
            </p:cNvSpPr>
            <p:nvPr/>
          </p:nvSpPr>
          <p:spPr bwMode="auto">
            <a:xfrm>
              <a:off x="4033" y="1523"/>
              <a:ext cx="137" cy="293"/>
            </a:xfrm>
            <a:prstGeom prst="rect">
              <a:avLst/>
            </a:prstGeom>
            <a:ln w="381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zh-CN" sz="2800" b="1" i="0" u="none">
                <a:solidFill>
                  <a:srgbClr val="FF0000"/>
                </a:solidFill>
                <a:latin typeface="Times New Roman" panose="02020603050405020304" pitchFamily="18" charset="0"/>
              </a:endParaRPr>
            </a:p>
          </p:txBody>
        </p:sp>
        <p:sp>
          <p:nvSpPr>
            <p:cNvPr id="79891" name="Line 66"/>
            <p:cNvSpPr>
              <a:spLocks noChangeShapeType="1"/>
            </p:cNvSpPr>
            <p:nvPr/>
          </p:nvSpPr>
          <p:spPr bwMode="auto">
            <a:xfrm rot="-5400000">
              <a:off x="4432" y="359"/>
              <a:ext cx="0" cy="64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892" name="Line 67"/>
            <p:cNvSpPr>
              <a:spLocks noChangeShapeType="1"/>
            </p:cNvSpPr>
            <p:nvPr/>
          </p:nvSpPr>
          <p:spPr bwMode="auto">
            <a:xfrm rot="5400000" flipV="1">
              <a:off x="4969" y="545"/>
              <a:ext cx="12" cy="26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893" name="Line 68"/>
            <p:cNvSpPr>
              <a:spLocks noChangeShapeType="1"/>
            </p:cNvSpPr>
            <p:nvPr/>
          </p:nvSpPr>
          <p:spPr bwMode="auto">
            <a:xfrm rot="-5400000">
              <a:off x="4612" y="683"/>
              <a:ext cx="28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894" name="Line 69"/>
            <p:cNvSpPr>
              <a:spLocks noChangeShapeType="1"/>
            </p:cNvSpPr>
            <p:nvPr/>
          </p:nvSpPr>
          <p:spPr bwMode="auto">
            <a:xfrm rot="-5400000">
              <a:off x="4688" y="683"/>
              <a:ext cx="28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9895" name="Oval 70"/>
            <p:cNvSpPr>
              <a:spLocks noChangeArrowheads="1"/>
            </p:cNvSpPr>
            <p:nvPr/>
          </p:nvSpPr>
          <p:spPr bwMode="auto">
            <a:xfrm>
              <a:off x="4963" y="1427"/>
              <a:ext cx="280" cy="272"/>
            </a:xfrm>
            <a:prstGeom prst="ellipse">
              <a:avLst/>
            </a:prstGeom>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96" name="Line 71"/>
            <p:cNvSpPr>
              <a:spLocks noChangeShapeType="1"/>
            </p:cNvSpPr>
            <p:nvPr/>
          </p:nvSpPr>
          <p:spPr bwMode="auto">
            <a:xfrm flipH="1">
              <a:off x="5111" y="685"/>
              <a:ext cx="0" cy="138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897" name="Line 72"/>
            <p:cNvSpPr>
              <a:spLocks noChangeShapeType="1"/>
            </p:cNvSpPr>
            <p:nvPr/>
          </p:nvSpPr>
          <p:spPr bwMode="auto">
            <a:xfrm>
              <a:off x="5297" y="1369"/>
              <a:ext cx="0" cy="372"/>
            </a:xfrm>
            <a:prstGeom prst="line">
              <a:avLst/>
            </a:prstGeom>
            <a:noFill/>
            <a:ln w="381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898" name="Line 73"/>
            <p:cNvSpPr>
              <a:spLocks noChangeShapeType="1"/>
            </p:cNvSpPr>
            <p:nvPr/>
          </p:nvSpPr>
          <p:spPr bwMode="auto">
            <a:xfrm>
              <a:off x="5111" y="829"/>
              <a:ext cx="0" cy="324"/>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79899" name="Object 75"/>
            <p:cNvGraphicFramePr>
              <a:graphicFrameLocks noChangeAspect="1"/>
            </p:cNvGraphicFramePr>
            <p:nvPr/>
          </p:nvGraphicFramePr>
          <p:xfrm>
            <a:off x="5280" y="1356"/>
            <a:ext cx="254" cy="310"/>
          </p:xfrm>
          <a:graphic>
            <a:graphicData uri="http://schemas.openxmlformats.org/presentationml/2006/ole">
              <mc:AlternateContent xmlns:mc="http://schemas.openxmlformats.org/markup-compatibility/2006">
                <mc:Choice xmlns:v="urn:schemas-microsoft-com:vml" Requires="v">
                  <p:oleObj name="公式" r:id="rId32" imgW="152400" imgH="190500" progId="Equation.3">
                    <p:embed/>
                  </p:oleObj>
                </mc:Choice>
                <mc:Fallback>
                  <p:oleObj name="公式" r:id="rId32" imgW="152400" imgH="190500" progId="Equation.3">
                    <p:embed/>
                    <p:pic>
                      <p:nvPicPr>
                        <p:cNvPr id="0" name="Object 7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280" y="1356"/>
                          <a:ext cx="254"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900" name="Line 76"/>
            <p:cNvSpPr>
              <a:spLocks noChangeShapeType="1"/>
            </p:cNvSpPr>
            <p:nvPr/>
          </p:nvSpPr>
          <p:spPr bwMode="auto">
            <a:xfrm>
              <a:off x="4096" y="2064"/>
              <a:ext cx="1015"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901" name="Line 77"/>
            <p:cNvSpPr>
              <a:spLocks noChangeShapeType="1"/>
            </p:cNvSpPr>
            <p:nvPr/>
          </p:nvSpPr>
          <p:spPr bwMode="auto">
            <a:xfrm>
              <a:off x="4282" y="936"/>
              <a:ext cx="0" cy="396"/>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9902" name="Oval 80"/>
            <p:cNvSpPr>
              <a:spLocks noChangeArrowheads="1"/>
            </p:cNvSpPr>
            <p:nvPr/>
          </p:nvSpPr>
          <p:spPr bwMode="auto">
            <a:xfrm flipV="1">
              <a:off x="4571" y="640"/>
              <a:ext cx="70" cy="68"/>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79903" name="Oval 81"/>
            <p:cNvSpPr>
              <a:spLocks noChangeArrowheads="1"/>
            </p:cNvSpPr>
            <p:nvPr/>
          </p:nvSpPr>
          <p:spPr bwMode="auto">
            <a:xfrm flipV="1">
              <a:off x="4571" y="2020"/>
              <a:ext cx="70" cy="68"/>
            </a:xfrm>
            <a:prstGeom prst="ellipse">
              <a:avLst/>
            </a:prstGeom>
            <a:ln w="3810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904" name="Text Box 82"/>
            <p:cNvSpPr txBox="1">
              <a:spLocks noChangeArrowheads="1"/>
            </p:cNvSpPr>
            <p:nvPr/>
          </p:nvSpPr>
          <p:spPr bwMode="auto">
            <a:xfrm>
              <a:off x="4495" y="374"/>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2400" b="1" i="0" u="none">
                  <a:solidFill>
                    <a:schemeClr val="accent2"/>
                  </a:solidFill>
                  <a:latin typeface="Times New Roman" panose="02020603050405020304" pitchFamily="18" charset="0"/>
                </a:rPr>
                <a:t>A</a:t>
              </a:r>
            </a:p>
          </p:txBody>
        </p:sp>
        <p:sp>
          <p:nvSpPr>
            <p:cNvPr id="79905" name="Text Box 83"/>
            <p:cNvSpPr txBox="1">
              <a:spLocks noChangeArrowheads="1"/>
            </p:cNvSpPr>
            <p:nvPr/>
          </p:nvSpPr>
          <p:spPr bwMode="auto">
            <a:xfrm>
              <a:off x="4507" y="205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2400" b="1" i="0" u="none">
                  <a:solidFill>
                    <a:schemeClr val="accent2"/>
                  </a:solidFill>
                  <a:latin typeface="Times New Roman" panose="02020603050405020304" pitchFamily="18" charset="0"/>
                </a:rPr>
                <a:t>B</a:t>
              </a:r>
            </a:p>
          </p:txBody>
        </p:sp>
        <p:graphicFrame>
          <p:nvGraphicFramePr>
            <p:cNvPr id="79906" name="Object 84"/>
            <p:cNvGraphicFramePr>
              <a:graphicFrameLocks noChangeAspect="1"/>
            </p:cNvGraphicFramePr>
            <p:nvPr/>
          </p:nvGraphicFramePr>
          <p:xfrm>
            <a:off x="5149" y="794"/>
            <a:ext cx="210" cy="398"/>
          </p:xfrm>
          <a:graphic>
            <a:graphicData uri="http://schemas.openxmlformats.org/presentationml/2006/ole">
              <mc:AlternateContent xmlns:mc="http://schemas.openxmlformats.org/markup-compatibility/2006">
                <mc:Choice xmlns:v="urn:schemas-microsoft-com:vml" Requires="v">
                  <p:oleObj name="公式" r:id="rId33" imgW="152400" imgH="241300" progId="Equation.3">
                    <p:embed/>
                  </p:oleObj>
                </mc:Choice>
                <mc:Fallback>
                  <p:oleObj name="公式" r:id="rId33" imgW="152400" imgH="241300" progId="Equation.3">
                    <p:embed/>
                    <p:pic>
                      <p:nvPicPr>
                        <p:cNvPr id="0" name="Object 8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49" y="794"/>
                          <a:ext cx="210" cy="3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907" name="Object 89"/>
            <p:cNvGraphicFramePr>
              <a:graphicFrameLocks noChangeAspect="1"/>
            </p:cNvGraphicFramePr>
            <p:nvPr/>
          </p:nvGraphicFramePr>
          <p:xfrm>
            <a:off x="4314" y="940"/>
            <a:ext cx="381" cy="392"/>
          </p:xfrm>
          <a:graphic>
            <a:graphicData uri="http://schemas.openxmlformats.org/presentationml/2006/ole">
              <mc:AlternateContent xmlns:mc="http://schemas.openxmlformats.org/markup-compatibility/2006">
                <mc:Choice xmlns:v="urn:schemas-microsoft-com:vml" Requires="v">
                  <p:oleObj name="公式" r:id="rId34" imgW="228600" imgH="241300" progId="Equation.3">
                    <p:embed/>
                  </p:oleObj>
                </mc:Choice>
                <mc:Fallback>
                  <p:oleObj name="公式" r:id="rId34" imgW="228600" imgH="241300" progId="Equation.3">
                    <p:embed/>
                    <p:pic>
                      <p:nvPicPr>
                        <p:cNvPr id="0" name="Object 89"/>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314" y="940"/>
                          <a:ext cx="381"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908" name="Object 90"/>
            <p:cNvGraphicFramePr>
              <a:graphicFrameLocks noChangeAspect="1"/>
            </p:cNvGraphicFramePr>
            <p:nvPr/>
          </p:nvGraphicFramePr>
          <p:xfrm>
            <a:off x="4241" y="1525"/>
            <a:ext cx="360" cy="372"/>
          </p:xfrm>
          <a:graphic>
            <a:graphicData uri="http://schemas.openxmlformats.org/presentationml/2006/ole">
              <mc:AlternateContent xmlns:mc="http://schemas.openxmlformats.org/markup-compatibility/2006">
                <mc:Choice xmlns:v="urn:schemas-microsoft-com:vml" Requires="v">
                  <p:oleObj name="公式" r:id="rId36" imgW="215900" imgH="228600" progId="Equation.3">
                    <p:embed/>
                  </p:oleObj>
                </mc:Choice>
                <mc:Fallback>
                  <p:oleObj name="公式" r:id="rId36" imgW="215900" imgH="228600" progId="Equation.3">
                    <p:embed/>
                    <p:pic>
                      <p:nvPicPr>
                        <p:cNvPr id="0" name="Object 90"/>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241" y="1525"/>
                          <a:ext cx="360" cy="3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909" name="Object 92"/>
            <p:cNvGraphicFramePr>
              <a:graphicFrameLocks noChangeAspect="1"/>
            </p:cNvGraphicFramePr>
            <p:nvPr/>
          </p:nvGraphicFramePr>
          <p:xfrm>
            <a:off x="4743" y="300"/>
            <a:ext cx="677" cy="372"/>
          </p:xfrm>
          <a:graphic>
            <a:graphicData uri="http://schemas.openxmlformats.org/presentationml/2006/ole">
              <mc:AlternateContent xmlns:mc="http://schemas.openxmlformats.org/markup-compatibility/2006">
                <mc:Choice xmlns:v="urn:schemas-microsoft-com:vml" Requires="v">
                  <p:oleObj name="公式" r:id="rId38" imgW="406400" imgH="228600" progId="Equation.3">
                    <p:embed/>
                  </p:oleObj>
                </mc:Choice>
                <mc:Fallback>
                  <p:oleObj name="公式" r:id="rId38" imgW="406400" imgH="228600" progId="Equation.3">
                    <p:embed/>
                    <p:pic>
                      <p:nvPicPr>
                        <p:cNvPr id="0" name="Object 92"/>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743" y="300"/>
                          <a:ext cx="677" cy="3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88" name="Picture 2" descr="C:\Program Files\Microsoft Office\MEDIA\CAGCAT10\j0234131.wmf"/>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300104" y="5589240"/>
            <a:ext cx="843896" cy="8973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88132"/>
                                        </p:tgtEl>
                                        <p:attrNameLst>
                                          <p:attrName>style.visibility</p:attrName>
                                        </p:attrNameLst>
                                      </p:cBhvr>
                                      <p:to>
                                        <p:strVal val="visible"/>
                                      </p:to>
                                    </p:set>
                                    <p:animEffect transition="in" filter="wipe(left)">
                                      <p:cBhvr>
                                        <p:cTn id="7" dur="500"/>
                                        <p:tgtEl>
                                          <p:spTgt spid="68813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88216"/>
                                        </p:tgtEl>
                                        <p:attrNameLst>
                                          <p:attrName>style.visibility</p:attrName>
                                        </p:attrNameLst>
                                      </p:cBhvr>
                                      <p:to>
                                        <p:strVal val="visible"/>
                                      </p:to>
                                    </p:set>
                                    <p:animEffect transition="in" filter="box(out)">
                                      <p:cBhvr>
                                        <p:cTn id="12" dur="500"/>
                                        <p:tgtEl>
                                          <p:spTgt spid="68821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88131"/>
                                        </p:tgtEl>
                                        <p:attrNameLst>
                                          <p:attrName>style.visibility</p:attrName>
                                        </p:attrNameLst>
                                      </p:cBhvr>
                                      <p:to>
                                        <p:strVal val="visible"/>
                                      </p:to>
                                    </p:set>
                                    <p:animEffect transition="in" filter="box(in)">
                                      <p:cBhvr>
                                        <p:cTn id="17" dur="1000"/>
                                        <p:tgtEl>
                                          <p:spTgt spid="68813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688221"/>
                                        </p:tgtEl>
                                        <p:attrNameLst>
                                          <p:attrName>style.visibility</p:attrName>
                                        </p:attrNameLst>
                                      </p:cBhvr>
                                      <p:to>
                                        <p:strVal val="visible"/>
                                      </p:to>
                                    </p:set>
                                    <p:animEffect transition="in" filter="box(out)">
                                      <p:cBhvr>
                                        <p:cTn id="22" dur="1000"/>
                                        <p:tgtEl>
                                          <p:spTgt spid="6882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88214"/>
                                        </p:tgtEl>
                                        <p:attrNameLst>
                                          <p:attrName>style.visibility</p:attrName>
                                        </p:attrNameLst>
                                      </p:cBhvr>
                                      <p:to>
                                        <p:strVal val="visible"/>
                                      </p:to>
                                    </p:set>
                                    <p:animEffect transition="in" filter="wipe(left)">
                                      <p:cBhvr>
                                        <p:cTn id="27" dur="500"/>
                                        <p:tgtEl>
                                          <p:spTgt spid="688214"/>
                                        </p:tgtEl>
                                      </p:cBhvr>
                                    </p:animEffect>
                                  </p:childTnLst>
                                </p:cTn>
                              </p:par>
                            </p:childTnLst>
                          </p:cTn>
                        </p:par>
                        <p:par>
                          <p:cTn id="28" fill="hold">
                            <p:stCondLst>
                              <p:cond delay="500"/>
                            </p:stCondLst>
                            <p:childTnLst>
                              <p:par>
                                <p:cTn id="29" presetID="4" presetClass="entr" presetSubtype="32" fill="hold" grpId="0" nodeType="afterEffect">
                                  <p:stCondLst>
                                    <p:cond delay="0"/>
                                  </p:stCondLst>
                                  <p:childTnLst>
                                    <p:set>
                                      <p:cBhvr>
                                        <p:cTn id="30" dur="1" fill="hold">
                                          <p:stCondLst>
                                            <p:cond delay="0"/>
                                          </p:stCondLst>
                                        </p:cTn>
                                        <p:tgtEl>
                                          <p:spTgt spid="688130"/>
                                        </p:tgtEl>
                                        <p:attrNameLst>
                                          <p:attrName>style.visibility</p:attrName>
                                        </p:attrNameLst>
                                      </p:cBhvr>
                                      <p:to>
                                        <p:strVal val="visible"/>
                                      </p:to>
                                    </p:set>
                                    <p:animEffect transition="in" filter="box(out)">
                                      <p:cBhvr>
                                        <p:cTn id="31" dur="500"/>
                                        <p:tgtEl>
                                          <p:spTgt spid="68813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8821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688180"/>
                                        </p:tgtEl>
                                        <p:attrNameLst>
                                          <p:attrName>style.visibility</p:attrName>
                                        </p:attrNameLst>
                                      </p:cBhvr>
                                      <p:to>
                                        <p:strVal val="visible"/>
                                      </p:to>
                                    </p:set>
                                    <p:animEffect transition="in" filter="wipe(left)">
                                      <p:cBhvr>
                                        <p:cTn id="40" dur="500"/>
                                        <p:tgtEl>
                                          <p:spTgt spid="68818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688183"/>
                                        </p:tgtEl>
                                        <p:attrNameLst>
                                          <p:attrName>style.visibility</p:attrName>
                                        </p:attrNameLst>
                                      </p:cBhvr>
                                      <p:to>
                                        <p:strVal val="visible"/>
                                      </p:to>
                                    </p:set>
                                    <p:animEffect transition="in" filter="wipe(left)">
                                      <p:cBhvr>
                                        <p:cTn id="45" dur="500"/>
                                        <p:tgtEl>
                                          <p:spTgt spid="68818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688186"/>
                                        </p:tgtEl>
                                        <p:attrNameLst>
                                          <p:attrName>style.visibility</p:attrName>
                                        </p:attrNameLst>
                                      </p:cBhvr>
                                      <p:to>
                                        <p:strVal val="visible"/>
                                      </p:to>
                                    </p:set>
                                    <p:animEffect transition="in" filter="wipe(left)">
                                      <p:cBhvr>
                                        <p:cTn id="50" dur="500"/>
                                        <p:tgtEl>
                                          <p:spTgt spid="68818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688187"/>
                                        </p:tgtEl>
                                        <p:attrNameLst>
                                          <p:attrName>style.visibility</p:attrName>
                                        </p:attrNameLst>
                                      </p:cBhvr>
                                      <p:to>
                                        <p:strVal val="visible"/>
                                      </p:to>
                                    </p:set>
                                    <p:animEffect transition="in" filter="wipe(left)">
                                      <p:cBhvr>
                                        <p:cTn id="55" dur="500"/>
                                        <p:tgtEl>
                                          <p:spTgt spid="68818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688189"/>
                                        </p:tgtEl>
                                        <p:attrNameLst>
                                          <p:attrName>style.visibility</p:attrName>
                                        </p:attrNameLst>
                                      </p:cBhvr>
                                      <p:to>
                                        <p:strVal val="visible"/>
                                      </p:to>
                                    </p:set>
                                    <p:animEffect transition="in" filter="wipe(left)">
                                      <p:cBhvr>
                                        <p:cTn id="60" dur="500"/>
                                        <p:tgtEl>
                                          <p:spTgt spid="68818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688188"/>
                                        </p:tgtEl>
                                        <p:attrNameLst>
                                          <p:attrName>style.visibility</p:attrName>
                                        </p:attrNameLst>
                                      </p:cBhvr>
                                      <p:to>
                                        <p:strVal val="visible"/>
                                      </p:to>
                                    </p:set>
                                    <p:animEffect transition="in" filter="wipe(left)">
                                      <p:cBhvr>
                                        <p:cTn id="65" dur="500"/>
                                        <p:tgtEl>
                                          <p:spTgt spid="688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0" grpId="0" animBg="1" autoUpdateAnimBg="0"/>
      <p:bldP spid="688131" grpId="0" animBg="1" autoUpdateAnimBg="0"/>
      <p:bldP spid="688214" grpId="0" animBg="1"/>
      <p:bldP spid="68821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3"/>
          <p:cNvSpPr>
            <a:spLocks noGrp="1"/>
          </p:cNvSpPr>
          <p:nvPr>
            <p:ph type="sldNum" sz="quarter" idx="12"/>
          </p:nvPr>
        </p:nvSpPr>
        <p:spPr>
          <a:noFill/>
        </p:spPr>
        <p:txBody>
          <a:bodyPr/>
          <a:lstStyle>
            <a:lvl1pPr eaLnBrk="0" hangingPunct="0">
              <a:defRPr i="1" u="sng">
                <a:solidFill>
                  <a:schemeClr val="tx1"/>
                </a:solidFill>
                <a:latin typeface="Arial" panose="020B0604020202020204" pitchFamily="34" charset="0"/>
                <a:ea typeface="宋体" panose="02010600030101010101" pitchFamily="2" charset="-122"/>
              </a:defRPr>
            </a:lvl1pPr>
            <a:lvl2pPr marL="742950" indent="-285750" eaLnBrk="0" hangingPunct="0">
              <a:defRPr i="1" u="sng">
                <a:solidFill>
                  <a:schemeClr val="tx1"/>
                </a:solidFill>
                <a:latin typeface="Arial" panose="020B0604020202020204" pitchFamily="34" charset="0"/>
                <a:ea typeface="宋体" panose="02010600030101010101" pitchFamily="2" charset="-122"/>
              </a:defRPr>
            </a:lvl2pPr>
            <a:lvl3pPr marL="1143000" indent="-228600" eaLnBrk="0" hangingPunct="0">
              <a:defRPr i="1" u="sng">
                <a:solidFill>
                  <a:schemeClr val="tx1"/>
                </a:solidFill>
                <a:latin typeface="Arial" panose="020B0604020202020204" pitchFamily="34" charset="0"/>
                <a:ea typeface="宋体" panose="02010600030101010101" pitchFamily="2" charset="-122"/>
              </a:defRPr>
            </a:lvl3pPr>
            <a:lvl4pPr marL="1600200" indent="-228600" eaLnBrk="0" hangingPunct="0">
              <a:defRPr i="1" u="sng">
                <a:solidFill>
                  <a:schemeClr val="tx1"/>
                </a:solidFill>
                <a:latin typeface="Arial" panose="020B0604020202020204" pitchFamily="34" charset="0"/>
                <a:ea typeface="宋体" panose="02010600030101010101" pitchFamily="2" charset="-122"/>
              </a:defRPr>
            </a:lvl4pPr>
            <a:lvl5pPr marL="2057400" indent="-228600" eaLnBrk="0" hangingPunct="0">
              <a:defRPr i="1" u="sng">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i="1" u="sng">
                <a:solidFill>
                  <a:schemeClr val="tx1"/>
                </a:solidFill>
                <a:latin typeface="Arial" panose="020B0604020202020204" pitchFamily="34" charset="0"/>
                <a:ea typeface="宋体" panose="02010600030101010101" pitchFamily="2" charset="-122"/>
              </a:defRPr>
            </a:lvl9pPr>
          </a:lstStyle>
          <a:p>
            <a:pPr eaLnBrk="1" hangingPunct="1"/>
            <a:fld id="{23FAF0E3-DC1F-4B6C-88CE-0BF5387510DB}" type="slidenum">
              <a:rPr lang="en-US" altLang="zh-CN" i="0" u="none" smtClean="0">
                <a:latin typeface="Times New Roman" panose="02020603050405020304" pitchFamily="18" charset="0"/>
              </a:rPr>
              <a:t>99</a:t>
            </a:fld>
            <a:endParaRPr lang="en-US" altLang="zh-CN" i="0" u="none">
              <a:latin typeface="Times New Roman" panose="02020603050405020304" pitchFamily="18" charset="0"/>
            </a:endParaRPr>
          </a:p>
        </p:txBody>
      </p:sp>
      <p:sp>
        <p:nvSpPr>
          <p:cNvPr id="592900" name="Rectangle 4">
            <a:hlinkClick r:id="rId2" action="ppaction://hlinksldjump"/>
          </p:cNvPr>
          <p:cNvSpPr>
            <a:spLocks noChangeArrowheads="1"/>
          </p:cNvSpPr>
          <p:nvPr/>
        </p:nvSpPr>
        <p:spPr bwMode="auto">
          <a:xfrm>
            <a:off x="1514475" y="4868863"/>
            <a:ext cx="6408738" cy="646331"/>
          </a:xfrm>
          <a:prstGeom prst="rect">
            <a:avLst/>
          </a:prstGeom>
          <a:solidFill>
            <a:srgbClr val="FFC000"/>
          </a:solidFill>
          <a:ln>
            <a:noFill/>
          </a:ln>
          <a:effec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3.6</a:t>
            </a:r>
            <a:r>
              <a:rPr kumimoji="1" lang="zh-CN" altLang="en-US" sz="3600" b="1" i="0" u="none" dirty="0">
                <a:solidFill>
                  <a:srgbClr val="0000CC"/>
                </a:solidFill>
                <a:latin typeface="Times New Roman" panose="02020603050405020304" pitchFamily="18" charset="0"/>
                <a:ea typeface="楷体_GB2312" pitchFamily="49" charset="-122"/>
              </a:rPr>
              <a:t>交流电路的频率特性</a:t>
            </a:r>
          </a:p>
        </p:txBody>
      </p:sp>
      <p:sp>
        <p:nvSpPr>
          <p:cNvPr id="592901" name="Rectangle 5">
            <a:hlinkClick r:id="rId3" action="ppaction://hlinksldjump"/>
          </p:cNvPr>
          <p:cNvSpPr>
            <a:spLocks noChangeArrowheads="1"/>
          </p:cNvSpPr>
          <p:nvPr/>
        </p:nvSpPr>
        <p:spPr bwMode="auto">
          <a:xfrm>
            <a:off x="1543050" y="2205038"/>
            <a:ext cx="61214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3.2 </a:t>
            </a:r>
            <a:r>
              <a:rPr kumimoji="1" lang="zh-CN" altLang="en-US" sz="3600" b="1" i="0" u="none" dirty="0">
                <a:solidFill>
                  <a:srgbClr val="0000CC"/>
                </a:solidFill>
                <a:latin typeface="Times New Roman" panose="02020603050405020304" pitchFamily="18" charset="0"/>
                <a:ea typeface="楷体_GB2312" pitchFamily="49" charset="-122"/>
              </a:rPr>
              <a:t>正弦量的相量表示法</a:t>
            </a:r>
            <a:endParaRPr kumimoji="1" lang="zh-CN" altLang="en-US" sz="3600" b="1" i="0" u="none" dirty="0">
              <a:solidFill>
                <a:srgbClr val="0000CC"/>
              </a:solidFill>
              <a:latin typeface="Times New Roman" panose="02020603050405020304" pitchFamily="18" charset="0"/>
              <a:ea typeface="隶书" panose="02010509060101010101" pitchFamily="49" charset="-122"/>
            </a:endParaRPr>
          </a:p>
        </p:txBody>
      </p:sp>
      <p:sp>
        <p:nvSpPr>
          <p:cNvPr id="592902" name="Rectangle 6">
            <a:hlinkClick r:id="rId4" action="ppaction://hlinksldjump"/>
          </p:cNvPr>
          <p:cNvSpPr>
            <a:spLocks noChangeArrowheads="1"/>
          </p:cNvSpPr>
          <p:nvPr/>
        </p:nvSpPr>
        <p:spPr bwMode="auto">
          <a:xfrm>
            <a:off x="1627188" y="4156075"/>
            <a:ext cx="7192962"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3.5</a:t>
            </a:r>
            <a:r>
              <a:rPr kumimoji="1" lang="zh-CN" altLang="en-US" sz="3600" b="1" i="0" u="none" dirty="0">
                <a:solidFill>
                  <a:srgbClr val="0000CC"/>
                </a:solidFill>
                <a:latin typeface="Times New Roman" panose="02020603050405020304" pitchFamily="18" charset="0"/>
                <a:ea typeface="楷体_GB2312" pitchFamily="49" charset="-122"/>
              </a:rPr>
              <a:t>复杂交流电路的分析与计算</a:t>
            </a:r>
          </a:p>
        </p:txBody>
      </p:sp>
      <p:sp>
        <p:nvSpPr>
          <p:cNvPr id="592903" name="Rectangle 7">
            <a:hlinkClick r:id="rId5" action="ppaction://hlinksldjump"/>
          </p:cNvPr>
          <p:cNvSpPr>
            <a:spLocks noChangeArrowheads="1"/>
          </p:cNvSpPr>
          <p:nvPr/>
        </p:nvSpPr>
        <p:spPr bwMode="auto">
          <a:xfrm>
            <a:off x="1793875" y="1557338"/>
            <a:ext cx="583247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a:solidFill>
                  <a:srgbClr val="0000CC"/>
                </a:solidFill>
                <a:latin typeface="Times New Roman" panose="02020603050405020304" pitchFamily="18" charset="0"/>
                <a:ea typeface="楷体_GB2312" pitchFamily="49" charset="-122"/>
              </a:rPr>
              <a:t>3.1 </a:t>
            </a:r>
            <a:r>
              <a:rPr kumimoji="1" lang="zh-CN" altLang="en-US" sz="3600" b="1" i="0" u="none">
                <a:solidFill>
                  <a:srgbClr val="0000CC"/>
                </a:solidFill>
                <a:latin typeface="Times New Roman" panose="02020603050405020304" pitchFamily="18" charset="0"/>
                <a:ea typeface="楷体_GB2312" pitchFamily="49" charset="-122"/>
              </a:rPr>
              <a:t>正弦交流电的基本概念</a:t>
            </a:r>
            <a:endParaRPr kumimoji="1" lang="zh-CN" altLang="en-US" sz="3600" b="1" i="0" u="none">
              <a:solidFill>
                <a:srgbClr val="0000CC"/>
              </a:solidFill>
              <a:latin typeface="Times New Roman" panose="02020603050405020304" pitchFamily="18" charset="0"/>
              <a:ea typeface="隶书" panose="02010509060101010101" pitchFamily="49" charset="-122"/>
            </a:endParaRPr>
          </a:p>
        </p:txBody>
      </p:sp>
      <p:sp>
        <p:nvSpPr>
          <p:cNvPr id="592904" name="Rectangle 8">
            <a:hlinkClick r:id="rId6" action="ppaction://hlinksldjump"/>
          </p:cNvPr>
          <p:cNvSpPr>
            <a:spLocks noChangeArrowheads="1"/>
          </p:cNvSpPr>
          <p:nvPr/>
        </p:nvSpPr>
        <p:spPr bwMode="auto">
          <a:xfrm>
            <a:off x="1601788" y="5516563"/>
            <a:ext cx="602456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3.7</a:t>
            </a:r>
            <a:r>
              <a:rPr kumimoji="1" lang="zh-CN" altLang="en-US" sz="3600" b="1" i="0" u="none" dirty="0">
                <a:solidFill>
                  <a:srgbClr val="0000CC"/>
                </a:solidFill>
                <a:latin typeface="Times New Roman" panose="02020603050405020304" pitchFamily="18" charset="0"/>
                <a:ea typeface="楷体_GB2312" pitchFamily="49" charset="-122"/>
              </a:rPr>
              <a:t>非正弦周期的电路分析</a:t>
            </a:r>
          </a:p>
        </p:txBody>
      </p:sp>
      <p:sp>
        <p:nvSpPr>
          <p:cNvPr id="592906" name="Rectangle 10">
            <a:hlinkClick r:id="rId7" action="ppaction://hlinksldjump"/>
          </p:cNvPr>
          <p:cNvSpPr>
            <a:spLocks noChangeArrowheads="1"/>
          </p:cNvSpPr>
          <p:nvPr/>
        </p:nvSpPr>
        <p:spPr bwMode="auto">
          <a:xfrm>
            <a:off x="1535113" y="2859088"/>
            <a:ext cx="5211762"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3.3 </a:t>
            </a:r>
            <a:r>
              <a:rPr kumimoji="1" lang="zh-CN" altLang="en-US" sz="3600" b="1" i="0" u="none" dirty="0">
                <a:solidFill>
                  <a:srgbClr val="0000CC"/>
                </a:solidFill>
                <a:latin typeface="Times New Roman" panose="02020603050405020304" pitchFamily="18" charset="0"/>
                <a:ea typeface="楷体_GB2312" pitchFamily="49" charset="-122"/>
              </a:rPr>
              <a:t>单一元件参数</a:t>
            </a:r>
            <a:endParaRPr kumimoji="1" lang="zh-CN" altLang="en-US" sz="3600" b="1" i="0" u="none" dirty="0">
              <a:solidFill>
                <a:srgbClr val="0000CC"/>
              </a:solidFill>
              <a:latin typeface="Times New Roman" panose="02020603050405020304" pitchFamily="18" charset="0"/>
              <a:ea typeface="隶书" panose="02010509060101010101" pitchFamily="49" charset="-122"/>
            </a:endParaRPr>
          </a:p>
        </p:txBody>
      </p:sp>
      <p:sp>
        <p:nvSpPr>
          <p:cNvPr id="592907" name="Rectangle 11">
            <a:hlinkClick r:id="rId8" action="ppaction://hlinksldjump"/>
          </p:cNvPr>
          <p:cNvSpPr>
            <a:spLocks noChangeArrowheads="1"/>
          </p:cNvSpPr>
          <p:nvPr/>
        </p:nvSpPr>
        <p:spPr bwMode="auto">
          <a:xfrm>
            <a:off x="1539875" y="3508375"/>
            <a:ext cx="508317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0" hangingPunct="0">
              <a:spcBef>
                <a:spcPct val="50000"/>
              </a:spcBef>
            </a:pPr>
            <a:r>
              <a:rPr kumimoji="1" lang="en-US" altLang="zh-CN" sz="3600" b="1" i="0" u="none" dirty="0">
                <a:solidFill>
                  <a:srgbClr val="0000CC"/>
                </a:solidFill>
                <a:latin typeface="Times New Roman" panose="02020603050405020304" pitchFamily="18" charset="0"/>
                <a:ea typeface="楷体_GB2312" pitchFamily="49" charset="-122"/>
              </a:rPr>
              <a:t>  3.4</a:t>
            </a:r>
            <a:r>
              <a:rPr kumimoji="1" lang="en-US" altLang="zh-CN" sz="3600" b="1" u="none" dirty="0">
                <a:solidFill>
                  <a:srgbClr val="0000CC"/>
                </a:solidFill>
                <a:latin typeface="Times New Roman" panose="02020603050405020304" pitchFamily="18" charset="0"/>
                <a:ea typeface="楷体_GB2312" pitchFamily="49" charset="-122"/>
              </a:rPr>
              <a:t> </a:t>
            </a:r>
            <a:r>
              <a:rPr kumimoji="1" lang="zh-CN" altLang="en-US" sz="3600" b="1" i="0" u="none" dirty="0">
                <a:solidFill>
                  <a:srgbClr val="0000CC"/>
                </a:solidFill>
                <a:latin typeface="Times New Roman" panose="02020603050405020304" pitchFamily="18" charset="0"/>
                <a:ea typeface="楷体_GB2312" pitchFamily="49" charset="-122"/>
              </a:rPr>
              <a:t>简单正弦交流电路</a:t>
            </a:r>
            <a:endParaRPr kumimoji="1" lang="zh-CN" altLang="en-US" sz="3600" b="1" i="0" u="none" dirty="0">
              <a:solidFill>
                <a:srgbClr val="0000CC"/>
              </a:solidFill>
              <a:latin typeface="Times New Roman" panose="02020603050405020304" pitchFamily="18" charset="0"/>
              <a:ea typeface="隶书"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92903"/>
                                        </p:tgtEl>
                                        <p:attrNameLst>
                                          <p:attrName>style.visibility</p:attrName>
                                        </p:attrNameLst>
                                      </p:cBhvr>
                                      <p:to>
                                        <p:strVal val="visible"/>
                                      </p:to>
                                    </p:set>
                                    <p:animEffect transition="in" filter="wipe(left)">
                                      <p:cBhvr>
                                        <p:cTn id="7" dur="500"/>
                                        <p:tgtEl>
                                          <p:spTgt spid="59290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2901"/>
                                        </p:tgtEl>
                                        <p:attrNameLst>
                                          <p:attrName>style.visibility</p:attrName>
                                        </p:attrNameLst>
                                      </p:cBhvr>
                                      <p:to>
                                        <p:strVal val="visible"/>
                                      </p:to>
                                    </p:set>
                                    <p:animEffect transition="in" filter="wipe(left)">
                                      <p:cBhvr>
                                        <p:cTn id="11" dur="500"/>
                                        <p:tgtEl>
                                          <p:spTgt spid="59290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2906"/>
                                        </p:tgtEl>
                                        <p:attrNameLst>
                                          <p:attrName>style.visibility</p:attrName>
                                        </p:attrNameLst>
                                      </p:cBhvr>
                                      <p:to>
                                        <p:strVal val="visible"/>
                                      </p:to>
                                    </p:set>
                                    <p:animEffect transition="in" filter="wipe(left)">
                                      <p:cBhvr>
                                        <p:cTn id="15" dur="500"/>
                                        <p:tgtEl>
                                          <p:spTgt spid="59290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92907"/>
                                        </p:tgtEl>
                                        <p:attrNameLst>
                                          <p:attrName>style.visibility</p:attrName>
                                        </p:attrNameLst>
                                      </p:cBhvr>
                                      <p:to>
                                        <p:strVal val="visible"/>
                                      </p:to>
                                    </p:set>
                                    <p:animEffect transition="in" filter="wipe(left)">
                                      <p:cBhvr>
                                        <p:cTn id="19" dur="500"/>
                                        <p:tgtEl>
                                          <p:spTgt spid="59290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92902"/>
                                        </p:tgtEl>
                                        <p:attrNameLst>
                                          <p:attrName>style.visibility</p:attrName>
                                        </p:attrNameLst>
                                      </p:cBhvr>
                                      <p:to>
                                        <p:strVal val="visible"/>
                                      </p:to>
                                    </p:set>
                                    <p:animEffect transition="in" filter="wipe(left)">
                                      <p:cBhvr>
                                        <p:cTn id="23" dur="500"/>
                                        <p:tgtEl>
                                          <p:spTgt spid="59290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92900"/>
                                        </p:tgtEl>
                                        <p:attrNameLst>
                                          <p:attrName>style.visibility</p:attrName>
                                        </p:attrNameLst>
                                      </p:cBhvr>
                                      <p:to>
                                        <p:strVal val="visible"/>
                                      </p:to>
                                    </p:set>
                                    <p:animEffect transition="in" filter="wipe(left)">
                                      <p:cBhvr>
                                        <p:cTn id="27" dur="500"/>
                                        <p:tgtEl>
                                          <p:spTgt spid="59290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92904"/>
                                        </p:tgtEl>
                                        <p:attrNameLst>
                                          <p:attrName>style.visibility</p:attrName>
                                        </p:attrNameLst>
                                      </p:cBhvr>
                                      <p:to>
                                        <p:strVal val="visible"/>
                                      </p:to>
                                    </p:set>
                                    <p:animEffect transition="in" filter="wipe(left)">
                                      <p:cBhvr>
                                        <p:cTn id="31" dur="500"/>
                                        <p:tgtEl>
                                          <p:spTgt spid="592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900" grpId="0" animBg="1"/>
      <p:bldP spid="592901" grpId="0"/>
      <p:bldP spid="592902" grpId="0"/>
      <p:bldP spid="592903" grpId="0"/>
      <p:bldP spid="592904" grpId="0"/>
      <p:bldP spid="592906" grpId="0"/>
      <p:bldP spid="592907"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jQyNDJkMTkzYzEzZTcxMTM0YTkyN2Y3ZDNlODljNjQifQ=="/>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rgbClr val="FF0000"/>
          </a:solidFill>
          <a:prstDash val="solid"/>
          <a:round/>
          <a:headEnd type="none" w="med" len="med"/>
          <a:tailEnd type="none" w="med" len="med"/>
        </a:ln>
      </a:spPr>
      <a:bodyPr vert="horz" wrap="square" lIns="91440" tIns="45720" rIns="91440" bIns="45720" numCol="1" rtlCol="0"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sz="1800" b="0" i="1" u="sng"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1" u="sng"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4859</Words>
  <Application>Microsoft Office PowerPoint</Application>
  <PresentationFormat>全屏显示(4:3)</PresentationFormat>
  <Paragraphs>1318</Paragraphs>
  <Slides>151</Slides>
  <Notes>8</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6</vt:i4>
      </vt:variant>
      <vt:variant>
        <vt:lpstr>幻灯片标题</vt:lpstr>
      </vt:variant>
      <vt:variant>
        <vt:i4>151</vt:i4>
      </vt:variant>
    </vt:vector>
  </HeadingPairs>
  <TitlesOfParts>
    <vt:vector size="165" baseType="lpstr">
      <vt:lpstr>楷体</vt:lpstr>
      <vt:lpstr>楷体_GB2312</vt:lpstr>
      <vt:lpstr>宋体</vt:lpstr>
      <vt:lpstr>Arial</vt:lpstr>
      <vt:lpstr>Cambria Math</vt:lpstr>
      <vt:lpstr>MT Extra</vt:lpstr>
      <vt:lpstr>Times New Roman</vt:lpstr>
      <vt:lpstr>自定义设计方案</vt:lpstr>
      <vt:lpstr>Photo Editor 照片</vt:lpstr>
      <vt:lpstr>Microsoft 公式 3.0</vt:lpstr>
      <vt:lpstr>公式</vt:lpstr>
      <vt:lpstr>Equation</vt:lpstr>
      <vt:lpstr>剪辑</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滤波器的概念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3.7  非正弦周期的电路分析</vt:lpstr>
      <vt:lpstr>PowerPoint 演示文稿</vt:lpstr>
      <vt:lpstr>PowerPoint 演示文稿</vt:lpstr>
      <vt:lpstr>PowerPoint 演示文稿</vt:lpstr>
      <vt:lpstr>例</vt:lpstr>
      <vt:lpstr>PowerPoint 演示文稿</vt:lpstr>
      <vt:lpstr>PowerPoint 演示文稿</vt:lpstr>
      <vt:lpstr>3.7.1  非正弦周期信号的合成与分解</vt:lpstr>
      <vt:lpstr>PowerPoint 演示文稿</vt:lpstr>
      <vt:lpstr>傅立叶级数的系数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电工电子技术第3章</dc:title>
  <dc:creator>王建平</dc:creator>
  <cp:lastModifiedBy>宝飞 秦</cp:lastModifiedBy>
  <cp:revision>498</cp:revision>
  <dcterms:created xsi:type="dcterms:W3CDTF">2002-05-10T01:23:00Z</dcterms:created>
  <dcterms:modified xsi:type="dcterms:W3CDTF">2023-10-08T07:36:45Z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5CF2C0FE30A44DFA91CBD9BF9E9B2C7B</vt:lpwstr>
  </property>
  <property fmtid="{D5CDD505-2E9C-101B-9397-08002B2CF9AE}" pid="3" name="KSOProductBuildVer">
    <vt:lpwstr>2052-11.1.0.12358</vt:lpwstr>
  </property>
</Properties>
</file>